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58" d="100"/>
          <a:sy n="158" d="100"/>
        </p:scale>
        <p:origin x="364" y="8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D92214-CD18-4C42-8098-843483DA9E15}" type="datetimeFigureOut">
              <a:rPr lang="en-US" smtClean="0"/>
              <a:t>2/6/2021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CD7DB3-ADD2-44DD-8382-BA4CF972062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61086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D92214-CD18-4C42-8098-843483DA9E15}" type="datetimeFigureOut">
              <a:rPr lang="en-US" smtClean="0"/>
              <a:t>2/6/2021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CD7DB3-ADD2-44DD-8382-BA4CF972062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30200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D92214-CD18-4C42-8098-843483DA9E15}" type="datetimeFigureOut">
              <a:rPr lang="en-US" smtClean="0"/>
              <a:t>2/6/2021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CD7DB3-ADD2-44DD-8382-BA4CF972062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50377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D92214-CD18-4C42-8098-843483DA9E15}" type="datetimeFigureOut">
              <a:rPr lang="en-US" smtClean="0"/>
              <a:t>2/6/2021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CD7DB3-ADD2-44DD-8382-BA4CF972062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96150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D92214-CD18-4C42-8098-843483DA9E15}" type="datetimeFigureOut">
              <a:rPr lang="en-US" smtClean="0"/>
              <a:t>2/6/2021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CD7DB3-ADD2-44DD-8382-BA4CF972062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52053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D92214-CD18-4C42-8098-843483DA9E15}" type="datetimeFigureOut">
              <a:rPr lang="en-US" smtClean="0"/>
              <a:t>2/6/2021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CD7DB3-ADD2-44DD-8382-BA4CF972062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39043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D92214-CD18-4C42-8098-843483DA9E15}" type="datetimeFigureOut">
              <a:rPr lang="en-US" smtClean="0"/>
              <a:t>2/6/2021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CD7DB3-ADD2-44DD-8382-BA4CF972062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98777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D92214-CD18-4C42-8098-843483DA9E15}" type="datetimeFigureOut">
              <a:rPr lang="en-US" smtClean="0"/>
              <a:t>2/6/2021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CD7DB3-ADD2-44DD-8382-BA4CF972062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73065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D92214-CD18-4C42-8098-843483DA9E15}" type="datetimeFigureOut">
              <a:rPr lang="en-US" smtClean="0"/>
              <a:t>2/6/2021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CD7DB3-ADD2-44DD-8382-BA4CF972062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16742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D92214-CD18-4C42-8098-843483DA9E15}" type="datetimeFigureOut">
              <a:rPr lang="en-US" smtClean="0"/>
              <a:t>2/6/2021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CD7DB3-ADD2-44DD-8382-BA4CF972062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07306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D92214-CD18-4C42-8098-843483DA9E15}" type="datetimeFigureOut">
              <a:rPr lang="en-US" smtClean="0"/>
              <a:t>2/6/2021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CD7DB3-ADD2-44DD-8382-BA4CF972062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5530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3D92214-CD18-4C42-8098-843483DA9E15}" type="datetimeFigureOut">
              <a:rPr lang="en-US" smtClean="0"/>
              <a:t>2/6/2021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2CD7DB3-ADD2-44DD-8382-BA4CF972062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16517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://localhost:4200/" TargetMode="External"/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virtualbox.org/wiki/Downloads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Install Hadoop With </a:t>
            </a:r>
            <a:r>
              <a:rPr lang="en-US" dirty="0" err="1" smtClean="0"/>
              <a:t>Virtualbox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700935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623455"/>
            <a:ext cx="10515600" cy="482138"/>
          </a:xfrm>
        </p:spPr>
        <p:txBody>
          <a:bodyPr/>
          <a:lstStyle/>
          <a:p>
            <a:r>
              <a:rPr lang="en-US" dirty="0" smtClean="0"/>
              <a:t>Then, you will see the dashboard of the system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2508" y="1368438"/>
            <a:ext cx="11367463" cy="49980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210836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19925" y="1122149"/>
            <a:ext cx="6844979" cy="45472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423949" y="1113904"/>
            <a:ext cx="3416531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Now, open another browser and go to</a:t>
            </a:r>
          </a:p>
          <a:p>
            <a:r>
              <a:rPr lang="en-US" dirty="0" smtClean="0">
                <a:hlinkClick r:id="rId3"/>
              </a:rPr>
              <a:t>http://localhost:4200</a:t>
            </a:r>
            <a:endParaRPr lang="en-US" dirty="0" smtClean="0"/>
          </a:p>
          <a:p>
            <a:endParaRPr lang="en-US" dirty="0"/>
          </a:p>
          <a:p>
            <a:r>
              <a:rPr lang="en-US" dirty="0" smtClean="0"/>
              <a:t>You will see a terminal interface for </a:t>
            </a:r>
            <a:r>
              <a:rPr lang="en-US" dirty="0" err="1" smtClean="0"/>
              <a:t>ssh</a:t>
            </a:r>
            <a:r>
              <a:rPr lang="en-US" dirty="0" smtClean="0"/>
              <a:t>.</a:t>
            </a:r>
          </a:p>
          <a:p>
            <a:endParaRPr lang="en-US" dirty="0"/>
          </a:p>
          <a:p>
            <a:r>
              <a:rPr lang="en-US" dirty="0" smtClean="0"/>
              <a:t>User name:  root</a:t>
            </a:r>
          </a:p>
          <a:p>
            <a:r>
              <a:rPr lang="en-US" dirty="0" smtClean="0"/>
              <a:t>Initial </a:t>
            </a:r>
            <a:r>
              <a:rPr lang="en-US" dirty="0" err="1" smtClean="0"/>
              <a:t>passwd</a:t>
            </a:r>
            <a:r>
              <a:rPr lang="en-US" dirty="0" smtClean="0"/>
              <a:t>:  </a:t>
            </a:r>
            <a:r>
              <a:rPr lang="en-US" smtClean="0"/>
              <a:t>hadoop</a:t>
            </a:r>
            <a:endParaRPr lang="en-US" dirty="0" smtClean="0"/>
          </a:p>
          <a:p>
            <a:endParaRPr lang="en-US" dirty="0"/>
          </a:p>
          <a:p>
            <a:r>
              <a:rPr lang="en-US" dirty="0" smtClean="0"/>
              <a:t>You will be prompt to change your </a:t>
            </a:r>
            <a:r>
              <a:rPr lang="en-US" dirty="0" err="1" smtClean="0"/>
              <a:t>passwd</a:t>
            </a:r>
            <a:endParaRPr lang="en-US" dirty="0" smtClean="0"/>
          </a:p>
        </p:txBody>
      </p:sp>
      <p:cxnSp>
        <p:nvCxnSpPr>
          <p:cNvPr id="8" name="Straight Arrow Connector 7"/>
          <p:cNvCxnSpPr/>
          <p:nvPr/>
        </p:nvCxnSpPr>
        <p:spPr>
          <a:xfrm>
            <a:off x="1895301" y="2037235"/>
            <a:ext cx="2651761" cy="163699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2945619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4561" y="1229589"/>
            <a:ext cx="10768389" cy="36008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944561" y="3441469"/>
            <a:ext cx="1033581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Issue the following command on the above terminal:</a:t>
            </a:r>
            <a:endParaRPr lang="en-US" sz="2400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41207" y="4467484"/>
            <a:ext cx="7743825" cy="1381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250652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Install Virtual Box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Go to this website to download </a:t>
            </a:r>
            <a:r>
              <a:rPr lang="en-US" dirty="0" err="1" smtClean="0"/>
              <a:t>VirtualBox</a:t>
            </a:r>
            <a:r>
              <a:rPr lang="en-US" dirty="0" smtClean="0"/>
              <a:t> 6.1.18</a:t>
            </a:r>
          </a:p>
          <a:p>
            <a:pPr marL="457200" lvl="1" indent="0">
              <a:buNone/>
            </a:pPr>
            <a:r>
              <a:rPr lang="en-US" dirty="0" smtClean="0">
                <a:hlinkClick r:id="rId2"/>
              </a:rPr>
              <a:t>https://www.virtualbox.org/wiki/Downloads</a:t>
            </a:r>
            <a:endParaRPr lang="en-US" dirty="0" smtClean="0"/>
          </a:p>
          <a:p>
            <a:r>
              <a:rPr lang="en-US" dirty="0" smtClean="0"/>
              <a:t>Choose your OS (Windows or OS X)</a:t>
            </a:r>
          </a:p>
          <a:p>
            <a:r>
              <a:rPr lang="en-US" dirty="0" smtClean="0"/>
              <a:t>Then Install </a:t>
            </a:r>
            <a:r>
              <a:rPr lang="en-US" dirty="0" err="1" smtClean="0"/>
              <a:t>VirtualBox</a:t>
            </a:r>
            <a:endParaRPr lang="en-US" dirty="0"/>
          </a:p>
          <a:p>
            <a:pPr marL="457200" lvl="1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9094119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Download Hortonworks HDP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80011" y="1434927"/>
            <a:ext cx="10515600" cy="4351338"/>
          </a:xfrm>
        </p:spPr>
        <p:txBody>
          <a:bodyPr/>
          <a:lstStyle/>
          <a:p>
            <a:r>
              <a:rPr lang="en-US" dirty="0" smtClean="0"/>
              <a:t>Go to this website to download Hortonworks HDP</a:t>
            </a:r>
          </a:p>
          <a:p>
            <a:pPr lvl="1"/>
            <a:r>
              <a:rPr lang="en-US" dirty="0" smtClean="0"/>
              <a:t>The download file is more than 20G, so take a while to download.</a:t>
            </a:r>
          </a:p>
          <a:p>
            <a:pPr lvl="1"/>
            <a:r>
              <a:rPr lang="en-US" dirty="0" smtClean="0"/>
              <a:t>You also need to create an account with CLOUDERA by following the download steps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33085" y="3050383"/>
            <a:ext cx="6325829" cy="36663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924175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Import the Downloaded Image to </a:t>
            </a:r>
            <a:r>
              <a:rPr lang="en-US" dirty="0" err="1" smtClean="0"/>
              <a:t>VirtualBox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54234" y="1784890"/>
            <a:ext cx="8262850" cy="47970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844836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Setting of The Virtual Machine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99658" y="2344188"/>
            <a:ext cx="4600966" cy="4087889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838200" y="1512916"/>
            <a:ext cx="1024959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 smtClean="0"/>
              <a:t>Because my computer is relatively old, I reduced the number of CPU from 4 to 2, and RAM from 10240 to 8192.  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45255524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Import the VM is done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76697" y="1819271"/>
            <a:ext cx="8292246" cy="4676767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49382" y="2286000"/>
            <a:ext cx="204493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Click this to launch VM.  The first launch may take a quite a while. </a:t>
            </a:r>
            <a:endParaRPr lang="en-US" dirty="0"/>
          </a:p>
        </p:txBody>
      </p:sp>
      <p:cxnSp>
        <p:nvCxnSpPr>
          <p:cNvPr id="7" name="Straight Arrow Connector 6"/>
          <p:cNvCxnSpPr>
            <a:stCxn id="5" idx="3"/>
          </p:cNvCxnSpPr>
          <p:nvPr/>
        </p:nvCxnSpPr>
        <p:spPr>
          <a:xfrm flipV="1">
            <a:off x="2294313" y="2609167"/>
            <a:ext cx="382384" cy="27699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8063910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27536" y="333559"/>
            <a:ext cx="8326908" cy="5945283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274320" y="789709"/>
            <a:ext cx="270163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Patiently wait for this process to complete</a:t>
            </a:r>
            <a:endParaRPr lang="en-US" dirty="0"/>
          </a:p>
        </p:txBody>
      </p:sp>
      <p:cxnSp>
        <p:nvCxnSpPr>
          <p:cNvPr id="8" name="Straight Arrow Connector 7"/>
          <p:cNvCxnSpPr/>
          <p:nvPr/>
        </p:nvCxnSpPr>
        <p:spPr>
          <a:xfrm>
            <a:off x="2310938" y="997527"/>
            <a:ext cx="1446415" cy="17456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8584038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19925" y="1122149"/>
            <a:ext cx="6844979" cy="45472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423949" y="1113905"/>
            <a:ext cx="3483033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Done!</a:t>
            </a:r>
          </a:p>
          <a:p>
            <a:endParaRPr lang="en-US" dirty="0"/>
          </a:p>
          <a:p>
            <a:endParaRPr lang="en-US" dirty="0" smtClean="0"/>
          </a:p>
          <a:p>
            <a:r>
              <a:rPr lang="en-US" dirty="0" smtClean="0"/>
              <a:t>Open browser and go to</a:t>
            </a:r>
          </a:p>
          <a:p>
            <a:r>
              <a:rPr lang="en-US" dirty="0" smtClean="0"/>
              <a:t>http://localhost:1080</a:t>
            </a:r>
            <a:endParaRPr lang="en-US" dirty="0"/>
          </a:p>
        </p:txBody>
      </p:sp>
      <p:cxnSp>
        <p:nvCxnSpPr>
          <p:cNvPr id="8" name="Straight Arrow Connector 7"/>
          <p:cNvCxnSpPr/>
          <p:nvPr/>
        </p:nvCxnSpPr>
        <p:spPr>
          <a:xfrm>
            <a:off x="2884516" y="2136371"/>
            <a:ext cx="3574473" cy="125937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8175461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55470" y="907232"/>
            <a:ext cx="9429695" cy="5147883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57694" y="4214552"/>
            <a:ext cx="2552007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After clicking this, </a:t>
            </a:r>
          </a:p>
          <a:p>
            <a:endParaRPr lang="en-US" dirty="0"/>
          </a:p>
          <a:p>
            <a:r>
              <a:rPr lang="en-US" dirty="0" smtClean="0"/>
              <a:t>You will see a webpage for login, use the following:</a:t>
            </a:r>
          </a:p>
          <a:p>
            <a:r>
              <a:rPr lang="en-US" b="1" dirty="0" smtClean="0"/>
              <a:t>User: </a:t>
            </a:r>
            <a:r>
              <a:rPr lang="en-US" b="1" dirty="0" err="1" smtClean="0"/>
              <a:t>maria_dev</a:t>
            </a:r>
            <a:endParaRPr lang="en-US" b="1" dirty="0" smtClean="0"/>
          </a:p>
          <a:p>
            <a:r>
              <a:rPr lang="en-US" b="1" dirty="0" err="1" smtClean="0"/>
              <a:t>Passwd</a:t>
            </a:r>
            <a:r>
              <a:rPr lang="en-US" b="1" dirty="0" smtClean="0"/>
              <a:t>: </a:t>
            </a:r>
            <a:r>
              <a:rPr lang="en-US" b="1" dirty="0" err="1" smtClean="0"/>
              <a:t>maria_dev</a:t>
            </a:r>
            <a:endParaRPr lang="en-US" b="1" dirty="0"/>
          </a:p>
        </p:txBody>
      </p:sp>
      <p:cxnSp>
        <p:nvCxnSpPr>
          <p:cNvPr id="7" name="Straight Arrow Connector 6"/>
          <p:cNvCxnSpPr/>
          <p:nvPr/>
        </p:nvCxnSpPr>
        <p:spPr>
          <a:xfrm>
            <a:off x="2119745" y="4389120"/>
            <a:ext cx="1596044" cy="85621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9722728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1551</TotalTime>
  <Words>221</Words>
  <Application>Microsoft Office PowerPoint</Application>
  <PresentationFormat>Widescreen</PresentationFormat>
  <Paragraphs>37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6" baseType="lpstr">
      <vt:lpstr>Arial</vt:lpstr>
      <vt:lpstr>Calibri</vt:lpstr>
      <vt:lpstr>Calibri Light</vt:lpstr>
      <vt:lpstr>Office Theme</vt:lpstr>
      <vt:lpstr>Install Hadoop With Virtualbox</vt:lpstr>
      <vt:lpstr>Install Virtual Box</vt:lpstr>
      <vt:lpstr>Download Hortonworks HDP</vt:lpstr>
      <vt:lpstr>Import the Downloaded Image to VirtualBox</vt:lpstr>
      <vt:lpstr>Setting of The Virtual Machine</vt:lpstr>
      <vt:lpstr>Import the VM is done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Kennesaw State University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Install Hadoop With Virtualbox</dc:title>
  <dc:creator>Ying Xie</dc:creator>
  <cp:lastModifiedBy>Ying Xie</cp:lastModifiedBy>
  <cp:revision>19</cp:revision>
  <dcterms:created xsi:type="dcterms:W3CDTF">2021-02-06T19:59:52Z</dcterms:created>
  <dcterms:modified xsi:type="dcterms:W3CDTF">2021-02-07T21:51:22Z</dcterms:modified>
</cp:coreProperties>
</file>