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56" r:id="rId4"/>
    <p:sldId id="268" r:id="rId5"/>
    <p:sldId id="267" r:id="rId6"/>
    <p:sldId id="269" r:id="rId7"/>
    <p:sldId id="305" r:id="rId8"/>
    <p:sldId id="297" r:id="rId9"/>
    <p:sldId id="300" r:id="rId10"/>
    <p:sldId id="306" r:id="rId11"/>
    <p:sldId id="278" r:id="rId12"/>
    <p:sldId id="270" r:id="rId13"/>
    <p:sldId id="289" r:id="rId14"/>
    <p:sldId id="303" r:id="rId15"/>
    <p:sldId id="304" r:id="rId16"/>
    <p:sldId id="271" r:id="rId17"/>
    <p:sldId id="272" r:id="rId18"/>
    <p:sldId id="273" r:id="rId19"/>
    <p:sldId id="274" r:id="rId20"/>
    <p:sldId id="275" r:id="rId21"/>
    <p:sldId id="276" r:id="rId22"/>
    <p:sldId id="301" r:id="rId23"/>
    <p:sldId id="302" r:id="rId24"/>
    <p:sldId id="281" r:id="rId25"/>
    <p:sldId id="277" r:id="rId26"/>
    <p:sldId id="282" r:id="rId27"/>
    <p:sldId id="290" r:id="rId28"/>
    <p:sldId id="294" r:id="rId29"/>
    <p:sldId id="295" r:id="rId30"/>
    <p:sldId id="296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1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F4F8-9DB0-479E-B9D6-6983F8507E7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6445-E0A2-4E58-90C8-BF8EE9F3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A444-589A-4D5E-B519-8EF59EA0AB27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C90F-5C34-44E4-BFC6-DD7114EC775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49437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63570" y="529632"/>
            <a:ext cx="8259485" cy="58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7" t="70267"/>
          <a:stretch/>
        </p:blipFill>
        <p:spPr>
          <a:xfrm>
            <a:off x="2475345" y="2068946"/>
            <a:ext cx="7554809" cy="12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393" y="696519"/>
            <a:ext cx="8382170" cy="5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12063"/>
            <a:ext cx="6187918" cy="333035"/>
          </a:xfrm>
        </p:spPr>
        <p:txBody>
          <a:bodyPr>
            <a:normAutofit fontScale="90000"/>
          </a:bodyPr>
          <a:lstStyle/>
          <a:p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172681"/>
              </p:ext>
            </p:extLst>
          </p:nvPr>
        </p:nvGraphicFramePr>
        <p:xfrm>
          <a:off x="2362201" y="1143001"/>
          <a:ext cx="8933872" cy="4103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FEMININE COUNTRY OR CONTINENT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MASCULINE COUNTRY (CONSONANT)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MASCULINE COUNTRY (VOWEL)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PLURAL COUNTRY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to, at, in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en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France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au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Canada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effectLst/>
                        </a:rPr>
                        <a:t>en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Iran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aux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États</a:t>
                      </a:r>
                      <a:r>
                        <a:rPr lang="en-US" sz="2200" dirty="0">
                          <a:effectLst/>
                        </a:rPr>
                        <a:t>-Unis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5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60" y="668770"/>
            <a:ext cx="1085934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6" y="1650854"/>
            <a:ext cx="7967328" cy="25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917" y="1559069"/>
            <a:ext cx="8390199" cy="26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villes</a:t>
            </a:r>
            <a:r>
              <a:rPr lang="en-US" dirty="0" smtClean="0"/>
              <a:t> et les pays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4" y="1321308"/>
            <a:ext cx="10911840" cy="4187952"/>
          </a:xfrm>
        </p:spPr>
        <p:txBody>
          <a:bodyPr/>
          <a:lstStyle/>
          <a:p>
            <a:pPr algn="ctr"/>
            <a:r>
              <a:rPr lang="en-US" sz="3200" dirty="0" err="1"/>
              <a:t>Où</a:t>
            </a:r>
            <a:r>
              <a:rPr lang="en-US" sz="3200" dirty="0"/>
              <a:t> se </a:t>
            </a:r>
            <a:r>
              <a:rPr lang="en-US" sz="3200" dirty="0" err="1"/>
              <a:t>trouve</a:t>
            </a:r>
            <a:r>
              <a:rPr lang="en-US" sz="3200" dirty="0"/>
              <a:t> Dakar?</a:t>
            </a:r>
          </a:p>
          <a:p>
            <a:pPr marL="457200" indent="-457200" algn="ctr"/>
            <a:r>
              <a:rPr lang="en-US" sz="3200" dirty="0"/>
              <a:t>Dakar -</a:t>
            </a:r>
            <a:r>
              <a:rPr lang="en-US" sz="3200" dirty="0" smtClean="0"/>
              <a:t> </a:t>
            </a:r>
            <a:r>
              <a:rPr lang="en-US" sz="3200" b="1" dirty="0"/>
              <a:t>au</a:t>
            </a:r>
            <a:r>
              <a:rPr lang="en-US" sz="3200" dirty="0"/>
              <a:t> </a:t>
            </a:r>
            <a:r>
              <a:rPr lang="en-US" sz="3200" dirty="0" err="1"/>
              <a:t>Sénégal</a:t>
            </a:r>
            <a:r>
              <a:rPr lang="en-US" sz="3200" dirty="0"/>
              <a:t>.</a:t>
            </a:r>
          </a:p>
          <a:p>
            <a:pPr marL="457200" indent="-457200" algn="ctr"/>
            <a:r>
              <a:rPr lang="en-US" sz="3200" dirty="0"/>
              <a:t>Rabat?</a:t>
            </a:r>
          </a:p>
          <a:p>
            <a:pPr marL="457200" indent="-457200" algn="ctr"/>
            <a:r>
              <a:rPr lang="en-US" sz="3200" dirty="0"/>
              <a:t>Rabat -</a:t>
            </a:r>
            <a:r>
              <a:rPr lang="en-US" sz="3200" dirty="0" smtClean="0"/>
              <a:t> </a:t>
            </a:r>
            <a:r>
              <a:rPr lang="en-US" sz="3200" b="1" dirty="0"/>
              <a:t>au</a:t>
            </a:r>
            <a:r>
              <a:rPr lang="en-US" sz="3200" dirty="0"/>
              <a:t> </a:t>
            </a:r>
            <a:r>
              <a:rPr lang="en-US" sz="3200" dirty="0" err="1"/>
              <a:t>Maroc</a:t>
            </a:r>
            <a:r>
              <a:rPr lang="en-US" sz="3200" dirty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6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Où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Tokyo?</a:t>
            </a:r>
          </a:p>
          <a:p>
            <a:pPr algn="ctr"/>
            <a:r>
              <a:rPr lang="en-US" dirty="0"/>
              <a:t>Paris?</a:t>
            </a:r>
          </a:p>
          <a:p>
            <a:pPr algn="ctr"/>
            <a:r>
              <a:rPr lang="en-US" dirty="0" err="1"/>
              <a:t>Lisbonne</a:t>
            </a:r>
            <a:r>
              <a:rPr lang="en-US" dirty="0"/>
              <a:t>?</a:t>
            </a:r>
          </a:p>
          <a:p>
            <a:pPr algn="ctr"/>
            <a:r>
              <a:rPr lang="en-US" dirty="0"/>
              <a:t>Ottawa?</a:t>
            </a:r>
          </a:p>
          <a:p>
            <a:pPr algn="ctr"/>
            <a:r>
              <a:rPr lang="en-US" dirty="0" err="1"/>
              <a:t>Hanoï</a:t>
            </a:r>
            <a:r>
              <a:rPr lang="en-US" dirty="0"/>
              <a:t>?</a:t>
            </a:r>
          </a:p>
          <a:p>
            <a:pPr algn="ctr"/>
            <a:r>
              <a:rPr lang="en-US" dirty="0" smtClean="0"/>
              <a:t>berlin?</a:t>
            </a:r>
            <a:endParaRPr lang="en-US" dirty="0"/>
          </a:p>
          <a:p>
            <a:pPr algn="ctr"/>
            <a:r>
              <a:rPr lang="en-US" dirty="0"/>
              <a:t>Madrid?</a:t>
            </a:r>
          </a:p>
          <a:p>
            <a:pPr algn="ctr"/>
            <a:r>
              <a:rPr lang="en-US" dirty="0" err="1" smtClean="0"/>
              <a:t>cancun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7345" y="2459037"/>
            <a:ext cx="4535056" cy="39593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Espagne</a:t>
            </a:r>
            <a:endParaRPr lang="en-US" dirty="0" smtClean="0"/>
          </a:p>
          <a:p>
            <a:r>
              <a:rPr lang="en-US" dirty="0" err="1" smtClean="0"/>
              <a:t>portugal</a:t>
            </a:r>
            <a:endParaRPr lang="en-US" dirty="0" smtClean="0"/>
          </a:p>
          <a:p>
            <a:r>
              <a:rPr lang="en-US" dirty="0" err="1" smtClean="0"/>
              <a:t>canada</a:t>
            </a:r>
            <a:endParaRPr lang="en-US" dirty="0" smtClean="0"/>
          </a:p>
          <a:p>
            <a:r>
              <a:rPr lang="en-US" dirty="0" err="1" smtClean="0"/>
              <a:t>vietnam</a:t>
            </a:r>
            <a:endParaRPr lang="en-US" dirty="0" smtClean="0"/>
          </a:p>
          <a:p>
            <a:r>
              <a:rPr lang="en-US" dirty="0" err="1" smtClean="0"/>
              <a:t>allemagne</a:t>
            </a:r>
            <a:endParaRPr lang="en-US" dirty="0" smtClean="0"/>
          </a:p>
          <a:p>
            <a:r>
              <a:rPr lang="en-US" dirty="0" err="1" smtClean="0"/>
              <a:t>france</a:t>
            </a:r>
            <a:endParaRPr lang="en-US" dirty="0" smtClean="0"/>
          </a:p>
          <a:p>
            <a:r>
              <a:rPr lang="en-US" dirty="0" err="1" smtClean="0"/>
              <a:t>japon</a:t>
            </a:r>
            <a:endParaRPr lang="en-US" dirty="0" smtClean="0"/>
          </a:p>
          <a:p>
            <a:r>
              <a:rPr lang="en-US" dirty="0" err="1" smtClean="0"/>
              <a:t>Mexique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4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Où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Tokyo?</a:t>
            </a:r>
          </a:p>
          <a:p>
            <a:pPr algn="ctr"/>
            <a:r>
              <a:rPr lang="en-US" b="1" dirty="0" smtClean="0"/>
              <a:t>au</a:t>
            </a:r>
            <a:r>
              <a:rPr lang="en-US" dirty="0" smtClean="0"/>
              <a:t> </a:t>
            </a:r>
            <a:r>
              <a:rPr lang="en-US" dirty="0" err="1" smtClean="0"/>
              <a:t>Japon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Paris?</a:t>
            </a:r>
          </a:p>
          <a:p>
            <a:pPr algn="ctr"/>
            <a:r>
              <a:rPr lang="en-US" b="1" dirty="0" err="1" smtClean="0"/>
              <a:t>en</a:t>
            </a:r>
            <a:r>
              <a:rPr lang="en-US" dirty="0" smtClean="0"/>
              <a:t> France.</a:t>
            </a:r>
          </a:p>
          <a:p>
            <a:pPr algn="ctr"/>
            <a:r>
              <a:rPr lang="en-US" dirty="0" err="1" smtClean="0"/>
              <a:t>Lisbonne</a:t>
            </a:r>
            <a:r>
              <a:rPr lang="en-US" dirty="0" smtClean="0"/>
              <a:t>?</a:t>
            </a:r>
          </a:p>
          <a:p>
            <a:pPr algn="ctr"/>
            <a:r>
              <a:rPr lang="en-US" b="1" dirty="0" smtClean="0"/>
              <a:t>au</a:t>
            </a:r>
            <a:r>
              <a:rPr lang="en-US" dirty="0" smtClean="0"/>
              <a:t> Portugal.</a:t>
            </a:r>
          </a:p>
          <a:p>
            <a:pPr algn="ctr"/>
            <a:r>
              <a:rPr lang="en-US" dirty="0" smtClean="0"/>
              <a:t>Ottawa?</a:t>
            </a:r>
          </a:p>
          <a:p>
            <a:pPr algn="ctr"/>
            <a:r>
              <a:rPr lang="en-US" b="1" dirty="0" smtClean="0"/>
              <a:t>au</a:t>
            </a:r>
            <a:r>
              <a:rPr lang="en-US" dirty="0" smtClean="0"/>
              <a:t> Canada.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7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Où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Hanoï</a:t>
            </a:r>
            <a:r>
              <a:rPr lang="en-US" dirty="0" smtClean="0"/>
              <a:t>?</a:t>
            </a:r>
          </a:p>
          <a:p>
            <a:pPr algn="ctr"/>
            <a:r>
              <a:rPr lang="en-US" b="1" dirty="0" smtClean="0"/>
              <a:t>au</a:t>
            </a:r>
            <a:r>
              <a:rPr lang="en-US" dirty="0" smtClean="0"/>
              <a:t> Vietnam.</a:t>
            </a:r>
          </a:p>
          <a:p>
            <a:pPr algn="ctr"/>
            <a:r>
              <a:rPr lang="en-US" dirty="0" smtClean="0"/>
              <a:t>berlin?</a:t>
            </a:r>
          </a:p>
          <a:p>
            <a:pPr algn="ctr"/>
            <a:r>
              <a:rPr lang="en-US" b="1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Allemagne</a:t>
            </a:r>
            <a:endParaRPr lang="en-US" dirty="0" smtClean="0"/>
          </a:p>
          <a:p>
            <a:pPr algn="ctr"/>
            <a:r>
              <a:rPr lang="en-US" dirty="0" smtClean="0"/>
              <a:t>Madrid?</a:t>
            </a:r>
          </a:p>
          <a:p>
            <a:pPr algn="ctr"/>
            <a:r>
              <a:rPr lang="en-US" b="1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Espagne</a:t>
            </a:r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cancun</a:t>
            </a:r>
            <a:r>
              <a:rPr lang="en-US" dirty="0" smtClean="0"/>
              <a:t>?</a:t>
            </a:r>
          </a:p>
          <a:p>
            <a:pPr algn="ctr"/>
            <a:r>
              <a:rPr lang="en-US" b="1" dirty="0" smtClean="0"/>
              <a:t>au </a:t>
            </a:r>
            <a:r>
              <a:rPr lang="en-US" b="1" dirty="0" err="1" smtClean="0"/>
              <a:t>mexique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 </a:t>
            </a:r>
            <a:r>
              <a:rPr lang="en-US" i="1" dirty="0" err="1" smtClean="0"/>
              <a:t>futur</a:t>
            </a:r>
            <a:r>
              <a:rPr lang="en-US" i="1" dirty="0" smtClean="0"/>
              <a:t> </a:t>
            </a:r>
            <a:r>
              <a:rPr lang="en-US" i="1" dirty="0" err="1" smtClean="0"/>
              <a:t>proche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4312" y="2385219"/>
            <a:ext cx="10985069" cy="31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prépositions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Hayao</a:t>
            </a:r>
            <a:r>
              <a:rPr lang="en-US" dirty="0" smtClean="0"/>
              <a:t> Miyazaki </a:t>
            </a:r>
            <a:r>
              <a:rPr lang="en-US" dirty="0" err="1" smtClean="0"/>
              <a:t>vient</a:t>
            </a:r>
            <a:r>
              <a:rPr lang="en-US" dirty="0" smtClean="0"/>
              <a:t> </a:t>
            </a:r>
            <a:r>
              <a:rPr lang="en-US" b="0" i="1" dirty="0" smtClean="0"/>
              <a:t>du</a:t>
            </a:r>
            <a:r>
              <a:rPr lang="en-US" dirty="0" smtClean="0"/>
              <a:t> </a:t>
            </a:r>
            <a:r>
              <a:rPr lang="en-US" dirty="0" err="1" smtClean="0"/>
              <a:t>Japon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    Frida </a:t>
            </a:r>
            <a:r>
              <a:rPr lang="en-US" sz="2600" dirty="0"/>
              <a:t>Kahlo </a:t>
            </a:r>
            <a:r>
              <a:rPr lang="en-US" sz="2600" dirty="0" err="1" smtClean="0"/>
              <a:t>vient</a:t>
            </a:r>
            <a:r>
              <a:rPr lang="en-US" sz="2600" dirty="0" smtClean="0"/>
              <a:t> </a:t>
            </a:r>
            <a:r>
              <a:rPr lang="en-US" sz="2600" b="0" i="1" dirty="0"/>
              <a:t>du</a:t>
            </a:r>
            <a:r>
              <a:rPr lang="en-US" sz="2600" dirty="0"/>
              <a:t> </a:t>
            </a:r>
            <a:r>
              <a:rPr lang="en-US" sz="2600" dirty="0" err="1"/>
              <a:t>Mexique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22147" y="2634016"/>
            <a:ext cx="5389562" cy="359079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73099" y="2744851"/>
            <a:ext cx="5016002" cy="3341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0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prépositions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Catherine Deneuve </a:t>
            </a:r>
            <a:r>
              <a:rPr lang="en-US" dirty="0" err="1" smtClean="0"/>
              <a:t>vient</a:t>
            </a:r>
            <a:r>
              <a:rPr lang="en-US" dirty="0" smtClean="0"/>
              <a:t> </a:t>
            </a:r>
            <a:r>
              <a:rPr lang="en-US" b="0" i="1" dirty="0" smtClean="0"/>
              <a:t>de</a:t>
            </a:r>
            <a:r>
              <a:rPr lang="en-US" dirty="0" smtClean="0"/>
              <a:t> France.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Versace </a:t>
            </a:r>
            <a:r>
              <a:rPr lang="en-US" dirty="0" err="1" smtClean="0"/>
              <a:t>vient</a:t>
            </a:r>
            <a:r>
              <a:rPr lang="en-US" dirty="0" smtClean="0"/>
              <a:t> </a:t>
            </a:r>
            <a:r>
              <a:rPr lang="en-US" b="0" i="1" dirty="0" err="1" smtClean="0"/>
              <a:t>d’</a:t>
            </a:r>
            <a:r>
              <a:rPr lang="en-US" dirty="0" err="1" smtClean="0"/>
              <a:t>Italie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3058382" cy="2647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32" y="2832798"/>
            <a:ext cx="3557992" cy="35407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8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277" y="1035628"/>
            <a:ext cx="8239983" cy="34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889" y="820882"/>
            <a:ext cx="8638784" cy="378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32" y="530225"/>
            <a:ext cx="8340895" cy="55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051346"/>
              </p:ext>
            </p:extLst>
          </p:nvPr>
        </p:nvGraphicFramePr>
        <p:xfrm>
          <a:off x="2438400" y="1295401"/>
          <a:ext cx="7924800" cy="365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2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FEMININE COUNTRY OR CONTINENT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MASCULINE COUNTRY (CONSONANT)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MASCULINE COUNTRY (VOWEL)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PLURAL COUNTRY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to, at, in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Canada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aux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États</a:t>
                      </a:r>
                      <a:r>
                        <a:rPr lang="en-US" sz="2000" dirty="0">
                          <a:effectLst/>
                        </a:rPr>
                        <a:t>-Unis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from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Canada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d’</a:t>
                      </a:r>
                      <a:r>
                        <a:rPr lang="en-US" sz="2000" dirty="0" err="1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des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États</a:t>
                      </a:r>
                      <a:r>
                        <a:rPr lang="en-US" sz="2000" dirty="0">
                          <a:effectLst/>
                        </a:rPr>
                        <a:t>-Unis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4539" y="3631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380" y="391680"/>
            <a:ext cx="7862834" cy="55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440" y="1710026"/>
            <a:ext cx="97917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" t="12983"/>
          <a:stretch/>
        </p:blipFill>
        <p:spPr>
          <a:xfrm>
            <a:off x="819425" y="414778"/>
            <a:ext cx="9553910" cy="41697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allez</a:t>
            </a:r>
            <a:r>
              <a:rPr lang="en-US" dirty="0"/>
              <a:t> le week-end?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073" y="688158"/>
            <a:ext cx="8236814" cy="46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prepositions with places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725104"/>
            <a:ext cx="10911840" cy="2993199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à </a:t>
            </a:r>
            <a:r>
              <a:rPr lang="en-US" dirty="0" smtClean="0">
                <a:effectLst/>
              </a:rPr>
              <a:t>  +    </a:t>
            </a:r>
            <a:r>
              <a:rPr lang="en-US" b="1" dirty="0" smtClean="0">
                <a:effectLst/>
              </a:rPr>
              <a:t>la</a:t>
            </a:r>
            <a:r>
              <a:rPr lang="en-US" dirty="0" smtClean="0">
                <a:effectLst/>
              </a:rPr>
              <a:t>   </a:t>
            </a:r>
            <a:r>
              <a:rPr lang="en-US" dirty="0" err="1" smtClean="0">
                <a:effectLst/>
              </a:rPr>
              <a:t>mer</a:t>
            </a:r>
            <a:r>
              <a:rPr lang="en-US" dirty="0" smtClean="0">
                <a:effectLst/>
              </a:rPr>
              <a:t>  </a:t>
            </a:r>
            <a:r>
              <a:rPr lang="en-US" dirty="0">
                <a:effectLst/>
              </a:rPr>
              <a:t>=  </a:t>
            </a: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à </a:t>
            </a:r>
            <a:r>
              <a:rPr lang="en-US" b="1" i="1" dirty="0">
                <a:effectLst/>
              </a:rPr>
              <a:t>la </a:t>
            </a:r>
            <a:r>
              <a:rPr lang="en-US" dirty="0" err="1">
                <a:effectLst/>
              </a:rPr>
              <a:t>mer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à </a:t>
            </a:r>
            <a:r>
              <a:rPr lang="en-US" dirty="0" smtClean="0">
                <a:effectLst/>
              </a:rPr>
              <a:t>  +   </a:t>
            </a:r>
            <a:r>
              <a:rPr lang="en-US" b="1" dirty="0" smtClean="0">
                <a:effectLst/>
              </a:rPr>
              <a:t>le</a:t>
            </a:r>
            <a:r>
              <a:rPr lang="en-US" dirty="0" smtClean="0">
                <a:effectLst/>
              </a:rPr>
              <a:t>   </a:t>
            </a:r>
            <a:r>
              <a:rPr lang="en-US" dirty="0" err="1" smtClean="0">
                <a:effectLst/>
              </a:rPr>
              <a:t>cinéma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= </a:t>
            </a: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au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cinéma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à </a:t>
            </a:r>
            <a:r>
              <a:rPr lang="en-US" dirty="0" smtClean="0">
                <a:effectLst/>
              </a:rPr>
              <a:t>  +   </a:t>
            </a:r>
            <a:r>
              <a:rPr lang="en-US" b="1" dirty="0" smtClean="0">
                <a:effectLst/>
              </a:rPr>
              <a:t>l’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université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= </a:t>
            </a: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à </a:t>
            </a:r>
            <a:r>
              <a:rPr lang="en-US" b="1" i="1" dirty="0" err="1">
                <a:effectLst/>
              </a:rPr>
              <a:t>l</a:t>
            </a:r>
            <a:r>
              <a:rPr lang="en-US" dirty="0" err="1">
                <a:effectLst/>
              </a:rPr>
              <a:t>’université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à </a:t>
            </a:r>
            <a:r>
              <a:rPr lang="en-US" dirty="0" smtClean="0">
                <a:effectLst/>
              </a:rPr>
              <a:t>  +   </a:t>
            </a:r>
            <a:r>
              <a:rPr lang="en-US" b="1" dirty="0" smtClean="0">
                <a:effectLst/>
              </a:rPr>
              <a:t>les</a:t>
            </a:r>
            <a:r>
              <a:rPr lang="en-US" dirty="0" smtClean="0">
                <a:effectLst/>
              </a:rPr>
              <a:t>   </a:t>
            </a:r>
            <a:r>
              <a:rPr lang="en-US" dirty="0" err="1" smtClean="0">
                <a:effectLst/>
              </a:rPr>
              <a:t>États</a:t>
            </a:r>
            <a:r>
              <a:rPr lang="en-US" dirty="0" smtClean="0">
                <a:effectLst/>
              </a:rPr>
              <a:t>-Unis </a:t>
            </a:r>
            <a:r>
              <a:rPr lang="en-US" dirty="0">
                <a:effectLst/>
              </a:rPr>
              <a:t>= </a:t>
            </a: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aux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États</a:t>
            </a:r>
            <a:r>
              <a:rPr lang="en-US" dirty="0">
                <a:effectLst/>
              </a:rPr>
              <a:t>-Unis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56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167" y="474807"/>
            <a:ext cx="7502626" cy="58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1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819564"/>
            <a:ext cx="10911840" cy="2898740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de +  la voile  =  </a:t>
            </a:r>
            <a:r>
              <a:rPr lang="en-US" b="1" i="1" dirty="0">
                <a:effectLst/>
              </a:rPr>
              <a:t>de la </a:t>
            </a:r>
            <a:r>
              <a:rPr lang="en-US" dirty="0">
                <a:effectLst/>
              </a:rPr>
              <a:t>voile</a:t>
            </a:r>
          </a:p>
          <a:p>
            <a:pPr algn="ctr"/>
            <a:r>
              <a:rPr lang="en-US" dirty="0">
                <a:effectLst/>
              </a:rPr>
              <a:t>de + le bateau = </a:t>
            </a:r>
            <a:r>
              <a:rPr lang="en-US" b="1" i="1" dirty="0">
                <a:effectLst/>
              </a:rPr>
              <a:t>du</a:t>
            </a:r>
            <a:r>
              <a:rPr lang="en-US" dirty="0">
                <a:effectLst/>
              </a:rPr>
              <a:t> bateau</a:t>
            </a:r>
          </a:p>
          <a:p>
            <a:pPr algn="ctr"/>
            <a:r>
              <a:rPr lang="en-US" dirty="0">
                <a:effectLst/>
              </a:rPr>
              <a:t>de + </a:t>
            </a:r>
            <a:r>
              <a:rPr lang="en-US" dirty="0" err="1">
                <a:effectLst/>
              </a:rPr>
              <a:t>l’escalade</a:t>
            </a:r>
            <a:r>
              <a:rPr lang="en-US" dirty="0">
                <a:effectLst/>
              </a:rPr>
              <a:t> = </a:t>
            </a:r>
            <a:r>
              <a:rPr lang="en-US" b="1" i="1" dirty="0">
                <a:effectLst/>
              </a:rPr>
              <a:t>de </a:t>
            </a:r>
            <a:r>
              <a:rPr lang="en-US" b="1" i="1" dirty="0" err="1">
                <a:effectLst/>
              </a:rPr>
              <a:t>l</a:t>
            </a:r>
            <a:r>
              <a:rPr lang="en-US" dirty="0" err="1">
                <a:effectLst/>
              </a:rPr>
              <a:t>’escalade</a:t>
            </a:r>
            <a:endParaRPr lang="en-US" dirty="0">
              <a:effectLst/>
            </a:endParaRPr>
          </a:p>
          <a:p>
            <a:pPr algn="ctr"/>
            <a:r>
              <a:rPr lang="en-US" dirty="0">
                <a:effectLst/>
              </a:rPr>
              <a:t>de + les </a:t>
            </a:r>
            <a:r>
              <a:rPr lang="en-US" dirty="0" err="1">
                <a:effectLst/>
              </a:rPr>
              <a:t>randonnées</a:t>
            </a:r>
            <a:r>
              <a:rPr lang="en-US" dirty="0">
                <a:effectLst/>
              </a:rPr>
              <a:t>= </a:t>
            </a:r>
            <a:r>
              <a:rPr lang="en-US" b="1" i="1" dirty="0">
                <a:effectLst/>
              </a:rPr>
              <a:t>des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randonnées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02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375" y="1153103"/>
            <a:ext cx="5415773" cy="33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7533" y="2214694"/>
            <a:ext cx="7043012" cy="4389120"/>
          </a:xfrm>
        </p:spPr>
        <p:txBody>
          <a:bodyPr/>
          <a:lstStyle/>
          <a:p>
            <a:r>
              <a:rPr lang="fr-FR" dirty="0"/>
              <a:t>Il habite </a:t>
            </a:r>
            <a:r>
              <a:rPr lang="fr-FR" b="1" i="1" dirty="0"/>
              <a:t>à</a:t>
            </a:r>
            <a:r>
              <a:rPr lang="fr-FR" dirty="0"/>
              <a:t> Toronto ou </a:t>
            </a:r>
            <a:r>
              <a:rPr lang="fr-FR" b="1" i="1" dirty="0" smtClean="0"/>
              <a:t>à</a:t>
            </a:r>
            <a:r>
              <a:rPr lang="fr-FR" dirty="0"/>
              <a:t> </a:t>
            </a:r>
            <a:r>
              <a:rPr lang="en-US" dirty="0" err="1"/>
              <a:t>Hanoï</a:t>
            </a:r>
            <a:r>
              <a:rPr lang="en-US" dirty="0"/>
              <a:t> </a:t>
            </a:r>
            <a:r>
              <a:rPr lang="fr-FR" dirty="0"/>
              <a:t> ?</a:t>
            </a:r>
            <a:endParaRPr lang="en-US" dirty="0"/>
          </a:p>
          <a:p>
            <a:r>
              <a:rPr lang="fr-FR" dirty="0"/>
              <a:t>Il habite </a:t>
            </a:r>
            <a:r>
              <a:rPr lang="fr-FR" b="1" i="1" dirty="0"/>
              <a:t>à</a:t>
            </a:r>
            <a:r>
              <a:rPr lang="fr-FR" dirty="0"/>
              <a:t> Toronto.</a:t>
            </a:r>
            <a:endParaRPr lang="en-US" dirty="0"/>
          </a:p>
          <a:p>
            <a:r>
              <a:rPr lang="fr-FR" dirty="0" smtClean="0"/>
              <a:t>il </a:t>
            </a:r>
            <a:r>
              <a:rPr lang="fr-FR" dirty="0"/>
              <a:t>habite </a:t>
            </a:r>
            <a:r>
              <a:rPr lang="fr-FR" b="1" i="1" dirty="0"/>
              <a:t>au</a:t>
            </a:r>
            <a:r>
              <a:rPr lang="fr-FR" dirty="0"/>
              <a:t> Canada </a:t>
            </a:r>
            <a:r>
              <a:rPr lang="fr-FR" dirty="0" smtClean="0"/>
              <a:t>ou  </a:t>
            </a:r>
            <a:r>
              <a:rPr lang="fr-FR" b="1" i="1" dirty="0" smtClean="0"/>
              <a:t>Au</a:t>
            </a:r>
            <a:r>
              <a:rPr lang="fr-FR" dirty="0" smtClean="0"/>
              <a:t> </a:t>
            </a:r>
            <a:r>
              <a:rPr lang="en-US" dirty="0" err="1">
                <a:effectLst/>
              </a:rPr>
              <a:t>Viêt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Nam</a:t>
            </a:r>
            <a:r>
              <a:rPr lang="fr-FR" dirty="0" smtClean="0"/>
              <a:t>?</a:t>
            </a:r>
            <a:endParaRPr lang="en-US" dirty="0"/>
          </a:p>
          <a:p>
            <a:r>
              <a:rPr lang="fr-FR" dirty="0"/>
              <a:t>Il habite </a:t>
            </a:r>
            <a:r>
              <a:rPr lang="fr-FR" b="1" i="1" dirty="0"/>
              <a:t>au</a:t>
            </a:r>
            <a:r>
              <a:rPr lang="fr-FR" dirty="0"/>
              <a:t> Canada.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72" y="2451353"/>
            <a:ext cx="2526945" cy="379041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96139" y="381858"/>
            <a:ext cx="3065897" cy="1904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8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Brigitte Bardot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79898" y="2054352"/>
            <a:ext cx="6913702" cy="4389120"/>
          </a:xfrm>
        </p:spPr>
        <p:txBody>
          <a:bodyPr>
            <a:normAutofit/>
          </a:bodyPr>
          <a:lstStyle/>
          <a:p>
            <a:r>
              <a:rPr lang="fr-FR" dirty="0" smtClean="0"/>
              <a:t>Brigitte est </a:t>
            </a:r>
            <a:r>
              <a:rPr lang="en-US" dirty="0" err="1" smtClean="0">
                <a:effectLst/>
              </a:rPr>
              <a:t>française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r>
              <a:rPr lang="fr-FR" dirty="0" smtClean="0"/>
              <a:t>Elle </a:t>
            </a:r>
            <a:r>
              <a:rPr lang="fr-FR" dirty="0"/>
              <a:t>habite </a:t>
            </a:r>
            <a:r>
              <a:rPr lang="fr-FR" b="1" i="1" dirty="0"/>
              <a:t>à</a:t>
            </a:r>
            <a:r>
              <a:rPr lang="fr-FR" dirty="0"/>
              <a:t> </a:t>
            </a:r>
            <a:r>
              <a:rPr lang="fr-FR" dirty="0" smtClean="0"/>
              <a:t>Paris </a:t>
            </a:r>
            <a:r>
              <a:rPr lang="fr-FR" dirty="0"/>
              <a:t>ou </a:t>
            </a:r>
            <a:r>
              <a:rPr lang="fr-FR" b="1" i="1" dirty="0"/>
              <a:t>à</a:t>
            </a:r>
            <a:r>
              <a:rPr lang="fr-FR" dirty="0"/>
              <a:t> Moscou?  </a:t>
            </a:r>
            <a:endParaRPr lang="en-US" dirty="0"/>
          </a:p>
          <a:p>
            <a:r>
              <a:rPr lang="fr-FR" dirty="0"/>
              <a:t>Elle habite </a:t>
            </a:r>
            <a:r>
              <a:rPr lang="fr-FR" b="1" i="1" dirty="0"/>
              <a:t>à</a:t>
            </a:r>
            <a:r>
              <a:rPr lang="fr-FR" dirty="0"/>
              <a:t> </a:t>
            </a:r>
            <a:r>
              <a:rPr lang="fr-FR" dirty="0" smtClean="0"/>
              <a:t>Paris.</a:t>
            </a:r>
            <a:endParaRPr lang="en-US" dirty="0"/>
          </a:p>
          <a:p>
            <a:r>
              <a:rPr lang="fr-FR" dirty="0" smtClean="0"/>
              <a:t>elle </a:t>
            </a:r>
            <a:r>
              <a:rPr lang="fr-FR" dirty="0"/>
              <a:t>habite </a:t>
            </a:r>
            <a:r>
              <a:rPr lang="fr-FR" b="1" i="1" dirty="0"/>
              <a:t>en</a:t>
            </a:r>
            <a:r>
              <a:rPr lang="fr-FR" dirty="0"/>
              <a:t> </a:t>
            </a:r>
            <a:r>
              <a:rPr lang="fr-FR" dirty="0" smtClean="0"/>
              <a:t>France </a:t>
            </a:r>
            <a:r>
              <a:rPr lang="fr-FR" dirty="0"/>
              <a:t>ou </a:t>
            </a:r>
            <a:r>
              <a:rPr lang="fr-FR" b="1" i="1" dirty="0"/>
              <a:t>en</a:t>
            </a:r>
            <a:r>
              <a:rPr lang="fr-FR" dirty="0"/>
              <a:t> Russie ?</a:t>
            </a:r>
            <a:endParaRPr lang="en-US" dirty="0"/>
          </a:p>
          <a:p>
            <a:r>
              <a:rPr lang="fr-FR" dirty="0"/>
              <a:t>Elle habite </a:t>
            </a:r>
            <a:r>
              <a:rPr lang="fr-FR" b="1" i="1" dirty="0"/>
              <a:t>en </a:t>
            </a:r>
            <a:r>
              <a:rPr lang="fr-FR" dirty="0" smtClean="0"/>
              <a:t>France.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0951" y="1629352"/>
            <a:ext cx="3350604" cy="4389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2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prépositions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7433" y="2512291"/>
            <a:ext cx="10911840" cy="3600704"/>
          </a:xfrm>
        </p:spPr>
        <p:txBody>
          <a:bodyPr>
            <a:normAutofit/>
          </a:bodyPr>
          <a:lstStyle/>
          <a:p>
            <a:pPr algn="ctr"/>
            <a:r>
              <a:rPr lang="fr-FR" sz="2400" b="1" i="1" dirty="0"/>
              <a:t>à</a:t>
            </a:r>
            <a:r>
              <a:rPr lang="fr-FR" sz="2400" dirty="0"/>
              <a:t> </a:t>
            </a:r>
            <a:r>
              <a:rPr lang="fr-FR" sz="2400" dirty="0" smtClean="0"/>
              <a:t>Paris </a:t>
            </a:r>
            <a:r>
              <a:rPr lang="fr-FR" sz="2400" dirty="0"/>
              <a:t>vs. </a:t>
            </a:r>
            <a:r>
              <a:rPr lang="fr-FR" sz="2400" b="1" i="1" dirty="0"/>
              <a:t>en</a:t>
            </a:r>
            <a:r>
              <a:rPr lang="fr-FR" sz="2400" dirty="0"/>
              <a:t> </a:t>
            </a:r>
            <a:r>
              <a:rPr lang="en-US" sz="2400" dirty="0" smtClean="0"/>
              <a:t>France</a:t>
            </a:r>
            <a:endParaRPr lang="en-US" sz="2400" dirty="0"/>
          </a:p>
          <a:p>
            <a:pPr algn="ctr"/>
            <a:r>
              <a:rPr lang="en-US" sz="2400" b="1" i="1" dirty="0" smtClean="0"/>
              <a:t>à</a:t>
            </a:r>
            <a:r>
              <a:rPr lang="en-US" sz="2400" dirty="0" smtClean="0"/>
              <a:t> </a:t>
            </a:r>
            <a:r>
              <a:rPr lang="en-US" sz="2400" dirty="0"/>
              <a:t>Toronto vs. </a:t>
            </a:r>
            <a:r>
              <a:rPr lang="en-US" sz="2400" b="1" i="1" dirty="0"/>
              <a:t>au </a:t>
            </a:r>
            <a:r>
              <a:rPr lang="en-US" sz="2400" dirty="0" smtClean="0"/>
              <a:t>Canada</a:t>
            </a:r>
            <a:endParaRPr lang="en-US" dirty="0">
              <a:effectLst/>
            </a:endParaRPr>
          </a:p>
          <a:p>
            <a:pPr algn="ctr"/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3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0" b="56861"/>
          <a:stretch/>
        </p:blipFill>
        <p:spPr>
          <a:xfrm>
            <a:off x="2068945" y="1638589"/>
            <a:ext cx="7926147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" t="42067" r="22355" b="1601"/>
          <a:stretch/>
        </p:blipFill>
        <p:spPr>
          <a:xfrm>
            <a:off x="2207491" y="1736436"/>
            <a:ext cx="8368146" cy="255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" r="23032" b="25778"/>
          <a:stretch/>
        </p:blipFill>
        <p:spPr>
          <a:xfrm>
            <a:off x="2142837" y="1042555"/>
            <a:ext cx="8469745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1684</TotalTime>
  <Words>310</Words>
  <Application>Microsoft Office PowerPoint</Application>
  <PresentationFormat>Widescreen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Tw Cen MT</vt:lpstr>
      <vt:lpstr>Droplet</vt:lpstr>
      <vt:lpstr>PowerPoint Presentation</vt:lpstr>
      <vt:lpstr>Le futur proche</vt:lpstr>
      <vt:lpstr>prepositions with places </vt:lpstr>
      <vt:lpstr>Drake</vt:lpstr>
      <vt:lpstr>Brigitte Bardot</vt:lpstr>
      <vt:lpstr>Les prépositions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villes et les pays</vt:lpstr>
      <vt:lpstr>Où se trouve…</vt:lpstr>
      <vt:lpstr>Où se trouve… </vt:lpstr>
      <vt:lpstr>Où se trouve… </vt:lpstr>
      <vt:lpstr>Les prépositions</vt:lpstr>
      <vt:lpstr>Les prépositions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Où est-ce que vous allez le week-end?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Mauldin</dc:creator>
  <cp:lastModifiedBy>Beth Mauldin</cp:lastModifiedBy>
  <cp:revision>39</cp:revision>
  <dcterms:created xsi:type="dcterms:W3CDTF">2020-11-09T01:47:27Z</dcterms:created>
  <dcterms:modified xsi:type="dcterms:W3CDTF">2021-05-14T11:39:27Z</dcterms:modified>
</cp:coreProperties>
</file>