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3" r:id="rId2"/>
    <p:sldId id="280" r:id="rId3"/>
    <p:sldId id="281" r:id="rId4"/>
    <p:sldId id="256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58" r:id="rId13"/>
    <p:sldId id="285" r:id="rId14"/>
    <p:sldId id="275" r:id="rId15"/>
    <p:sldId id="276" r:id="rId16"/>
    <p:sldId id="278" r:id="rId17"/>
    <p:sldId id="286" r:id="rId18"/>
    <p:sldId id="287" r:id="rId19"/>
    <p:sldId id="284" r:id="rId20"/>
    <p:sldId id="265" r:id="rId21"/>
    <p:sldId id="292" r:id="rId22"/>
    <p:sldId id="293" r:id="rId23"/>
    <p:sldId id="295" r:id="rId24"/>
    <p:sldId id="296" r:id="rId25"/>
    <p:sldId id="260" r:id="rId26"/>
    <p:sldId id="288" r:id="rId27"/>
    <p:sldId id="267" r:id="rId28"/>
    <p:sldId id="291" r:id="rId29"/>
    <p:sldId id="290" r:id="rId30"/>
    <p:sldId id="289" r:id="rId31"/>
    <p:sldId id="297" r:id="rId32"/>
    <p:sldId id="298" r:id="rId33"/>
    <p:sldId id="299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0B22232-220D-4E9C-BB05-29D933BA63B8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288424F-5BEC-413A-BAEF-7090348B6B56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22232-220D-4E9C-BB05-29D933BA63B8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8424F-5BEC-413A-BAEF-7090348B6B56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22232-220D-4E9C-BB05-29D933BA63B8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8424F-5BEC-413A-BAEF-7090348B6B56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22232-220D-4E9C-BB05-29D933BA63B8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8424F-5BEC-413A-BAEF-7090348B6B5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22232-220D-4E9C-BB05-29D933BA63B8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8424F-5BEC-413A-BAEF-7090348B6B56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22232-220D-4E9C-BB05-29D933BA63B8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8424F-5BEC-413A-BAEF-7090348B6B5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22232-220D-4E9C-BB05-29D933BA63B8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8424F-5BEC-413A-BAEF-7090348B6B56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22232-220D-4E9C-BB05-29D933BA63B8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8424F-5BEC-413A-BAEF-7090348B6B56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22232-220D-4E9C-BB05-29D933BA63B8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8424F-5BEC-413A-BAEF-7090348B6B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22232-220D-4E9C-BB05-29D933BA63B8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8424F-5BEC-413A-BAEF-7090348B6B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22232-220D-4E9C-BB05-29D933BA63B8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8424F-5BEC-413A-BAEF-7090348B6B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0B22232-220D-4E9C-BB05-29D933BA63B8}" type="datetimeFigureOut">
              <a:rPr lang="en-US" smtClean="0"/>
              <a:t>2/1/2021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288424F-5BEC-413A-BAEF-7090348B6B5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Révision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Introduce yourself to a classmate.  </a:t>
            </a:r>
          </a:p>
          <a:p>
            <a:r>
              <a:rPr lang="en-US" dirty="0" smtClean="0"/>
              <a:t>Ask his/her name.</a:t>
            </a:r>
          </a:p>
          <a:p>
            <a:r>
              <a:rPr lang="en-US" dirty="0"/>
              <a:t>Ask how s/he is doing.</a:t>
            </a:r>
          </a:p>
          <a:p>
            <a:r>
              <a:rPr lang="en-US" dirty="0" smtClean="0"/>
              <a:t>Tell your partner which town you are from.</a:t>
            </a:r>
          </a:p>
          <a:p>
            <a:r>
              <a:rPr lang="en-US" dirty="0" smtClean="0"/>
              <a:t>Ask if your partner is from your town.</a:t>
            </a:r>
          </a:p>
          <a:p>
            <a:r>
              <a:rPr lang="en-US" dirty="0" smtClean="0"/>
              <a:t>Tell your partner good-bye.</a:t>
            </a:r>
          </a:p>
          <a:p>
            <a:pPr marL="64008" indent="0">
              <a:buNone/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258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Qu’est-ce</a:t>
            </a:r>
            <a:r>
              <a:rPr lang="en-US" dirty="0" smtClean="0"/>
              <a:t> que </a:t>
            </a:r>
            <a:r>
              <a:rPr lang="en-US" dirty="0" err="1" smtClean="0"/>
              <a:t>c’est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C’est</a:t>
            </a:r>
            <a:r>
              <a:rPr lang="en-US" dirty="0" smtClean="0"/>
              <a:t> un cahier.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76475"/>
            <a:ext cx="3803650" cy="3803650"/>
          </a:xfrm>
        </p:spPr>
      </p:pic>
    </p:spTree>
    <p:extLst>
      <p:ext uri="{BB962C8B-B14F-4D97-AF65-F5344CB8AC3E}">
        <p14:creationId xmlns:p14="http://schemas.microsoft.com/office/powerpoint/2010/main" val="299084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 articles </a:t>
            </a:r>
            <a:r>
              <a:rPr lang="en-US" dirty="0" err="1"/>
              <a:t>indéfinis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Masculin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88490" y="3429000"/>
            <a:ext cx="3803904" cy="3172968"/>
          </a:xfrm>
        </p:spPr>
        <p:txBody>
          <a:bodyPr/>
          <a:lstStyle/>
          <a:p>
            <a:r>
              <a:rPr lang="en-US" dirty="0"/>
              <a:t>un crayon</a:t>
            </a:r>
          </a:p>
          <a:p>
            <a:r>
              <a:rPr lang="en-US" dirty="0"/>
              <a:t>un </a:t>
            </a:r>
            <a:r>
              <a:rPr lang="en-US" dirty="0" err="1"/>
              <a:t>stylo</a:t>
            </a:r>
            <a:endParaRPr lang="en-US" dirty="0"/>
          </a:p>
          <a:p>
            <a:r>
              <a:rPr lang="en-US" dirty="0"/>
              <a:t>un cahier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Féminin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4645025" y="3581400"/>
            <a:ext cx="3799728" cy="3172968"/>
          </a:xfrm>
        </p:spPr>
        <p:txBody>
          <a:bodyPr/>
          <a:lstStyle/>
          <a:p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/>
              <a:t>chaise</a:t>
            </a:r>
          </a:p>
          <a:p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porte</a:t>
            </a:r>
            <a:endParaRPr lang="en-US" dirty="0"/>
          </a:p>
          <a:p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télévision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36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87447"/>
              </p:ext>
            </p:extLst>
          </p:nvPr>
        </p:nvGraphicFramePr>
        <p:xfrm>
          <a:off x="762000" y="3048000"/>
          <a:ext cx="7746999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2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2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82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MASCULIN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FÉMININ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indéfini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un </a:t>
                      </a:r>
                      <a:r>
                        <a:rPr lang="en-US" dirty="0" smtClean="0"/>
                        <a:t>cahier</a:t>
                      </a:r>
                    </a:p>
                    <a:p>
                      <a:r>
                        <a:rPr lang="en-US" b="1" dirty="0" smtClean="0"/>
                        <a:t>un</a:t>
                      </a:r>
                      <a:r>
                        <a:rPr lang="en-US" baseline="0" dirty="0" smtClean="0"/>
                        <a:t> crayon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une</a:t>
                      </a:r>
                      <a:r>
                        <a:rPr lang="en-US" dirty="0" smtClean="0"/>
                        <a:t> chaise</a:t>
                      </a:r>
                    </a:p>
                    <a:p>
                      <a:r>
                        <a:rPr lang="en-US" b="1" dirty="0" err="1" smtClean="0"/>
                        <a:t>une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porte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 articles </a:t>
            </a:r>
            <a:r>
              <a:rPr lang="en-US" dirty="0" err="1"/>
              <a:t>indéfinis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158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9400" y="914400"/>
            <a:ext cx="4054024" cy="555600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64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 articles </a:t>
            </a:r>
            <a:r>
              <a:rPr lang="en-US" dirty="0" err="1"/>
              <a:t>indéfinis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706334"/>
            <a:ext cx="2348316" cy="2411002"/>
          </a:xfrm>
        </p:spPr>
      </p:pic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645151" y="2667000"/>
            <a:ext cx="3803904" cy="3450336"/>
          </a:xfrm>
        </p:spPr>
        <p:txBody>
          <a:bodyPr/>
          <a:lstStyle/>
          <a:p>
            <a:r>
              <a:rPr lang="en-US" dirty="0" err="1" smtClean="0"/>
              <a:t>C’est</a:t>
            </a:r>
            <a:r>
              <a:rPr lang="en-US" dirty="0" smtClean="0"/>
              <a:t> un </a:t>
            </a:r>
            <a:r>
              <a:rPr lang="en-US" dirty="0" smtClean="0"/>
              <a:t>cahier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Ce </a:t>
            </a:r>
            <a:r>
              <a:rPr lang="en-US" dirty="0" err="1" smtClean="0"/>
              <a:t>sont</a:t>
            </a:r>
            <a:r>
              <a:rPr lang="en-US" dirty="0" smtClean="0"/>
              <a:t> </a:t>
            </a:r>
            <a:r>
              <a:rPr lang="en-US" b="1" i="1" dirty="0" smtClean="0"/>
              <a:t>des</a:t>
            </a:r>
            <a:r>
              <a:rPr lang="en-US" dirty="0" smtClean="0"/>
              <a:t> </a:t>
            </a:r>
            <a:r>
              <a:rPr lang="en-US" dirty="0" smtClean="0"/>
              <a:t>cahiers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981200"/>
            <a:ext cx="2133600" cy="2133600"/>
          </a:xfrm>
        </p:spPr>
      </p:pic>
    </p:spTree>
    <p:extLst>
      <p:ext uri="{BB962C8B-B14F-4D97-AF65-F5344CB8AC3E}">
        <p14:creationId xmlns:p14="http://schemas.microsoft.com/office/powerpoint/2010/main" val="384505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 articles </a:t>
            </a:r>
            <a:r>
              <a:rPr lang="en-US" dirty="0" err="1"/>
              <a:t>indéfinis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645151" y="2667000"/>
            <a:ext cx="3803904" cy="3450336"/>
          </a:xfrm>
        </p:spPr>
        <p:txBody>
          <a:bodyPr/>
          <a:lstStyle/>
          <a:p>
            <a:r>
              <a:rPr lang="en-US" dirty="0" err="1" smtClean="0"/>
              <a:t>C’est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/>
              <a:t>télévision</a:t>
            </a:r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Ce </a:t>
            </a:r>
            <a:r>
              <a:rPr lang="en-US" dirty="0" err="1" smtClean="0"/>
              <a:t>sont</a:t>
            </a:r>
            <a:r>
              <a:rPr lang="en-US" dirty="0" smtClean="0"/>
              <a:t> </a:t>
            </a:r>
            <a:r>
              <a:rPr lang="en-US" b="1" i="1" dirty="0" smtClean="0"/>
              <a:t>des</a:t>
            </a:r>
            <a:r>
              <a:rPr lang="en-US" dirty="0" smtClean="0"/>
              <a:t> </a:t>
            </a:r>
            <a:r>
              <a:rPr lang="en-US" dirty="0" err="1" smtClean="0"/>
              <a:t>télévisions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910283"/>
            <a:ext cx="2413000" cy="180975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005910"/>
            <a:ext cx="2590800" cy="1943100"/>
          </a:xfrm>
        </p:spPr>
      </p:pic>
    </p:spTree>
    <p:extLst>
      <p:ext uri="{BB962C8B-B14F-4D97-AF65-F5344CB8AC3E}">
        <p14:creationId xmlns:p14="http://schemas.microsoft.com/office/powerpoint/2010/main" val="238084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articles </a:t>
            </a:r>
            <a:r>
              <a:rPr lang="en-US" dirty="0" err="1"/>
              <a:t>indéfinis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685800" y="3429000"/>
            <a:ext cx="3803904" cy="2688336"/>
          </a:xfrm>
        </p:spPr>
        <p:txBody>
          <a:bodyPr/>
          <a:lstStyle/>
          <a:p>
            <a:r>
              <a:rPr lang="en-US" dirty="0" smtClean="0"/>
              <a:t>un cahier</a:t>
            </a:r>
          </a:p>
          <a:p>
            <a:r>
              <a:rPr lang="en-US" dirty="0" smtClean="0"/>
              <a:t>des cahiers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4645151" y="3429000"/>
            <a:ext cx="3803904" cy="2688336"/>
          </a:xfrm>
        </p:spPr>
        <p:txBody>
          <a:bodyPr/>
          <a:lstStyle/>
          <a:p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/>
              <a:t>télévision</a:t>
            </a:r>
            <a:endParaRPr lang="en-US" dirty="0"/>
          </a:p>
          <a:p>
            <a:r>
              <a:rPr lang="en-US" dirty="0" smtClean="0"/>
              <a:t>des </a:t>
            </a:r>
            <a:r>
              <a:rPr lang="en-US" dirty="0" err="1" smtClean="0"/>
              <a:t>télévisions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71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0800" y="228600"/>
            <a:ext cx="4724400" cy="645092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76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2362200"/>
            <a:ext cx="8076627" cy="334248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78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01_voc_sall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800" y="1905000"/>
            <a:ext cx="5627641" cy="4221163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salle</a:t>
            </a:r>
            <a:r>
              <a:rPr lang="en-US" dirty="0" smtClean="0"/>
              <a:t> de </a:t>
            </a:r>
            <a:r>
              <a:rPr lang="en-US" dirty="0" err="1" smtClean="0"/>
              <a:t>classe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83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751932"/>
            <a:ext cx="3803650" cy="2852737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724400" y="2751932"/>
            <a:ext cx="3803904" cy="2916936"/>
          </a:xfrm>
        </p:spPr>
        <p:txBody>
          <a:bodyPr/>
          <a:lstStyle/>
          <a:p>
            <a:r>
              <a:rPr lang="en-US" dirty="0" smtClean="0"/>
              <a:t>Qui </a:t>
            </a:r>
            <a:r>
              <a:rPr lang="en-US" dirty="0" err="1" smtClean="0"/>
              <a:t>est-ce</a:t>
            </a:r>
            <a:r>
              <a:rPr lang="en-US" dirty="0" smtClean="0"/>
              <a:t>?</a:t>
            </a:r>
          </a:p>
          <a:p>
            <a:r>
              <a:rPr lang="en-US" dirty="0" smtClean="0"/>
              <a:t>Il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/>
              <a:t>d’où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Qu’est-ce</a:t>
            </a:r>
            <a:r>
              <a:rPr lang="en-US" dirty="0" smtClean="0"/>
              <a:t> </a:t>
            </a:r>
            <a:r>
              <a:rPr lang="en-US" dirty="0" err="1" smtClean="0"/>
              <a:t>qu’il</a:t>
            </a:r>
            <a:r>
              <a:rPr lang="en-US" dirty="0" smtClean="0"/>
              <a:t> fait?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31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0" y="2247900"/>
            <a:ext cx="7747000" cy="3878263"/>
          </a:xfrm>
        </p:spPr>
        <p:txBody>
          <a:bodyPr/>
          <a:lstStyle/>
          <a:p>
            <a:pPr marL="0" indent="0">
              <a:buNone/>
            </a:pPr>
            <a:r>
              <a:rPr lang="fr-FR" i="1" dirty="0"/>
              <a:t>	</a:t>
            </a:r>
            <a:r>
              <a:rPr lang="fr-FR" i="1" dirty="0" smtClean="0"/>
              <a:t>	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854" y="0"/>
            <a:ext cx="6151436" cy="66561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943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149" y="1624406"/>
            <a:ext cx="2541305" cy="2194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Qu’est-ce</a:t>
            </a:r>
            <a:r>
              <a:rPr lang="en-US" dirty="0" smtClean="0"/>
              <a:t> que </a:t>
            </a:r>
            <a:r>
              <a:rPr lang="en-US" dirty="0" err="1" smtClean="0"/>
              <a:t>c’est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76475"/>
            <a:ext cx="3803650" cy="3803650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C’est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chaise.</a:t>
            </a:r>
          </a:p>
          <a:p>
            <a:r>
              <a:rPr lang="en-US" dirty="0" err="1" smtClean="0"/>
              <a:t>C’est</a:t>
            </a:r>
            <a:r>
              <a:rPr lang="en-US" dirty="0" smtClean="0"/>
              <a:t> </a:t>
            </a:r>
            <a:r>
              <a:rPr lang="en-US" b="1" i="1" dirty="0" smtClean="0"/>
              <a:t>la</a:t>
            </a:r>
            <a:r>
              <a:rPr lang="en-US" i="1" dirty="0" smtClean="0"/>
              <a:t> </a:t>
            </a:r>
            <a:r>
              <a:rPr lang="en-US" dirty="0" smtClean="0"/>
              <a:t>chaise de </a:t>
            </a:r>
            <a:r>
              <a:rPr lang="en-US" dirty="0" err="1" smtClean="0"/>
              <a:t>Mme</a:t>
            </a:r>
            <a:r>
              <a:rPr lang="en-US" dirty="0" smtClean="0"/>
              <a:t> </a:t>
            </a:r>
            <a:r>
              <a:rPr lang="en-US" dirty="0" err="1" smtClean="0"/>
              <a:t>Meunier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73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Qu’est-ce</a:t>
            </a:r>
            <a:r>
              <a:rPr lang="en-US" dirty="0" smtClean="0"/>
              <a:t> que </a:t>
            </a:r>
            <a:r>
              <a:rPr lang="en-US" dirty="0" err="1" smtClean="0"/>
              <a:t>c’est</a:t>
            </a:r>
            <a:r>
              <a:rPr lang="en-US" dirty="0" smtClean="0"/>
              <a:t>?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419600" y="2743200"/>
            <a:ext cx="3803904" cy="3877056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C’est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porte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C’est</a:t>
            </a:r>
            <a:r>
              <a:rPr lang="en-US" dirty="0" smtClean="0"/>
              <a:t> </a:t>
            </a:r>
            <a:r>
              <a:rPr lang="en-US" b="1" i="1" dirty="0" smtClean="0"/>
              <a:t>la </a:t>
            </a:r>
            <a:r>
              <a:rPr lang="en-US" b="1" i="1" dirty="0" err="1" smtClean="0"/>
              <a:t>porte</a:t>
            </a:r>
            <a:r>
              <a:rPr lang="en-US" b="1" i="1" dirty="0" smtClean="0"/>
              <a:t> </a:t>
            </a:r>
            <a:r>
              <a:rPr lang="en-US" dirty="0" smtClean="0"/>
              <a:t>de </a:t>
            </a:r>
            <a:r>
              <a:rPr lang="en-US" dirty="0" err="1" smtClean="0"/>
              <a:t>Mme</a:t>
            </a:r>
            <a:r>
              <a:rPr lang="en-US" dirty="0" smtClean="0"/>
              <a:t> </a:t>
            </a:r>
            <a:r>
              <a:rPr lang="en-US" dirty="0" err="1" smtClean="0"/>
              <a:t>Meunier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00" y="2944813"/>
            <a:ext cx="1847850" cy="246697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965" y="1624406"/>
            <a:ext cx="2717813" cy="23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25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Qu’est-ce</a:t>
            </a:r>
            <a:r>
              <a:rPr lang="en-US" dirty="0" smtClean="0"/>
              <a:t> que </a:t>
            </a:r>
            <a:r>
              <a:rPr lang="en-US" dirty="0" err="1" smtClean="0"/>
              <a:t>c’est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C’est</a:t>
            </a:r>
            <a:r>
              <a:rPr lang="en-US" dirty="0" smtClean="0"/>
              <a:t> un crayon.</a:t>
            </a:r>
          </a:p>
          <a:p>
            <a:r>
              <a:rPr lang="en-US" dirty="0" err="1" smtClean="0"/>
              <a:t>C’est</a:t>
            </a:r>
            <a:r>
              <a:rPr lang="en-US" dirty="0" smtClean="0"/>
              <a:t> </a:t>
            </a:r>
            <a:r>
              <a:rPr lang="en-US" b="1" i="1" dirty="0" smtClean="0"/>
              <a:t>le</a:t>
            </a:r>
            <a:r>
              <a:rPr lang="en-US" dirty="0" smtClean="0"/>
              <a:t> crayon de Laila.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50" y="3444875"/>
            <a:ext cx="3105150" cy="146685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579" y="1631780"/>
            <a:ext cx="253365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1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Qu’est-ce</a:t>
            </a:r>
            <a:r>
              <a:rPr lang="en-US" dirty="0" smtClean="0"/>
              <a:t> que </a:t>
            </a:r>
            <a:r>
              <a:rPr lang="en-US" dirty="0" err="1" smtClean="0"/>
              <a:t>c’est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C’est</a:t>
            </a:r>
            <a:r>
              <a:rPr lang="en-US" dirty="0" smtClean="0"/>
              <a:t> un </a:t>
            </a:r>
            <a:r>
              <a:rPr lang="en-US" dirty="0" err="1" smtClean="0"/>
              <a:t>stylo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C’est</a:t>
            </a:r>
            <a:r>
              <a:rPr lang="en-US" dirty="0" smtClean="0"/>
              <a:t> </a:t>
            </a:r>
            <a:r>
              <a:rPr lang="en-US" b="1" i="1" dirty="0" smtClean="0"/>
              <a:t>le</a:t>
            </a:r>
            <a:r>
              <a:rPr lang="en-US" dirty="0" smtClean="0"/>
              <a:t> </a:t>
            </a:r>
            <a:r>
              <a:rPr lang="en-US" dirty="0" err="1" smtClean="0"/>
              <a:t>stylo</a:t>
            </a:r>
            <a:r>
              <a:rPr lang="en-US" dirty="0" smtClean="0"/>
              <a:t> de Laila.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276600"/>
            <a:ext cx="4110440" cy="172466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624406"/>
            <a:ext cx="253365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1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6682900"/>
              </p:ext>
            </p:extLst>
          </p:nvPr>
        </p:nvGraphicFramePr>
        <p:xfrm>
          <a:off x="762000" y="3048000"/>
          <a:ext cx="7746999" cy="183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2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2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82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MASCULIN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FÉMININ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indéfini</a:t>
                      </a:r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défini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un</a:t>
                      </a:r>
                      <a:r>
                        <a:rPr lang="en-US" dirty="0" smtClean="0"/>
                        <a:t> cahier</a:t>
                      </a:r>
                    </a:p>
                    <a:p>
                      <a:r>
                        <a:rPr lang="en-US" b="1" dirty="0" smtClean="0"/>
                        <a:t>un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aseline="0" dirty="0" err="1" smtClean="0"/>
                        <a:t>stylo</a:t>
                      </a:r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r>
                        <a:rPr lang="en-US" b="1" baseline="0" dirty="0" smtClean="0"/>
                        <a:t>le</a:t>
                      </a:r>
                      <a:r>
                        <a:rPr lang="en-US" baseline="0" dirty="0" smtClean="0"/>
                        <a:t> cahier</a:t>
                      </a:r>
                    </a:p>
                    <a:p>
                      <a:r>
                        <a:rPr lang="en-US" b="1" baseline="0" dirty="0" smtClean="0"/>
                        <a:t>le </a:t>
                      </a:r>
                      <a:r>
                        <a:rPr lang="en-US" b="0" baseline="0" dirty="0" err="1" smtClean="0"/>
                        <a:t>stylo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une</a:t>
                      </a:r>
                      <a:r>
                        <a:rPr lang="en-US" b="1" dirty="0" smtClean="0"/>
                        <a:t> </a:t>
                      </a:r>
                      <a:r>
                        <a:rPr lang="en-US" dirty="0" smtClean="0"/>
                        <a:t>chaise</a:t>
                      </a:r>
                    </a:p>
                    <a:p>
                      <a:r>
                        <a:rPr lang="en-US" b="1" dirty="0" err="1" smtClean="0"/>
                        <a:t>une</a:t>
                      </a:r>
                      <a:r>
                        <a:rPr lang="en-US" b="1" dirty="0" smtClean="0"/>
                        <a:t> </a:t>
                      </a:r>
                      <a:r>
                        <a:rPr lang="en-US" dirty="0" err="1" smtClean="0"/>
                        <a:t>porte</a:t>
                      </a:r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la</a:t>
                      </a:r>
                      <a:r>
                        <a:rPr lang="en-US" dirty="0" smtClean="0"/>
                        <a:t> chaise</a:t>
                      </a:r>
                    </a:p>
                    <a:p>
                      <a:r>
                        <a:rPr lang="en-US" b="1" dirty="0" smtClean="0"/>
                        <a:t>la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0" baseline="0" dirty="0" err="1" smtClean="0"/>
                        <a:t>porte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articles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804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8872" y="1867313"/>
            <a:ext cx="3257128" cy="455344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 articles </a:t>
            </a:r>
            <a:r>
              <a:rPr lang="en-US" dirty="0" err="1"/>
              <a:t>définis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3220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762000" y="3048000"/>
          <a:ext cx="7746999" cy="183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2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2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82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MASCULIN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FÉMININ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indéfini</a:t>
                      </a:r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/>
                        <a:t>défini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des </a:t>
                      </a:r>
                      <a:r>
                        <a:rPr lang="en-US" dirty="0" smtClean="0"/>
                        <a:t>cahiers</a:t>
                      </a:r>
                    </a:p>
                    <a:p>
                      <a:r>
                        <a:rPr lang="en-US" b="1" dirty="0" smtClean="0"/>
                        <a:t>des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aseline="0" dirty="0" err="1" smtClean="0"/>
                        <a:t>ordinateurs</a:t>
                      </a:r>
                      <a:endParaRPr lang="en-US" baseline="0" dirty="0" smtClean="0"/>
                    </a:p>
                    <a:p>
                      <a:endParaRPr lang="en-US" baseline="0" dirty="0" smtClean="0"/>
                    </a:p>
                    <a:p>
                      <a:r>
                        <a:rPr lang="en-US" b="1" baseline="0" dirty="0" smtClean="0"/>
                        <a:t>les</a:t>
                      </a:r>
                      <a:r>
                        <a:rPr lang="en-US" baseline="0" dirty="0" smtClean="0"/>
                        <a:t> cahiers</a:t>
                      </a:r>
                    </a:p>
                    <a:p>
                      <a:r>
                        <a:rPr lang="en-US" b="1" baseline="0" dirty="0" smtClean="0"/>
                        <a:t>les</a:t>
                      </a:r>
                      <a:r>
                        <a:rPr lang="en-US" b="0" baseline="0" dirty="0" smtClean="0"/>
                        <a:t> </a:t>
                      </a:r>
                      <a:r>
                        <a:rPr lang="en-US" baseline="0" dirty="0" err="1" smtClean="0"/>
                        <a:t>ordinateurs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des </a:t>
                      </a:r>
                      <a:r>
                        <a:rPr lang="en-US" dirty="0" err="1" smtClean="0"/>
                        <a:t>règles</a:t>
                      </a:r>
                      <a:r>
                        <a:rPr lang="en-US" dirty="0" smtClean="0"/>
                        <a:t> </a:t>
                      </a:r>
                    </a:p>
                    <a:p>
                      <a:r>
                        <a:rPr lang="en-US" b="1" dirty="0" smtClean="0"/>
                        <a:t>des </a:t>
                      </a:r>
                      <a:r>
                        <a:rPr lang="en-US" dirty="0" err="1" smtClean="0"/>
                        <a:t>affiches</a:t>
                      </a:r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les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règles</a:t>
                      </a:r>
                      <a:r>
                        <a:rPr lang="en-US" dirty="0" smtClean="0"/>
                        <a:t> </a:t>
                      </a:r>
                    </a:p>
                    <a:p>
                      <a:r>
                        <a:rPr lang="en-US" b="1" dirty="0" smtClean="0"/>
                        <a:t>les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dirty="0" err="1" smtClean="0"/>
                        <a:t>affiches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articles au </a:t>
            </a:r>
            <a:r>
              <a:rPr lang="en-US" dirty="0" err="1" smtClean="0"/>
              <a:t>pluriel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742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286"/>
          <a:stretch/>
        </p:blipFill>
        <p:spPr>
          <a:xfrm>
            <a:off x="2354131" y="228600"/>
            <a:ext cx="4424979" cy="627514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435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849" y="1828800"/>
            <a:ext cx="8091544" cy="4115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413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751932"/>
            <a:ext cx="3803650" cy="2852737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724400" y="2751932"/>
            <a:ext cx="3803904" cy="2916936"/>
          </a:xfrm>
        </p:spPr>
        <p:txBody>
          <a:bodyPr/>
          <a:lstStyle/>
          <a:p>
            <a:r>
              <a:rPr lang="en-US" dirty="0" smtClean="0"/>
              <a:t>Qui </a:t>
            </a:r>
            <a:r>
              <a:rPr lang="en-US" dirty="0" err="1" smtClean="0"/>
              <a:t>est-ce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C’est</a:t>
            </a:r>
            <a:r>
              <a:rPr lang="en-US" dirty="0" smtClean="0"/>
              <a:t> Idris Elba.</a:t>
            </a:r>
          </a:p>
          <a:p>
            <a:r>
              <a:rPr lang="en-US" dirty="0" smtClean="0"/>
              <a:t>Il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/>
              <a:t>d’où</a:t>
            </a:r>
            <a:r>
              <a:rPr lang="en-US" dirty="0" smtClean="0"/>
              <a:t>?</a:t>
            </a:r>
          </a:p>
          <a:p>
            <a:r>
              <a:rPr lang="en-US" dirty="0" smtClean="0"/>
              <a:t>Il </a:t>
            </a:r>
            <a:r>
              <a:rPr lang="en-US" dirty="0" err="1" smtClean="0"/>
              <a:t>est</a:t>
            </a:r>
            <a:r>
              <a:rPr lang="en-US" dirty="0" smtClean="0"/>
              <a:t> de </a:t>
            </a:r>
            <a:r>
              <a:rPr lang="en-US" dirty="0" err="1" smtClean="0"/>
              <a:t>Londres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Qu’est-ce</a:t>
            </a:r>
            <a:r>
              <a:rPr lang="en-US" dirty="0" smtClean="0"/>
              <a:t> </a:t>
            </a:r>
            <a:r>
              <a:rPr lang="en-US" dirty="0" err="1" smtClean="0"/>
              <a:t>qu’il</a:t>
            </a:r>
            <a:r>
              <a:rPr lang="en-US" dirty="0" smtClean="0"/>
              <a:t> fait?</a:t>
            </a:r>
          </a:p>
          <a:p>
            <a:r>
              <a:rPr lang="en-US" dirty="0" smtClean="0"/>
              <a:t>Il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acteur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71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4200" y="1447800"/>
            <a:ext cx="3293835" cy="467836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articles </a:t>
            </a:r>
            <a:r>
              <a:rPr lang="en-US" dirty="0" err="1"/>
              <a:t>définis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2551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3709" y="990600"/>
            <a:ext cx="6445823" cy="505936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4926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396" y="2286000"/>
            <a:ext cx="5314714" cy="30003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819274"/>
            <a:ext cx="2809875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3345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921" y="990600"/>
            <a:ext cx="8915400" cy="503311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784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i="1" dirty="0"/>
              <a:t>Le genre et les articles </a:t>
            </a:r>
            <a:r>
              <a:rPr lang="en-US" i="1" dirty="0" err="1" smtClean="0">
                <a:effectLst/>
              </a:rPr>
              <a:t>définis</a:t>
            </a:r>
            <a:r>
              <a:rPr lang="en-US" i="1" dirty="0" smtClean="0">
                <a:effectLst/>
              </a:rPr>
              <a:t> et </a:t>
            </a:r>
            <a:r>
              <a:rPr lang="en-US" i="1" dirty="0" err="1" smtClean="0">
                <a:effectLst/>
              </a:rPr>
              <a:t>in</a:t>
            </a:r>
            <a:r>
              <a:rPr lang="en-US" i="1" dirty="0" err="1">
                <a:effectLst/>
              </a:rPr>
              <a:t>définis</a:t>
            </a: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endParaRPr lang="en-US" dirty="0"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Gender and definite/indefinite articles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396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Qu’est-ce</a:t>
            </a:r>
            <a:r>
              <a:rPr lang="en-US" dirty="0" smtClean="0"/>
              <a:t> que </a:t>
            </a:r>
            <a:r>
              <a:rPr lang="en-US" dirty="0" err="1" smtClean="0"/>
              <a:t>c’est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76475"/>
            <a:ext cx="3803650" cy="3803650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C’est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chaise.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48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Qu’est-ce</a:t>
            </a:r>
            <a:r>
              <a:rPr lang="en-US" dirty="0" smtClean="0"/>
              <a:t> que </a:t>
            </a:r>
            <a:r>
              <a:rPr lang="en-US" dirty="0" err="1" smtClean="0"/>
              <a:t>c’est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C’est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porte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00" y="2944813"/>
            <a:ext cx="1847850" cy="2466975"/>
          </a:xfrm>
        </p:spPr>
      </p:pic>
    </p:spTree>
    <p:extLst>
      <p:ext uri="{BB962C8B-B14F-4D97-AF65-F5344CB8AC3E}">
        <p14:creationId xmlns:p14="http://schemas.microsoft.com/office/powerpoint/2010/main" val="314431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Qu’est-ce</a:t>
            </a:r>
            <a:r>
              <a:rPr lang="en-US" dirty="0" smtClean="0"/>
              <a:t> que </a:t>
            </a:r>
            <a:r>
              <a:rPr lang="en-US" dirty="0" err="1" smtClean="0"/>
              <a:t>c’est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C’est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télévision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751932"/>
            <a:ext cx="3803650" cy="2852737"/>
          </a:xfrm>
        </p:spPr>
      </p:pic>
    </p:spTree>
    <p:extLst>
      <p:ext uri="{BB962C8B-B14F-4D97-AF65-F5344CB8AC3E}">
        <p14:creationId xmlns:p14="http://schemas.microsoft.com/office/powerpoint/2010/main" val="384410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Qu’est-ce</a:t>
            </a:r>
            <a:r>
              <a:rPr lang="en-US" dirty="0" smtClean="0"/>
              <a:t> que </a:t>
            </a:r>
            <a:r>
              <a:rPr lang="en-US" dirty="0" err="1" smtClean="0"/>
              <a:t>c’est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C’est</a:t>
            </a:r>
            <a:r>
              <a:rPr lang="en-US" dirty="0" smtClean="0"/>
              <a:t> un crayon.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50" y="3444875"/>
            <a:ext cx="3105150" cy="1466850"/>
          </a:xfrm>
        </p:spPr>
      </p:pic>
    </p:spTree>
    <p:extLst>
      <p:ext uri="{BB962C8B-B14F-4D97-AF65-F5344CB8AC3E}">
        <p14:creationId xmlns:p14="http://schemas.microsoft.com/office/powerpoint/2010/main" val="87317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Qu’est-ce</a:t>
            </a:r>
            <a:r>
              <a:rPr lang="en-US" dirty="0" smtClean="0"/>
              <a:t> que </a:t>
            </a:r>
            <a:r>
              <a:rPr lang="en-US" dirty="0" err="1" smtClean="0"/>
              <a:t>c’est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C’est</a:t>
            </a:r>
            <a:r>
              <a:rPr lang="en-US" dirty="0" smtClean="0"/>
              <a:t> un </a:t>
            </a:r>
            <a:r>
              <a:rPr lang="en-US" dirty="0" err="1" smtClean="0"/>
              <a:t>stylo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276600"/>
            <a:ext cx="4110440" cy="1724660"/>
          </a:xfrm>
        </p:spPr>
      </p:pic>
    </p:spTree>
    <p:extLst>
      <p:ext uri="{BB962C8B-B14F-4D97-AF65-F5344CB8AC3E}">
        <p14:creationId xmlns:p14="http://schemas.microsoft.com/office/powerpoint/2010/main" val="282394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594</TotalTime>
  <Words>313</Words>
  <Application>Microsoft Office PowerPoint</Application>
  <PresentationFormat>On-screen Show (4:3)</PresentationFormat>
  <Paragraphs>156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Book Antiqua</vt:lpstr>
      <vt:lpstr>Wingdings</vt:lpstr>
      <vt:lpstr>Hardcover</vt:lpstr>
      <vt:lpstr>Révision </vt:lpstr>
      <vt:lpstr>Questions</vt:lpstr>
      <vt:lpstr>Questions</vt:lpstr>
      <vt:lpstr>Le genre et les articles définis et indéfinis </vt:lpstr>
      <vt:lpstr>Qu’est-ce que c’est?</vt:lpstr>
      <vt:lpstr>Qu’est-ce que c’est?</vt:lpstr>
      <vt:lpstr>Qu’est-ce que c’est?</vt:lpstr>
      <vt:lpstr>Qu’est-ce que c’est?</vt:lpstr>
      <vt:lpstr>Qu’est-ce que c’est?</vt:lpstr>
      <vt:lpstr>Qu’est-ce que c’est?</vt:lpstr>
      <vt:lpstr>Les articles indéfinis</vt:lpstr>
      <vt:lpstr>Les articles indéfinis</vt:lpstr>
      <vt:lpstr>PowerPoint Presentation</vt:lpstr>
      <vt:lpstr>Les articles indéfinis</vt:lpstr>
      <vt:lpstr>Les articles indéfinis</vt:lpstr>
      <vt:lpstr>Les articles indéfinis</vt:lpstr>
      <vt:lpstr>PowerPoint Presentation</vt:lpstr>
      <vt:lpstr>PowerPoint Presentation</vt:lpstr>
      <vt:lpstr>La salle de classe</vt:lpstr>
      <vt:lpstr>PowerPoint Presentation</vt:lpstr>
      <vt:lpstr>Qu’est-ce que c’est?</vt:lpstr>
      <vt:lpstr>Qu’est-ce que c’est? </vt:lpstr>
      <vt:lpstr>Qu’est-ce que c’est?</vt:lpstr>
      <vt:lpstr>Qu’est-ce que c’est?</vt:lpstr>
      <vt:lpstr>Les articles</vt:lpstr>
      <vt:lpstr>Les articles définis </vt:lpstr>
      <vt:lpstr>Les articles au pluriel</vt:lpstr>
      <vt:lpstr>PowerPoint Presentation</vt:lpstr>
      <vt:lpstr>PowerPoint Presentation</vt:lpstr>
      <vt:lpstr>Les articles définis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genre et les articles au singulier</dc:title>
  <dc:creator>Beth Mauldin</dc:creator>
  <cp:lastModifiedBy>Beth Mauldin</cp:lastModifiedBy>
  <cp:revision>35</cp:revision>
  <dcterms:created xsi:type="dcterms:W3CDTF">2011-11-12T19:14:25Z</dcterms:created>
  <dcterms:modified xsi:type="dcterms:W3CDTF">2021-02-01T20:20:25Z</dcterms:modified>
</cp:coreProperties>
</file>