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2" r:id="rId14"/>
    <p:sldId id="273" r:id="rId15"/>
    <p:sldId id="268" r:id="rId16"/>
    <p:sldId id="269" r:id="rId17"/>
    <p:sldId id="270" r:id="rId18"/>
    <p:sldId id="271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324" y="4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396B5-76BE-4E62-83A1-E8353CD2CD14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6F83-F9E2-4891-AA71-B9727E5FE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241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396B5-76BE-4E62-83A1-E8353CD2CD14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6F83-F9E2-4891-AA71-B9727E5FE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954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396B5-76BE-4E62-83A1-E8353CD2CD14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6F83-F9E2-4891-AA71-B9727E5FE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13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396B5-76BE-4E62-83A1-E8353CD2CD14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6F83-F9E2-4891-AA71-B9727E5FE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0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396B5-76BE-4E62-83A1-E8353CD2CD14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6F83-F9E2-4891-AA71-B9727E5FE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0734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396B5-76BE-4E62-83A1-E8353CD2CD14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6F83-F9E2-4891-AA71-B9727E5FE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875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396B5-76BE-4E62-83A1-E8353CD2CD14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6F83-F9E2-4891-AA71-B9727E5FE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0046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396B5-76BE-4E62-83A1-E8353CD2CD14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6F83-F9E2-4891-AA71-B9727E5FE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762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396B5-76BE-4E62-83A1-E8353CD2CD14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6F83-F9E2-4891-AA71-B9727E5FE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761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396B5-76BE-4E62-83A1-E8353CD2CD14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6F83-F9E2-4891-AA71-B9727E5FE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2908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E396B5-76BE-4E62-83A1-E8353CD2CD14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06F83-F9E2-4891-AA71-B9727E5FE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446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396B5-76BE-4E62-83A1-E8353CD2CD14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06F83-F9E2-4891-AA71-B9727E5FE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1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Hands on HDFS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6090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854" y="233463"/>
            <a:ext cx="11618980" cy="459345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59086" y="5544458"/>
            <a:ext cx="29681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This presents the HDFS 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033087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657" y="251224"/>
            <a:ext cx="11893180" cy="398694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41486" y="5000171"/>
            <a:ext cx="4412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Create a new folder in “</a:t>
            </a:r>
            <a:r>
              <a:rPr lang="en-US" dirty="0" err="1" smtClean="0"/>
              <a:t>tmp</a:t>
            </a:r>
            <a:r>
              <a:rPr lang="en-US" dirty="0" smtClean="0"/>
              <a:t>” called “data”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9764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112" y="323849"/>
            <a:ext cx="11051992" cy="443793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44800" y="5524500"/>
            <a:ext cx="7537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Upload two csv files from your local computer to HDFS (in the folder of “data”)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69489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436" y="2089150"/>
            <a:ext cx="11530808" cy="355600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>
            <a:off x="857250" y="1079500"/>
            <a:ext cx="1524000" cy="188595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996950" y="762000"/>
            <a:ext cx="17716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File operations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3225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299" y="626458"/>
            <a:ext cx="12015987" cy="417769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30650" y="5492750"/>
            <a:ext cx="612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Change permission of a file or directory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8892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View HDFS from Terminal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13843" y="1690688"/>
            <a:ext cx="5709457" cy="374244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70300" y="5905500"/>
            <a:ext cx="6102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Go to this </a:t>
            </a:r>
            <a:r>
              <a:rPr lang="en-US" dirty="0" err="1" smtClean="0"/>
              <a:t>url</a:t>
            </a:r>
            <a:r>
              <a:rPr lang="en-US" dirty="0" smtClean="0"/>
              <a:t> with credential: root/your </a:t>
            </a:r>
            <a:r>
              <a:rPr lang="en-US" dirty="0" err="1" smtClean="0"/>
              <a:t>passwd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03445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6112" y="850300"/>
            <a:ext cx="6671476" cy="3404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14450" y="4781550"/>
            <a:ext cx="9505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Issue command “Hadoop fs -ls /” to list all the directories and files under the root /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3547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2305" y="991150"/>
            <a:ext cx="7186389" cy="1383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29000" y="3740150"/>
            <a:ext cx="43624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List the directories and files under “/</a:t>
            </a:r>
            <a:r>
              <a:rPr lang="en-US" dirty="0" err="1" smtClean="0"/>
              <a:t>tmp</a:t>
            </a:r>
            <a:r>
              <a:rPr lang="en-US" dirty="0" smtClean="0"/>
              <a:t>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03979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8913" y="1415150"/>
            <a:ext cx="7572573" cy="1551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429000" y="3740150"/>
            <a:ext cx="670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List the directories and files under “/</a:t>
            </a:r>
            <a:r>
              <a:rPr lang="en-US" dirty="0" err="1" smtClean="0"/>
              <a:t>tmp</a:t>
            </a:r>
            <a:r>
              <a:rPr lang="en-US" dirty="0" smtClean="0"/>
              <a:t>/data”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7602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9195" y="2492432"/>
            <a:ext cx="6549044" cy="3082655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 smtClean="0"/>
              <a:t>Recall Hadoop </a:t>
            </a:r>
            <a:r>
              <a:rPr lang="en-US" dirty="0" err="1" smtClean="0"/>
              <a:t>Achitecture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49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6742" y="1008733"/>
            <a:ext cx="8335689" cy="4843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32217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Recall HDFS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HDFS </a:t>
            </a:r>
            <a:r>
              <a:rPr lang="en-US" dirty="0"/>
              <a:t>is a scalable, fault-tolerant, distributed storage </a:t>
            </a:r>
            <a:r>
              <a:rPr lang="en-US" dirty="0" smtClean="0"/>
              <a:t>system</a:t>
            </a:r>
          </a:p>
          <a:p>
            <a:r>
              <a:rPr lang="en-US" dirty="0"/>
              <a:t>HDFS has demonstrated production scalability of up to 200 PB of storage and a single cluster of 4500 servers, supporting close to a billion files and blocks. </a:t>
            </a:r>
          </a:p>
        </p:txBody>
      </p:sp>
      <p:pic>
        <p:nvPicPr>
          <p:cNvPr id="4" name="Picture 2" descr="Image result for HDF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2167" y="3642331"/>
            <a:ext cx="4796444" cy="2953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75252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8694" y="281738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4800" dirty="0" smtClean="0"/>
              <a:t>Hands on HDFS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1392973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5303" y="1190262"/>
            <a:ext cx="7007629" cy="566773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6705" y="340822"/>
            <a:ext cx="83459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Close VM with “Save State”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684651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Launch VM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8634" y="1690688"/>
            <a:ext cx="5749475" cy="4792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070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6681" y="545945"/>
            <a:ext cx="6839382" cy="4519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712422" y="5536276"/>
            <a:ext cx="87699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Go to this website, and use </a:t>
            </a:r>
            <a:r>
              <a:rPr lang="en-US" dirty="0" err="1" smtClean="0"/>
              <a:t>maria_dev</a:t>
            </a:r>
            <a:r>
              <a:rPr lang="en-US" dirty="0" smtClean="0"/>
              <a:t>/</a:t>
            </a:r>
            <a:r>
              <a:rPr lang="en-US" dirty="0" err="1" smtClean="0"/>
              <a:t>maria_dev</a:t>
            </a:r>
            <a:r>
              <a:rPr lang="en-US" dirty="0" smtClean="0"/>
              <a:t> to login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4004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072" y="1320031"/>
            <a:ext cx="11554692" cy="4808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3288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163</Words>
  <Application>Microsoft Office PowerPoint</Application>
  <PresentationFormat>Widescreen</PresentationFormat>
  <Paragraphs>19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Hands on HDFS</vt:lpstr>
      <vt:lpstr>Recall Hadoop Achitecture</vt:lpstr>
      <vt:lpstr>PowerPoint Presentation</vt:lpstr>
      <vt:lpstr>Recall HDFS</vt:lpstr>
      <vt:lpstr>Hands on HDFS</vt:lpstr>
      <vt:lpstr>PowerPoint Presentation</vt:lpstr>
      <vt:lpstr>Launch VM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View HDFS from Terminal</vt:lpstr>
      <vt:lpstr>PowerPoint Presentation</vt:lpstr>
      <vt:lpstr>PowerPoint Presentation</vt:lpstr>
      <vt:lpstr>PowerPoint Presentation</vt:lpstr>
    </vt:vector>
  </TitlesOfParts>
  <Company>Kennesaw State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Ying Xie</dc:creator>
  <cp:lastModifiedBy>Ying Xie</cp:lastModifiedBy>
  <cp:revision>19</cp:revision>
  <dcterms:created xsi:type="dcterms:W3CDTF">2021-02-12T00:55:48Z</dcterms:created>
  <dcterms:modified xsi:type="dcterms:W3CDTF">2021-02-12T05:20:34Z</dcterms:modified>
</cp:coreProperties>
</file>