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79" r:id="rId3"/>
    <p:sldId id="280" r:id="rId4"/>
    <p:sldId id="281" r:id="rId5"/>
    <p:sldId id="282" r:id="rId6"/>
    <p:sldId id="261" r:id="rId7"/>
    <p:sldId id="277" r:id="rId8"/>
    <p:sldId id="283" r:id="rId9"/>
    <p:sldId id="260" r:id="rId10"/>
    <p:sldId id="276" r:id="rId11"/>
    <p:sldId id="257" r:id="rId12"/>
    <p:sldId id="284" r:id="rId13"/>
    <p:sldId id="285" r:id="rId14"/>
    <p:sldId id="286" r:id="rId15"/>
    <p:sldId id="287" r:id="rId16"/>
    <p:sldId id="288" r:id="rId17"/>
    <p:sldId id="258" r:id="rId18"/>
    <p:sldId id="289" r:id="rId19"/>
    <p:sldId id="278" r:id="rId20"/>
    <p:sldId id="291" r:id="rId21"/>
    <p:sldId id="290" r:id="rId22"/>
    <p:sldId id="263" r:id="rId23"/>
    <p:sldId id="267" r:id="rId24"/>
    <p:sldId id="268" r:id="rId25"/>
    <p:sldId id="269" r:id="rId26"/>
    <p:sldId id="270" r:id="rId27"/>
    <p:sldId id="271" r:id="rId28"/>
    <p:sldId id="272" r:id="rId29"/>
    <p:sldId id="262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83" autoAdjust="0"/>
    <p:restoredTop sz="94660"/>
  </p:normalViewPr>
  <p:slideViewPr>
    <p:cSldViewPr snapToGrid="0">
      <p:cViewPr varScale="1">
        <p:scale>
          <a:sx n="68" d="100"/>
          <a:sy n="68" d="100"/>
        </p:scale>
        <p:origin x="56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6C229-C227-44F4-B646-1C6AC73DD7A1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0736CB-4785-46CF-91C6-77C07C5E1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818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F9219718-009E-4C11-9E3E-51A0FF2904E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4F1BFB99-B911-4B15-90C2-D906858FB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39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19718-009E-4C11-9E3E-51A0FF2904E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BFB99-B911-4B15-90C2-D906858FB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954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19718-009E-4C11-9E3E-51A0FF2904E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BFB99-B911-4B15-90C2-D906858FB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05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19718-009E-4C11-9E3E-51A0FF2904E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BFB99-B911-4B15-90C2-D906858FB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732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19718-009E-4C11-9E3E-51A0FF2904E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BFB99-B911-4B15-90C2-D906858FB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885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19718-009E-4C11-9E3E-51A0FF2904E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BFB99-B911-4B15-90C2-D906858FB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0005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19718-009E-4C11-9E3E-51A0FF2904E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BFB99-B911-4B15-90C2-D906858FB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367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F9219718-009E-4C11-9E3E-51A0FF2904E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BFB99-B911-4B15-90C2-D906858FB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23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F9219718-009E-4C11-9E3E-51A0FF2904E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BFB99-B911-4B15-90C2-D906858FB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935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19718-009E-4C11-9E3E-51A0FF2904E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BFB99-B911-4B15-90C2-D906858FB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631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19718-009E-4C11-9E3E-51A0FF2904E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BFB99-B911-4B15-90C2-D906858FB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186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19718-009E-4C11-9E3E-51A0FF2904E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BFB99-B911-4B15-90C2-D906858FB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19718-009E-4C11-9E3E-51A0FF2904E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BFB99-B911-4B15-90C2-D906858FB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34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19718-009E-4C11-9E3E-51A0FF2904E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BFB99-B911-4B15-90C2-D906858FB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34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19718-009E-4C11-9E3E-51A0FF2904E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BFB99-B911-4B15-90C2-D906858FB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303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19718-009E-4C11-9E3E-51A0FF2904E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BFB99-B911-4B15-90C2-D906858FB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80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19718-009E-4C11-9E3E-51A0FF2904E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BFB99-B911-4B15-90C2-D906858FB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2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F9219718-009E-4C11-9E3E-51A0FF2904E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4F1BFB99-B911-4B15-90C2-D906858FB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62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Salutations et </a:t>
            </a:r>
            <a:r>
              <a:rPr lang="en-US" dirty="0" err="1"/>
              <a:t>présentations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55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4292" y="973668"/>
            <a:ext cx="9652782" cy="539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17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75326"/>
            <a:ext cx="8761413" cy="706964"/>
          </a:xfrm>
        </p:spPr>
        <p:txBody>
          <a:bodyPr/>
          <a:lstStyle/>
          <a:p>
            <a:r>
              <a:rPr lang="en-US" dirty="0" smtClean="0"/>
              <a:t>Salutations </a:t>
            </a:r>
            <a:r>
              <a:rPr lang="en-US" dirty="0" err="1"/>
              <a:t>familières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polies?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3441700"/>
            <a:ext cx="8825659" cy="3416300"/>
          </a:xfrm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Comment </a:t>
            </a:r>
            <a:r>
              <a:rPr lang="en-US" sz="3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vous</a:t>
            </a: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appelez-vous</a:t>
            </a: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6547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37618"/>
            <a:ext cx="8761413" cy="706964"/>
          </a:xfrm>
        </p:spPr>
        <p:txBody>
          <a:bodyPr/>
          <a:lstStyle/>
          <a:p>
            <a:r>
              <a:rPr lang="en-US" dirty="0"/>
              <a:t>Salutations </a:t>
            </a:r>
            <a:r>
              <a:rPr lang="en-US" dirty="0" err="1"/>
              <a:t>familières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polies?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6805" y="3527327"/>
            <a:ext cx="8825659" cy="3416300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Salut</a:t>
            </a:r>
            <a:r>
              <a:rPr lang="en-US" sz="3200" dirty="0" smtClean="0"/>
              <a:t>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84514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076" y="1237618"/>
            <a:ext cx="8761413" cy="706964"/>
          </a:xfrm>
        </p:spPr>
        <p:txBody>
          <a:bodyPr/>
          <a:lstStyle/>
          <a:p>
            <a:r>
              <a:rPr lang="en-US" dirty="0"/>
              <a:t>Salutations </a:t>
            </a:r>
            <a:r>
              <a:rPr lang="en-US" dirty="0" err="1"/>
              <a:t>familières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polies?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6038" y="3517900"/>
            <a:ext cx="8825659" cy="34163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vous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Vous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êtes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d'où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42459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18765"/>
            <a:ext cx="8761413" cy="706964"/>
          </a:xfrm>
        </p:spPr>
        <p:txBody>
          <a:bodyPr/>
          <a:lstStyle/>
          <a:p>
            <a:r>
              <a:rPr lang="en-US" dirty="0"/>
              <a:t>Salutations </a:t>
            </a:r>
            <a:r>
              <a:rPr lang="en-US" dirty="0" err="1"/>
              <a:t>familières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polies?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Comment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t'appelles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(Comment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t'appelles-tu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?)</a:t>
            </a:r>
          </a:p>
          <a:p>
            <a:pPr marL="571500" lvl="2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838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18765"/>
            <a:ext cx="8761413" cy="706964"/>
          </a:xfrm>
        </p:spPr>
        <p:txBody>
          <a:bodyPr/>
          <a:lstStyle/>
          <a:p>
            <a:r>
              <a:rPr lang="en-US" dirty="0"/>
              <a:t>Salutations </a:t>
            </a:r>
            <a:r>
              <a:rPr lang="en-US" dirty="0" err="1"/>
              <a:t>familières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polies?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Comment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ça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lvl="2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812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18765"/>
            <a:ext cx="8761413" cy="706964"/>
          </a:xfrm>
        </p:spPr>
        <p:txBody>
          <a:bodyPr/>
          <a:lstStyle/>
          <a:p>
            <a:r>
              <a:rPr lang="en-US" dirty="0"/>
              <a:t>Salutations </a:t>
            </a:r>
            <a:r>
              <a:rPr lang="en-US" dirty="0" err="1"/>
              <a:t>familières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polies?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Comment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allez-vous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lvl="2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431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Salutations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Comment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allez-vous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Comment vas-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Comment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ça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Ça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bien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)?</a:t>
            </a:r>
          </a:p>
          <a:p>
            <a:pPr marL="571500" lvl="2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2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800100"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vais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très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bien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merci.</a:t>
            </a:r>
          </a:p>
          <a:p>
            <a:pPr marL="800100"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vais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bien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merci.</a:t>
            </a:r>
          </a:p>
          <a:p>
            <a:pPr marL="800100"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Pas mal, merci.</a:t>
            </a:r>
          </a:p>
          <a:p>
            <a:pPr marL="800100"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Bien, merci!</a:t>
            </a:r>
          </a:p>
          <a:p>
            <a:pPr marL="800100"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Ça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bien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4592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Salutations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Bonjour.</a:t>
            </a:r>
          </a:p>
          <a:p>
            <a:r>
              <a:rPr lang="en-US" sz="2400" smtClean="0"/>
              <a:t>Bonsoir</a:t>
            </a:r>
            <a:r>
              <a:rPr lang="en-US" sz="2400" dirty="0" smtClean="0"/>
              <a:t>.</a:t>
            </a:r>
          </a:p>
          <a:p>
            <a:r>
              <a:rPr lang="en-US" sz="2400" dirty="0" err="1" smtClean="0"/>
              <a:t>Salut</a:t>
            </a:r>
            <a:r>
              <a:rPr lang="en-US" sz="2400" dirty="0" smtClean="0"/>
              <a:t>!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Au revoir.</a:t>
            </a:r>
          </a:p>
          <a:p>
            <a:r>
              <a:rPr lang="en-US" sz="2400" dirty="0" err="1" smtClean="0"/>
              <a:t>Salut</a:t>
            </a:r>
            <a:r>
              <a:rPr lang="en-US" sz="2400" dirty="0" smtClean="0"/>
              <a:t>!</a:t>
            </a:r>
          </a:p>
          <a:p>
            <a:r>
              <a:rPr lang="en-US" sz="2400" dirty="0" smtClean="0"/>
              <a:t>À </a:t>
            </a:r>
            <a:r>
              <a:rPr lang="en-US" sz="2400" dirty="0"/>
              <a:t>tout à </a:t>
            </a:r>
            <a:r>
              <a:rPr lang="en-US" sz="2400" dirty="0" err="1"/>
              <a:t>l’heure</a:t>
            </a:r>
            <a:r>
              <a:rPr lang="en-US" sz="2400" dirty="0"/>
              <a:t>!</a:t>
            </a:r>
          </a:p>
          <a:p>
            <a:r>
              <a:rPr lang="en-US" sz="2400" dirty="0"/>
              <a:t>À </a:t>
            </a:r>
            <a:r>
              <a:rPr lang="en-US" sz="2400" dirty="0" err="1"/>
              <a:t>ce</a:t>
            </a:r>
            <a:r>
              <a:rPr lang="en-US" sz="2400" dirty="0"/>
              <a:t> </a:t>
            </a:r>
            <a:r>
              <a:rPr lang="en-US" sz="2400" dirty="0" err="1"/>
              <a:t>soir</a:t>
            </a:r>
            <a:r>
              <a:rPr lang="en-US" sz="2400" dirty="0"/>
              <a:t>.</a:t>
            </a:r>
          </a:p>
          <a:p>
            <a:r>
              <a:rPr lang="en-US" sz="2400" dirty="0"/>
              <a:t>À </a:t>
            </a:r>
            <a:r>
              <a:rPr lang="en-US" sz="2400" dirty="0" err="1"/>
              <a:t>demain</a:t>
            </a:r>
            <a:r>
              <a:rPr lang="en-US" sz="2400" dirty="0"/>
              <a:t>.</a:t>
            </a:r>
          </a:p>
          <a:p>
            <a:r>
              <a:rPr lang="en-US" sz="2400" dirty="0"/>
              <a:t>À </a:t>
            </a:r>
            <a:r>
              <a:rPr lang="en-US" sz="2400" dirty="0" err="1"/>
              <a:t>bientôt</a:t>
            </a:r>
            <a:r>
              <a:rPr lang="en-US" sz="2400" dirty="0" smtClean="0"/>
              <a:t>.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83786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40" y="1080155"/>
            <a:ext cx="11269169" cy="482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87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Bonjour!</a:t>
            </a:r>
            <a:endParaRPr lang="en-US" dirty="0"/>
          </a:p>
        </p:txBody>
      </p:sp>
      <p:pic>
        <p:nvPicPr>
          <p:cNvPr id="4" name="Bonjour!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8719" y="1751405"/>
            <a:ext cx="5909673" cy="4432771"/>
          </a:xfrm>
        </p:spPr>
      </p:pic>
    </p:spTree>
    <p:extLst>
      <p:ext uri="{BB962C8B-B14F-4D97-AF65-F5344CB8AC3E}">
        <p14:creationId xmlns:p14="http://schemas.microsoft.com/office/powerpoint/2010/main" val="76227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Présentations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6" name="JC je me presente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638" y="2603500"/>
            <a:ext cx="4554537" cy="3416300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287294" y="2997200"/>
            <a:ext cx="466725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64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Présentations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8" name="Franck qui est ce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638" y="2603500"/>
            <a:ext cx="4554537" cy="341630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845979" y="2337847"/>
            <a:ext cx="4593886" cy="342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0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C’est</a:t>
            </a:r>
            <a:r>
              <a:rPr lang="en-US" dirty="0" smtClean="0"/>
              <a:t> vs. Ce </a:t>
            </a:r>
            <a:r>
              <a:rPr lang="en-US" dirty="0" err="1" smtClean="0"/>
              <a:t>sont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Qui </a:t>
            </a:r>
            <a:r>
              <a:rPr lang="en-US" sz="2800" dirty="0" err="1"/>
              <a:t>est-ce</a:t>
            </a:r>
            <a:r>
              <a:rPr lang="en-US" sz="2800" dirty="0"/>
              <a:t>?</a:t>
            </a:r>
          </a:p>
          <a:p>
            <a:pPr lvl="1"/>
            <a:r>
              <a:rPr lang="en-US" sz="2600" dirty="0" smtClean="0"/>
              <a:t>  </a:t>
            </a:r>
            <a:r>
              <a:rPr lang="en-US" sz="2600" dirty="0" err="1" smtClean="0"/>
              <a:t>C'est</a:t>
            </a:r>
            <a:r>
              <a:rPr lang="en-US" sz="2600" dirty="0" smtClean="0"/>
              <a:t> </a:t>
            </a:r>
            <a:r>
              <a:rPr lang="en-US" sz="2600" dirty="0"/>
              <a:t>...</a:t>
            </a:r>
          </a:p>
          <a:p>
            <a:pPr lvl="1"/>
            <a:r>
              <a:rPr lang="en-US" sz="2600" dirty="0" smtClean="0"/>
              <a:t>  Ce </a:t>
            </a:r>
            <a:r>
              <a:rPr lang="en-US" sz="2600" dirty="0" err="1"/>
              <a:t>sont</a:t>
            </a:r>
            <a:r>
              <a:rPr lang="en-US" sz="2600" dirty="0"/>
              <a:t> </a:t>
            </a:r>
            <a:r>
              <a:rPr lang="en-US" sz="2600" dirty="0" smtClean="0"/>
              <a:t>...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29558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 </a:t>
            </a:r>
            <a:r>
              <a:rPr lang="en-US" dirty="0" err="1" smtClean="0"/>
              <a:t>est-ce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2954307"/>
            <a:ext cx="4824413" cy="2714685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208712" y="3846442"/>
            <a:ext cx="4825159" cy="2173357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C’est</a:t>
            </a:r>
            <a:r>
              <a:rPr lang="en-US" sz="2800" dirty="0" smtClean="0"/>
              <a:t> Oprah. (</a:t>
            </a:r>
            <a:r>
              <a:rPr lang="en-US" sz="2800" dirty="0" err="1" smtClean="0"/>
              <a:t>singulier</a:t>
            </a:r>
            <a:r>
              <a:rPr lang="en-US" sz="2800" dirty="0" smtClean="0"/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5840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 </a:t>
            </a:r>
            <a:r>
              <a:rPr lang="en-US" dirty="0" err="1" smtClean="0"/>
              <a:t>est-ce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40" y="2308553"/>
            <a:ext cx="2619938" cy="392990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3836504"/>
            <a:ext cx="4825159" cy="218329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Ce </a:t>
            </a:r>
            <a:r>
              <a:rPr lang="en-US" sz="2800" dirty="0" err="1" smtClean="0"/>
              <a:t>sont</a:t>
            </a:r>
            <a:r>
              <a:rPr lang="en-US" sz="2800" dirty="0"/>
              <a:t> </a:t>
            </a:r>
            <a:r>
              <a:rPr lang="en-US" sz="2800" dirty="0" smtClean="0"/>
              <a:t>des </a:t>
            </a:r>
            <a:r>
              <a:rPr lang="en-US" sz="2800" dirty="0" err="1" smtClean="0"/>
              <a:t>musiciens</a:t>
            </a:r>
            <a:r>
              <a:rPr lang="en-US" sz="2800" dirty="0" smtClean="0"/>
              <a:t> </a:t>
            </a:r>
            <a:r>
              <a:rPr lang="en-US" sz="2800" dirty="0" err="1" smtClean="0"/>
              <a:t>anglais</a:t>
            </a:r>
            <a:r>
              <a:rPr lang="en-US" sz="2800" dirty="0" smtClean="0"/>
              <a:t>: John, Paul, George, et Ringo. (</a:t>
            </a:r>
            <a:r>
              <a:rPr lang="en-US" sz="2800" dirty="0" err="1" smtClean="0"/>
              <a:t>pluriel</a:t>
            </a:r>
            <a:r>
              <a:rPr lang="en-US" sz="2800" dirty="0" smtClean="0"/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6856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 </a:t>
            </a:r>
            <a:r>
              <a:rPr lang="en-US" dirty="0" err="1" smtClean="0"/>
              <a:t>est-ce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380" y="4018771"/>
            <a:ext cx="3610790" cy="238954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349" y="1327150"/>
            <a:ext cx="4118295" cy="230624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70" y="2246795"/>
            <a:ext cx="3336235" cy="33362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426" y="2246795"/>
            <a:ext cx="3515139" cy="263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9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Présentations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2715302"/>
            <a:ext cx="4824413" cy="3192695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Comment </a:t>
            </a:r>
            <a:r>
              <a:rPr lang="en-US" dirty="0" err="1" smtClean="0"/>
              <a:t>s'appelle</a:t>
            </a:r>
            <a:r>
              <a:rPr lang="en-US" dirty="0" smtClean="0"/>
              <a:t>-t-</a:t>
            </a:r>
            <a:r>
              <a:rPr lang="en-US" dirty="0" err="1" smtClean="0"/>
              <a:t>elle</a:t>
            </a:r>
            <a:r>
              <a:rPr lang="en-US" dirty="0"/>
              <a:t>?</a:t>
            </a:r>
          </a:p>
          <a:p>
            <a:pPr lvl="2"/>
            <a:r>
              <a:rPr lang="en-US" sz="1800" dirty="0" smtClean="0"/>
              <a:t>Elle </a:t>
            </a:r>
            <a:r>
              <a:rPr lang="en-US" sz="1800" dirty="0" err="1"/>
              <a:t>s'appelle</a:t>
            </a:r>
            <a:r>
              <a:rPr lang="en-US" sz="1800" dirty="0"/>
              <a:t> ...</a:t>
            </a:r>
          </a:p>
          <a:p>
            <a:r>
              <a:rPr lang="en-US" dirty="0" smtClean="0"/>
              <a:t>Elle </a:t>
            </a:r>
            <a:r>
              <a:rPr lang="en-US" dirty="0" err="1"/>
              <a:t>est</a:t>
            </a:r>
            <a:r>
              <a:rPr lang="en-US" dirty="0"/>
              <a:t> de ...</a:t>
            </a:r>
          </a:p>
          <a:p>
            <a:r>
              <a:rPr lang="fr-FR" dirty="0"/>
              <a:t>Qu'est-ce </a:t>
            </a:r>
            <a:r>
              <a:rPr lang="fr-FR" dirty="0" smtClean="0"/>
              <a:t>qu'elle fait dans la vie?</a:t>
            </a:r>
            <a:endParaRPr lang="fr-FR" dirty="0"/>
          </a:p>
          <a:p>
            <a:pPr lvl="2"/>
            <a:r>
              <a:rPr lang="fr-FR" sz="1800" dirty="0" smtClean="0"/>
              <a:t>Elle </a:t>
            </a:r>
            <a:r>
              <a:rPr lang="fr-FR" sz="1800" dirty="0"/>
              <a:t>est…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34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Présentations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Comment </a:t>
            </a:r>
            <a:r>
              <a:rPr lang="en-US" dirty="0" err="1" smtClean="0"/>
              <a:t>s'appelle</a:t>
            </a:r>
            <a:r>
              <a:rPr lang="en-US" dirty="0" smtClean="0"/>
              <a:t>-t-</a:t>
            </a:r>
            <a:r>
              <a:rPr lang="en-US" dirty="0" err="1" smtClean="0"/>
              <a:t>il</a:t>
            </a:r>
            <a:r>
              <a:rPr lang="en-US" dirty="0" smtClean="0"/>
              <a:t>?</a:t>
            </a:r>
            <a:endParaRPr lang="en-US" dirty="0"/>
          </a:p>
          <a:p>
            <a:pPr lvl="2"/>
            <a:r>
              <a:rPr lang="en-US" sz="1800" dirty="0" smtClean="0"/>
              <a:t>Il </a:t>
            </a:r>
            <a:r>
              <a:rPr lang="en-US" sz="1800" dirty="0" err="1"/>
              <a:t>s'appelle</a:t>
            </a:r>
            <a:r>
              <a:rPr lang="en-US" sz="1800" dirty="0"/>
              <a:t> ...</a:t>
            </a:r>
          </a:p>
          <a:p>
            <a:r>
              <a:rPr lang="en-US" dirty="0" smtClean="0"/>
              <a:t>Il </a:t>
            </a:r>
            <a:r>
              <a:rPr lang="en-US" dirty="0" err="1"/>
              <a:t>est</a:t>
            </a:r>
            <a:r>
              <a:rPr lang="en-US" dirty="0"/>
              <a:t> de ...</a:t>
            </a:r>
          </a:p>
          <a:p>
            <a:r>
              <a:rPr lang="fr-FR" dirty="0"/>
              <a:t>Qu'est-ce </a:t>
            </a:r>
            <a:r>
              <a:rPr lang="fr-FR" dirty="0" smtClean="0"/>
              <a:t>qu'il fait dans la vie?</a:t>
            </a:r>
            <a:endParaRPr lang="fr-FR" dirty="0"/>
          </a:p>
          <a:p>
            <a:pPr lvl="2"/>
            <a:r>
              <a:rPr lang="fr-FR" sz="1800" dirty="0" smtClean="0"/>
              <a:t>Il </a:t>
            </a:r>
            <a:r>
              <a:rPr lang="fr-FR" sz="1800" dirty="0"/>
              <a:t>est…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756" y="2305878"/>
            <a:ext cx="3713922" cy="3713922"/>
          </a:xfrm>
        </p:spPr>
      </p:pic>
    </p:spTree>
    <p:extLst>
      <p:ext uri="{BB962C8B-B14F-4D97-AF65-F5344CB8AC3E}">
        <p14:creationId xmlns:p14="http://schemas.microsoft.com/office/powerpoint/2010/main" val="62836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Présentations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4" y="3044411"/>
            <a:ext cx="4479018" cy="250825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Comment </a:t>
            </a:r>
            <a:r>
              <a:rPr lang="fr-FR" sz="2800" dirty="0" smtClean="0"/>
              <a:t>s'appellent-ils?</a:t>
            </a:r>
            <a:endParaRPr lang="fr-FR" sz="2800" dirty="0"/>
          </a:p>
          <a:p>
            <a:pPr lvl="2"/>
            <a:r>
              <a:rPr lang="fr-FR" sz="2800" dirty="0" smtClean="0"/>
              <a:t>Ils s'appellent </a:t>
            </a:r>
            <a:r>
              <a:rPr lang="fr-FR" sz="2800" dirty="0"/>
              <a:t>...</a:t>
            </a:r>
          </a:p>
          <a:p>
            <a:r>
              <a:rPr lang="fr-FR" sz="2800" dirty="0"/>
              <a:t>Ils sont de…</a:t>
            </a:r>
          </a:p>
          <a:p>
            <a:r>
              <a:rPr lang="fr-FR" sz="2800" dirty="0"/>
              <a:t>Qu'est-ce </a:t>
            </a:r>
            <a:r>
              <a:rPr lang="fr-FR" sz="2800" dirty="0" smtClean="0"/>
              <a:t>qu'ils font?</a:t>
            </a:r>
            <a:endParaRPr lang="fr-FR" sz="2800" dirty="0"/>
          </a:p>
          <a:p>
            <a:pPr lvl="2"/>
            <a:r>
              <a:rPr lang="fr-FR" sz="2800" dirty="0" smtClean="0"/>
              <a:t>Ils </a:t>
            </a:r>
            <a:r>
              <a:rPr lang="fr-FR" sz="2800" dirty="0"/>
              <a:t>sont…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34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Présentations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Monsieur, je </a:t>
            </a:r>
            <a:r>
              <a:rPr lang="en-US" sz="3200" dirty="0" err="1"/>
              <a:t>vous</a:t>
            </a:r>
            <a:r>
              <a:rPr lang="en-US" sz="3200" dirty="0"/>
              <a:t> </a:t>
            </a:r>
            <a:r>
              <a:rPr lang="en-US" sz="3200" dirty="0" err="1"/>
              <a:t>présente</a:t>
            </a:r>
            <a:r>
              <a:rPr lang="en-US" sz="3200" dirty="0"/>
              <a:t> ...</a:t>
            </a:r>
          </a:p>
          <a:p>
            <a:r>
              <a:rPr lang="en-US" sz="3200" dirty="0" smtClean="0"/>
              <a:t>Je </a:t>
            </a:r>
            <a:r>
              <a:rPr lang="en-US" sz="3200" dirty="0" err="1"/>
              <a:t>te</a:t>
            </a:r>
            <a:r>
              <a:rPr lang="en-US" sz="3200" dirty="0"/>
              <a:t> </a:t>
            </a:r>
            <a:r>
              <a:rPr lang="en-US" sz="3200" dirty="0" err="1"/>
              <a:t>présente</a:t>
            </a:r>
            <a:r>
              <a:rPr lang="en-US" sz="3200" dirty="0"/>
              <a:t> </a:t>
            </a:r>
            <a:r>
              <a:rPr lang="en-US" sz="3200" dirty="0" smtClean="0"/>
              <a:t>...</a:t>
            </a:r>
            <a:endParaRPr lang="en-US" sz="3200" dirty="0"/>
          </a:p>
          <a:p>
            <a:r>
              <a:rPr lang="en-US" sz="3200" dirty="0" err="1"/>
              <a:t>Voici</a:t>
            </a:r>
            <a:r>
              <a:rPr lang="en-US" sz="3200" dirty="0"/>
              <a:t> </a:t>
            </a:r>
            <a:r>
              <a:rPr lang="en-US" sz="3200" dirty="0" smtClean="0"/>
              <a:t>...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4639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Salutations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3216242"/>
            <a:ext cx="8825659" cy="34163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Salut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!  Je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m’appelle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Dr. Mauldin. Et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toi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? Comment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t’appelles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Je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m’appelle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…..</a:t>
            </a:r>
          </a:p>
        </p:txBody>
      </p:sp>
    </p:spTree>
    <p:extLst>
      <p:ext uri="{BB962C8B-B14F-4D97-AF65-F5344CB8AC3E}">
        <p14:creationId xmlns:p14="http://schemas.microsoft.com/office/powerpoint/2010/main" val="1924445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Salutations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2830" y="3159681"/>
            <a:ext cx="8825659" cy="341630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Je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suis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d’Atlanta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toi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d'où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Je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suis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de…</a:t>
            </a:r>
          </a:p>
          <a:p>
            <a:pPr marL="0" indent="0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865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Salutations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3244522"/>
            <a:ext cx="8825659" cy="34163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Comment vas-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? 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Comment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ça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</a:t>
            </a: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Ça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</a:t>
            </a:r>
            <a:r>
              <a:rPr lang="en-US" sz="32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vais</a:t>
            </a: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très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bien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bien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/mal).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161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Informal (</a:t>
            </a:r>
            <a:r>
              <a:rPr lang="en-US" dirty="0" err="1" smtClean="0"/>
              <a:t>tu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Salut</a:t>
            </a: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!/Bonjour!</a:t>
            </a:r>
          </a:p>
          <a:p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Comment </a:t>
            </a:r>
            <a:r>
              <a:rPr lang="en-US" sz="3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t'appelles</a:t>
            </a: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(Comment </a:t>
            </a:r>
            <a:r>
              <a:rPr lang="en-US" sz="3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t'appelles-tu</a:t>
            </a: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?)</a:t>
            </a:r>
          </a:p>
          <a:p>
            <a:r>
              <a:rPr lang="en-US" sz="3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d'où</a:t>
            </a: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Comment vas-</a:t>
            </a:r>
            <a:r>
              <a:rPr lang="en-US" sz="32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3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?/</a:t>
            </a: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Comment </a:t>
            </a:r>
            <a:r>
              <a:rPr lang="en-US" sz="3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ça</a:t>
            </a: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?/</a:t>
            </a:r>
            <a:r>
              <a:rPr lang="en-US" sz="3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Ça</a:t>
            </a: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bien</a:t>
            </a: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)?</a:t>
            </a:r>
          </a:p>
          <a:p>
            <a:endParaRPr lang="en-US" sz="3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7769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942" y="708167"/>
            <a:ext cx="10410503" cy="572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055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Salutations</a:t>
            </a:r>
            <a:endParaRPr lang="en-US" dirty="0"/>
          </a:p>
        </p:txBody>
      </p:sp>
      <p:pic>
        <p:nvPicPr>
          <p:cNvPr id="8" name="Frank je me presente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5806" y="2603499"/>
            <a:ext cx="4949370" cy="3712459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373018" y="2820987"/>
            <a:ext cx="4815477" cy="319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8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Formal (</a:t>
            </a:r>
            <a:r>
              <a:rPr lang="en-US" dirty="0" err="1" smtClean="0"/>
              <a:t>vous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Bonjour.   </a:t>
            </a:r>
            <a:r>
              <a:rPr lang="en-US" sz="3200" strike="sngStrik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Salut</a:t>
            </a:r>
            <a:r>
              <a:rPr lang="en-US" sz="3200" strike="sngStrik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Comment </a:t>
            </a:r>
            <a:r>
              <a:rPr lang="en-US" sz="3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vous</a:t>
            </a: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appelez-vous</a:t>
            </a: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vous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Vous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êtes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d'où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Comment </a:t>
            </a:r>
            <a:r>
              <a:rPr lang="en-US" sz="3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allez-vous</a:t>
            </a: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endParaRPr lang="en-US" sz="3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5901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1736</TotalTime>
  <Words>366</Words>
  <Application>Microsoft Office PowerPoint</Application>
  <PresentationFormat>Widescreen</PresentationFormat>
  <Paragraphs>97</Paragraphs>
  <Slides>29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Century Gothic</vt:lpstr>
      <vt:lpstr>Times New Roman</vt:lpstr>
      <vt:lpstr>Wingdings 3</vt:lpstr>
      <vt:lpstr>Ion Boardroom</vt:lpstr>
      <vt:lpstr>Salutations et présentations </vt:lpstr>
      <vt:lpstr>Bonjour!</vt:lpstr>
      <vt:lpstr>Salutations</vt:lpstr>
      <vt:lpstr>Salutations</vt:lpstr>
      <vt:lpstr>Salutations</vt:lpstr>
      <vt:lpstr>Informal (tu)</vt:lpstr>
      <vt:lpstr>PowerPoint Presentation</vt:lpstr>
      <vt:lpstr>Salutations</vt:lpstr>
      <vt:lpstr>Formal (vous)</vt:lpstr>
      <vt:lpstr>PowerPoint Presentation</vt:lpstr>
      <vt:lpstr>Salutations familières ou polies? </vt:lpstr>
      <vt:lpstr>Salutations familières ou polies? </vt:lpstr>
      <vt:lpstr>Salutations familières ou polies? </vt:lpstr>
      <vt:lpstr>Salutations familières ou polies? </vt:lpstr>
      <vt:lpstr>Salutations familières ou polies? </vt:lpstr>
      <vt:lpstr>Salutations familières ou polies? </vt:lpstr>
      <vt:lpstr>Salutations</vt:lpstr>
      <vt:lpstr>Salutations</vt:lpstr>
      <vt:lpstr>PowerPoint Presentation</vt:lpstr>
      <vt:lpstr>Présentations </vt:lpstr>
      <vt:lpstr>Présentations </vt:lpstr>
      <vt:lpstr>C’est vs. Ce sont</vt:lpstr>
      <vt:lpstr>Qui est-ce?</vt:lpstr>
      <vt:lpstr>Qui est-ce?</vt:lpstr>
      <vt:lpstr>Qui est-ce?</vt:lpstr>
      <vt:lpstr>Présentations </vt:lpstr>
      <vt:lpstr>Présentations </vt:lpstr>
      <vt:lpstr>Présentations </vt:lpstr>
      <vt:lpstr>Présentations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Salutations et présentations</dc:title>
  <dc:creator>Beth Mauldin</dc:creator>
  <cp:lastModifiedBy>Beth Mauldin</cp:lastModifiedBy>
  <cp:revision>44</cp:revision>
  <dcterms:created xsi:type="dcterms:W3CDTF">2020-08-18T02:46:49Z</dcterms:created>
  <dcterms:modified xsi:type="dcterms:W3CDTF">2021-01-27T19:43:40Z</dcterms:modified>
</cp:coreProperties>
</file>