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2" autoAdjust="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F8B57-0386-483B-A082-64F8A70EE4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F9B5C-5CD4-4A21-962E-D3231B991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14BDE-2B3C-41EC-BF62-37BC43C27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2B553-44E4-45CC-A5A5-0EEC627C6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18A78-9C6F-43A0-A373-5203C20EF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0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444E-15E6-433F-A685-72EF1AD30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06E3F-6388-44D2-9829-263DB9F78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C6E2F-B676-4DDC-AAD9-20978DE7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7D442-9FF9-43AB-B55D-87FFD4589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F3116-8538-465C-A851-FB3865B6A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89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659D96-0893-4232-B5B0-28BACC149F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94C95-E7CD-4755-9735-C9AAF047C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1762B-7ADD-44A6-844B-72EAFCCB8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A620B-2E70-41AA-9269-38E948074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FEEDE-46B9-4F0D-A84A-FE54E8A97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8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D03F7-8557-457F-9C1E-92B316AD6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587E2-12EE-4079-B847-FD6E64A20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E9B5D-1146-496F-920E-E84CD1257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70640-BCA0-4B5A-A4F0-6177D409E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CA68C-E5C6-4253-BA5A-7D4C6A0AD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3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5DBC8-8F25-4A65-B234-1FCD3274E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B3945-D885-41C0-B3BC-0BFEDD263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7275C-58F0-40B4-84D0-6638B366F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3CD05-92B3-4159-9903-4CFF114EE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40703-D6B2-4F94-BA4E-55E7E7767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5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325EB-DE04-4F43-9393-666536CD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8FEDD-887A-4741-87D9-04B9EB042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53458-28B2-4353-ABF4-ED328808C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9FB250-7090-4074-9D06-18BC38A1F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1AB5E-C9D7-4850-99C8-863E1C68D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6B1DB-1EFC-4EB9-A1A8-411DEF2E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7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3C9D0-C58B-4A34-B717-21DA0C4ED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35871-168B-41DF-9741-2EA9C040B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23D93-B1C4-4E84-BA44-8BD22EBFF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7CF56-84FF-4A31-8562-21054FCE6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A0804E-AEAB-4657-816A-80B989B64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D6CFD3-7A53-499E-9729-47B69BBE4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418AE9-8501-461C-9D8E-6673E88F1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8C4CEE-DD73-481C-8AF7-2F5B3E183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51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FF2DA-E55F-440A-B5B9-A6D457C70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69A4F0-1196-4984-B807-15DA86D8A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5B2B75-C397-458E-AD82-33990483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5B07EF-00ED-4460-8CBC-C74F0CB31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5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CAB90F-EF5B-4CD5-8948-51021AC5B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C2A015-91B6-41F9-8849-9158ACABE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230C5F-ED44-49B1-81A4-C018CAE85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1DEB2-A170-41A6-AA7B-98942FC8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DCA2C-6A55-41DB-8C00-C4A428F47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DC2BF-93AE-444E-9CC9-EB9B8D6AB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458655-D1F5-42B2-BEB8-8FCD0F982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702D1-68EA-49D6-8ECC-22AA59B04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C1D11-C51B-4A07-8906-8B75556D9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26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955E-1A7D-43E3-B55D-CE3D65CB7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A7346A-A22E-41BB-A84D-E70C6B603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BFAAF9-8B55-43BB-BDE2-EDB771854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1669F-C7BA-49E1-B5A8-523338492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1072-4BC7-49F8-AA27-2166EFEFF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59605-DF3F-4E42-B28B-7D78F3062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2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F4AC4B-B4F6-431B-84F6-526691720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F96F2-5327-4EB6-876B-31AD460D1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9EF82-6C07-4C51-B6F5-116F836D1D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B6D2B-D586-44C7-8C63-44332572D917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B9F63-2DF6-499D-8D92-7BF13F6D7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9C20-9107-4681-8820-35094A609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8144C-A671-4B6F-B8EE-DF52D4FF7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0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a.wikipedia.org/wiki/Golden_retrieve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akc.org/dog-breeds/golden-retriev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9F6C6F1-85B8-4C32-BA0A-AC2E8B47A1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34037" y="678491"/>
            <a:ext cx="3657600" cy="243230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5788C70-3657-4DA7-9643-7C04F6BC518F}"/>
              </a:ext>
            </a:extLst>
          </p:cNvPr>
          <p:cNvSpPr txBox="1"/>
          <p:nvPr/>
        </p:nvSpPr>
        <p:spPr>
          <a:xfrm>
            <a:off x="3343564" y="4313085"/>
            <a:ext cx="804571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Papyrus" panose="03070502060502030205" pitchFamily="66" charset="0"/>
              </a:rPr>
              <a:t>You know what else? Dodger hates Lorem Ipsum. Dodger has a Dog IQ of 240. Dodger is correct. Golden Retrievers are Great: </a:t>
            </a:r>
            <a:r>
              <a:rPr lang="en-US" sz="2800" dirty="0">
                <a:latin typeface="Papyrus" panose="03070502060502030205" pitchFamily="66" charset="0"/>
                <a:hlinkClick r:id="rId4"/>
              </a:rPr>
              <a:t>https://www.akc.org/dog-breeds/golden-retriever/</a:t>
            </a:r>
            <a:r>
              <a:rPr lang="en-US" sz="2800" dirty="0">
                <a:latin typeface="Papyrus" panose="03070502060502030205" pitchFamily="66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84F161-78DD-4EB6-9869-AB378E7A1EE9}"/>
              </a:ext>
            </a:extLst>
          </p:cNvPr>
          <p:cNvSpPr txBox="1"/>
          <p:nvPr/>
        </p:nvSpPr>
        <p:spPr>
          <a:xfrm>
            <a:off x="535707" y="1734775"/>
            <a:ext cx="604058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Papyrus" panose="03070502060502030205" pitchFamily="66" charset="0"/>
              </a:rPr>
              <a:t>I can’t believe the IT world decided to use Lorem Ipsum as a placeholder. Who died and made Cicero the default text for placeholders?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4A0508-A071-4FDE-9E56-3BD9FE5ECD41}"/>
              </a:ext>
            </a:extLst>
          </p:cNvPr>
          <p:cNvSpPr txBox="1"/>
          <p:nvPr/>
        </p:nvSpPr>
        <p:spPr>
          <a:xfrm>
            <a:off x="802724" y="3747205"/>
            <a:ext cx="10586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Papyrus" panose="03070502060502030205" pitchFamily="66" charset="0"/>
              </a:rPr>
              <a:t>In this 19-page essay, I will explain why the speeches of Yogi Berra are far superior as placeholder material.</a:t>
            </a:r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9A49FF9A-E44D-4FC5-AD51-47A6CE046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700" dirty="0">
                <a:latin typeface="Papyrus" panose="03070502060502030205" pitchFamily="66" charset="0"/>
              </a:rPr>
              <a:t>Lorem Ipsum Is Bad</a:t>
            </a:r>
            <a:br>
              <a:rPr lang="en-US" sz="4400" dirty="0">
                <a:latin typeface="Papyrus" panose="03070502060502030205" pitchFamily="66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801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DEEBF6"/>
      </a:hlink>
      <a:folHlink>
        <a:srgbClr val="E2EFD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22C76DF9BD8349B0CA3C9A1AA4C548" ma:contentTypeVersion="112" ma:contentTypeDescription="Create a new document." ma:contentTypeScope="" ma:versionID="3ba740bbfea08ad42b5fb892d4577724">
  <xsd:schema xmlns:xsd="http://www.w3.org/2001/XMLSchema" xmlns:xs="http://www.w3.org/2001/XMLSchema" xmlns:p="http://schemas.microsoft.com/office/2006/metadata/properties" xmlns:ns3="http://schemas.microsoft.com/sharepoint/v4" xmlns:ns4="9fff0862-dda6-4fd7-9437-296e7a0fcd45" xmlns:ns5="7dcc4a76-b6f0-4a5c-8242-557922f7abb0" targetNamespace="http://schemas.microsoft.com/office/2006/metadata/properties" ma:root="true" ma:fieldsID="f7fd287cc537a47f0d39eda5b7439aef" ns3:_="" ns4:_="" ns5:_="">
    <xsd:import namespace="http://schemas.microsoft.com/sharepoint/v4"/>
    <xsd:import namespace="9fff0862-dda6-4fd7-9437-296e7a0fcd45"/>
    <xsd:import namespace="7dcc4a76-b6f0-4a5c-8242-557922f7abb0"/>
    <xsd:element name="properties">
      <xsd:complexType>
        <xsd:sequence>
          <xsd:element name="documentManagement">
            <xsd:complexType>
              <xsd:all>
                <xsd:element ref="ns3:IconOverlay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5:SharedWithUsers" minOccurs="0"/>
                <xsd:element ref="ns5:SharedWithDetail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f0862-dda6-4fd7-9437-296e7a0fc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c4a76-b6f0-4a5c-8242-557922f7abb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D514FD-08F4-472E-95DC-AAD5D82575AA}">
  <ds:schemaRefs>
    <ds:schemaRef ds:uri="http://schemas.microsoft.com/office/2006/metadata/properties"/>
    <ds:schemaRef ds:uri="http://schemas.microsoft.com/office/infopath/2007/PartnerControls"/>
    <ds:schemaRef ds:uri="http://schemas.microsoft.com/sharepoint/v4"/>
  </ds:schemaRefs>
</ds:datastoreItem>
</file>

<file path=customXml/itemProps2.xml><?xml version="1.0" encoding="utf-8"?>
<ds:datastoreItem xmlns:ds="http://schemas.openxmlformats.org/officeDocument/2006/customXml" ds:itemID="{8EB92D04-7E37-4DB9-A4B4-44A420BE58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4"/>
    <ds:schemaRef ds:uri="9fff0862-dda6-4fd7-9437-296e7a0fcd45"/>
    <ds:schemaRef ds:uri="7dcc4a76-b6f0-4a5c-8242-557922f7ab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423C81-3699-4D25-A584-B9DD98D4C5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Lorem Ipsum Is Bad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Is Bad </dc:title>
  <dc:creator>Jeff Gallant</dc:creator>
  <cp:lastModifiedBy>Tiffani Reardon</cp:lastModifiedBy>
  <cp:revision>2</cp:revision>
  <dcterms:created xsi:type="dcterms:W3CDTF">2020-11-06T20:00:43Z</dcterms:created>
  <dcterms:modified xsi:type="dcterms:W3CDTF">2021-09-23T14:20:06Z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0x0101007222C76DF9BD8349B0CA3C9A1AA4C548</vt:lpwstr>
  </property>
</Properties>
</file>