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71"/>
    <p:restoredTop sz="95934"/>
  </p:normalViewPr>
  <p:slideViewPr>
    <p:cSldViewPr snapToGrid="0" snapToObjects="1">
      <p:cViewPr varScale="1">
        <p:scale>
          <a:sx n="76" d="100"/>
          <a:sy n="76" d="100"/>
        </p:scale>
        <p:origin x="112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pmagazine.org/~timwise/darkenup.html" TargetMode="External"/><Relationship Id="rId2" Type="http://schemas.openxmlformats.org/officeDocument/2006/relationships/hyperlink" Target="http://www.counterpunch.or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C71B4-8239-D640-9BE1-1C6E3E3D48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Chapter 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BA4DB9-E8B8-7C4E-9156-0F9F9A8BD2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Sociology of Sport</a:t>
            </a:r>
          </a:p>
        </p:txBody>
      </p:sp>
    </p:spTree>
    <p:extLst>
      <p:ext uri="{BB962C8B-B14F-4D97-AF65-F5344CB8AC3E}">
        <p14:creationId xmlns:p14="http://schemas.microsoft.com/office/powerpoint/2010/main" val="3940560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6AE4C-79F3-E940-82B1-6FD156106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Race/ethnicity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E704A-F6D7-A041-AC16-65AAF0705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7535" y="864108"/>
            <a:ext cx="7315200" cy="5120640"/>
          </a:xfrm>
        </p:spPr>
        <p:txBody>
          <a:bodyPr/>
          <a:lstStyle/>
          <a:p>
            <a:r>
              <a:rPr lang="en-US" b="1" dirty="0"/>
              <a:t>7.1. Knowledge about race today (from PBS, “Race: The Power of an Illusion”)</a:t>
            </a:r>
            <a:endParaRPr lang="en-US" dirty="0"/>
          </a:p>
          <a:p>
            <a:r>
              <a:rPr lang="en-US" b="1" dirty="0"/>
              <a:t>7.2. Media coverage of Joe Louis</a:t>
            </a:r>
            <a:endParaRPr lang="en-US" dirty="0"/>
          </a:p>
          <a:p>
            <a:r>
              <a:rPr lang="en-US" b="1" dirty="0"/>
              <a:t>7.3. Racial ideology in sports</a:t>
            </a:r>
            <a:endParaRPr lang="en-US" dirty="0"/>
          </a:p>
          <a:p>
            <a:r>
              <a:rPr lang="en-US" b="1" dirty="0"/>
              <a:t>7.4. Native Americans and team mascots</a:t>
            </a:r>
            <a:endParaRPr lang="en-US" dirty="0"/>
          </a:p>
          <a:p>
            <a:r>
              <a:rPr lang="en-US" b="1" dirty="0"/>
              <a:t>7.5. Samoan men in college and professional football</a:t>
            </a:r>
            <a:endParaRPr lang="en-US" dirty="0"/>
          </a:p>
          <a:p>
            <a:r>
              <a:rPr lang="en-US" b="1" dirty="0"/>
              <a:t>7.6. Profit motives and desegregating sports</a:t>
            </a:r>
            <a:endParaRPr lang="en-US" dirty="0"/>
          </a:p>
          <a:p>
            <a:r>
              <a:rPr lang="en-US" b="1" dirty="0"/>
              <a:t>7.7. Sports as sites for transforming racial attitudes</a:t>
            </a:r>
            <a:endParaRPr lang="en-US" dirty="0"/>
          </a:p>
          <a:p>
            <a:r>
              <a:rPr lang="en-US" b="1" dirty="0"/>
              <a:t>7.8. Why aren’t all sports racially and ethnically desegregated?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85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749A1-BC0A-B641-83AB-A5765FF46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 Knowledge about race today (from PBS, “Race: The Power of an Illusion”)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A5F20-C7FC-F146-838A-D32FB7FCE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9932" y="1123837"/>
            <a:ext cx="7315200" cy="6333066"/>
          </a:xfrm>
        </p:spPr>
        <p:txBody>
          <a:bodyPr>
            <a:normAutofit/>
          </a:bodyPr>
          <a:lstStyle/>
          <a:p>
            <a:r>
              <a:rPr lang="en-US" dirty="0"/>
              <a:t>Many social scientists have studied the idea of race and research have produced important knowledge about race and racial classification systems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Race is a modern idea.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Race has no genetic basis.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Human subspecies don’t exist.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Skin color really is only skin deep.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More genetic variation occurs within, not between, what many people believe to be “races.”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Slavery predates the idea of race.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Race and freedom evolved together in contemporary history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Race has been used to justify social inequalities as natural.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Race isn’t biological, but racism is a social reality.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Colorblindness will not end racism.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821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749A1-BC0A-B641-83AB-A5765FF46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Media coverage of Joe Louis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A5F20-C7FC-F146-838A-D32FB7FCE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9933" y="1287441"/>
            <a:ext cx="7315200" cy="512064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Whites in the United States and other colonized areas used racial ideology to justify the physical mistreatment of African slaves. </a:t>
            </a:r>
          </a:p>
          <a:p>
            <a:r>
              <a:rPr lang="en-US" dirty="0"/>
              <a:t>Many whites even thought that the skulls of Black people were so thick that they could not be bruised or broken by a white man’s fist. </a:t>
            </a:r>
          </a:p>
          <a:p>
            <a:r>
              <a:rPr lang="en-US" dirty="0"/>
              <a:t>Thus, when Black boxers were successful, this race ideology was used to explain their success.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453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1A593-9F46-3947-BE86-CA60CA319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Racial ideology in sports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C4228E-8F43-884E-BCF2-07227E5C1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Some people, including Jimmy “the Greek” Snyder, a former sports analyst for CBS, have combined genetic and experiential factors to seek explanations for the success of African American athletes in certain sports. </a:t>
            </a:r>
          </a:p>
          <a:p>
            <a:r>
              <a:rPr lang="en-US" dirty="0"/>
              <a:t>So many white men forced Black women into sexual intercourse during the slave era that many African Americans today have a white ancestor somewhere in their past. </a:t>
            </a:r>
          </a:p>
          <a:p>
            <a:r>
              <a:rPr lang="en-US" dirty="0"/>
              <a:t>For another example of racial ideology in sports, consider the winners of high-profile marathons over the past twenty years. </a:t>
            </a:r>
          </a:p>
          <a:p>
            <a:r>
              <a:rPr lang="en-US" dirty="0"/>
              <a:t>The racial ideology that is used leads many white people not to “see” white skin as a factor in the success of these racers; instead, they focus on strong character, hard work, efficient training, and their traits as individuals rather than as a representative of all white people or people from a particular country of origin.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44682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1D2DE-ABFA-1044-9D09-F6B6E2B74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Native Americans and team mascots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2030FAC-9668-5E4F-A24B-89DA26143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3067" y="864108"/>
            <a:ext cx="7315200" cy="5120640"/>
          </a:xfrm>
        </p:spPr>
        <p:txBody>
          <a:bodyPr/>
          <a:lstStyle/>
          <a:p>
            <a:r>
              <a:rPr lang="en-US" b="1" dirty="0"/>
              <a:t>Darken Up, Asshole: Reflections on Indian Mascots and White Rage</a:t>
            </a:r>
            <a:endParaRPr lang="en-US" dirty="0"/>
          </a:p>
          <a:p>
            <a:r>
              <a:rPr lang="en-US" dirty="0"/>
              <a:t>By Tim Wise (Published on </a:t>
            </a:r>
            <a:r>
              <a:rPr lang="en-US" i="1" dirty="0"/>
              <a:t>Counterpunch</a:t>
            </a:r>
            <a:r>
              <a:rPr lang="en-US" dirty="0"/>
              <a:t>, </a:t>
            </a:r>
            <a:r>
              <a:rPr lang="en-US" u="sng" dirty="0">
                <a:hlinkClick r:id="rId2"/>
              </a:rPr>
              <a:t>www.counterpunch.org</a:t>
            </a:r>
            <a:r>
              <a:rPr lang="en-US" dirty="0"/>
              <a:t>, 8/10/05; see also, </a:t>
            </a:r>
            <a:r>
              <a:rPr lang="en-US" u="sng" dirty="0">
                <a:hlinkClick r:id="rId3"/>
              </a:rPr>
              <a:t>www.lipmagazine.org/~timwise/darkenup.html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5928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3488E-BEE3-DA42-A00F-B6DA1112E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Samoan men in college and professional football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A52C6-1183-D04A-88B0-454EBD963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1997, Western Samoa amended its constitution and changed its name to Samoa, as it had been named when it joined the United Nations in 1976. </a:t>
            </a:r>
          </a:p>
          <a:p>
            <a:r>
              <a:rPr lang="en-US" dirty="0"/>
              <a:t>Today, the two </a:t>
            </a:r>
            <a:r>
              <a:rPr lang="en-US" dirty="0" err="1"/>
              <a:t>Samoas</a:t>
            </a:r>
            <a:r>
              <a:rPr lang="en-US" dirty="0"/>
              <a:t> use the same language and have the same ethnicity, but their cultures have diverged. </a:t>
            </a:r>
          </a:p>
          <a:p>
            <a:r>
              <a:rPr lang="en-US" dirty="0"/>
              <a:t>Beginning in the 1990s, U.S. universities have recruited football players from Western Samoa, and a disproportionate number of these athletes have gone on to play in the NFL. </a:t>
            </a:r>
          </a:p>
          <a:p>
            <a:r>
              <a:rPr lang="en-US" dirty="0"/>
              <a:t>Historian Rob Ruck (2019) has studied the issue of Samoans in the NFL and reported that over recent seasons, there have been 50 Samoans on NFL – more than 40 times what would be expected on the size of the Samoan population in the United States. </a:t>
            </a:r>
          </a:p>
        </p:txBody>
      </p:sp>
    </p:spTree>
    <p:extLst>
      <p:ext uri="{BB962C8B-B14F-4D97-AF65-F5344CB8AC3E}">
        <p14:creationId xmlns:p14="http://schemas.microsoft.com/office/powerpoint/2010/main" val="3003324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448B1-5B33-0445-B13C-D6A742EE4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Profit motives and desegregating sports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8E286-C10A-C341-9558-02E8181D3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history of desegregation in American sports clearly shows that when a winning season is necessary to generate money and profits, there is a tendency to recruit and play the best athletes, regardless of skin color. </a:t>
            </a:r>
          </a:p>
          <a:p>
            <a:r>
              <a:rPr lang="en-US" dirty="0"/>
              <a:t>Desegregation is a complex process grounded in a combination of social, legal-political, and economic forces. </a:t>
            </a:r>
          </a:p>
          <a:p>
            <a:r>
              <a:rPr lang="en-US" dirty="0"/>
              <a:t>Desegregation was also financially motivated in professional and college team sports, where people other than the athletes themselves could make money. </a:t>
            </a:r>
          </a:p>
        </p:txBody>
      </p:sp>
    </p:spTree>
    <p:extLst>
      <p:ext uri="{BB962C8B-B14F-4D97-AF65-F5344CB8AC3E}">
        <p14:creationId xmlns:p14="http://schemas.microsoft.com/office/powerpoint/2010/main" val="4241266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AE651-E944-4C4F-B073-430025442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3082948" cy="4601183"/>
          </a:xfrm>
        </p:spPr>
        <p:txBody>
          <a:bodyPr/>
          <a:lstStyle/>
          <a:p>
            <a:r>
              <a:rPr lang="en-US" b="1" dirty="0"/>
              <a:t>Why aren’t all sports racially and ethnically desegregated?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BB637-0181-7E4A-BA99-7C0B9133E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Research shows that contact between people from different racial and ethnic groups can lead to favorable changes on a personal level when members of each group</a:t>
            </a:r>
          </a:p>
          <a:p>
            <a:pPr lvl="0" fontAlgn="base"/>
            <a:r>
              <a:rPr lang="en-US" dirty="0"/>
              <a:t>have equal status</a:t>
            </a:r>
          </a:p>
          <a:p>
            <a:pPr lvl="0" fontAlgn="base"/>
            <a:r>
              <a:rPr lang="en-US" dirty="0"/>
              <a:t>pursue the same goals</a:t>
            </a:r>
          </a:p>
          <a:p>
            <a:pPr lvl="0" fontAlgn="base"/>
            <a:r>
              <a:rPr lang="en-US" dirty="0"/>
              <a:t>depend on one another’s cooperation to achieve their goals</a:t>
            </a:r>
          </a:p>
          <a:p>
            <a:pPr lvl="0" fontAlgn="base"/>
            <a:r>
              <a:rPr lang="en-US"/>
              <a:t>receive positive encouragement for interacting with one another in supportive ways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026000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D821C33D77374889306AEF42E3F77D" ma:contentTypeVersion="7" ma:contentTypeDescription="Create a new document." ma:contentTypeScope="" ma:versionID="72be366cff232dfece6902775b7875da">
  <xsd:schema xmlns:xsd="http://www.w3.org/2001/XMLSchema" xmlns:xs="http://www.w3.org/2001/XMLSchema" xmlns:p="http://schemas.microsoft.com/office/2006/metadata/properties" xmlns:ns2="fde54b8b-4b5e-495a-9838-89e8d703d9aa" targetNamespace="http://schemas.microsoft.com/office/2006/metadata/properties" ma:root="true" ma:fieldsID="941aee6532d60bb553fc8bd15f74bc67" ns2:_="">
    <xsd:import namespace="fde54b8b-4b5e-495a-9838-89e8d703d9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e54b8b-4b5e-495a-9838-89e8d703d9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9F468D3-216A-4264-A6C7-CAE0CC672590}"/>
</file>

<file path=customXml/itemProps2.xml><?xml version="1.0" encoding="utf-8"?>
<ds:datastoreItem xmlns:ds="http://schemas.openxmlformats.org/officeDocument/2006/customXml" ds:itemID="{5B5EAE35-A659-493C-B6A1-0111502C6D47}"/>
</file>

<file path=customXml/itemProps3.xml><?xml version="1.0" encoding="utf-8"?>
<ds:datastoreItem xmlns:ds="http://schemas.openxmlformats.org/officeDocument/2006/customXml" ds:itemID="{25930662-8BF9-4BAD-B46B-EB567B4388EB}"/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1637</TotalTime>
  <Words>773</Words>
  <Application>Microsoft Macintosh PowerPoint</Application>
  <PresentationFormat>Widescreen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Corbel</vt:lpstr>
      <vt:lpstr>Wingdings 2</vt:lpstr>
      <vt:lpstr>Frame</vt:lpstr>
      <vt:lpstr>Chapter 7</vt:lpstr>
      <vt:lpstr>Race/ethnicity</vt:lpstr>
      <vt:lpstr> Knowledge about race today (from PBS, “Race: The Power of an Illusion”)   </vt:lpstr>
      <vt:lpstr>Media coverage of Joe Louis</vt:lpstr>
      <vt:lpstr>Racial ideology in sports</vt:lpstr>
      <vt:lpstr>Native Americans and team mascots</vt:lpstr>
      <vt:lpstr>Samoan men in college and professional football</vt:lpstr>
      <vt:lpstr>Profit motives and desegregating sports</vt:lpstr>
      <vt:lpstr>Why aren’t all sports racially and ethnically desegregated?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Lisa Jellum</dc:creator>
  <cp:lastModifiedBy>Lisa Jellum</cp:lastModifiedBy>
  <cp:revision>17</cp:revision>
  <dcterms:created xsi:type="dcterms:W3CDTF">2021-12-08T21:24:02Z</dcterms:created>
  <dcterms:modified xsi:type="dcterms:W3CDTF">2021-12-10T00:41:49Z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0x010100F0D821C33D77374889306AEF42E3F77D</vt:lpwstr>
  </property>
</Properties>
</file>