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68" d="100"/>
          <a:sy n="68" d="100"/>
        </p:scale>
        <p:origin x="5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122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03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302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563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385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7707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554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1124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778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89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054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922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908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286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345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547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192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9825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Interrogative and </a:t>
            </a:r>
            <a:r>
              <a:rPr lang="en-US" dirty="0" err="1" smtClean="0"/>
              <a:t>exclamative</a:t>
            </a:r>
            <a:r>
              <a:rPr lang="en-US" dirty="0" smtClean="0"/>
              <a:t> </a:t>
            </a:r>
            <a:r>
              <a:rPr lang="en-US" i="1" dirty="0" err="1" smtClean="0"/>
              <a:t>quel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761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9521" y="1880033"/>
            <a:ext cx="9905999" cy="3541714"/>
          </a:xfrm>
        </p:spPr>
        <p:txBody>
          <a:bodyPr/>
          <a:lstStyle/>
          <a:p>
            <a:r>
              <a:rPr lang="en-US" dirty="0">
                <a:effectLst/>
              </a:rPr>
              <a:t>6.  </a:t>
            </a:r>
            <a:r>
              <a:rPr lang="en-US" dirty="0" err="1">
                <a:effectLst/>
              </a:rPr>
              <a:t>Quel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âge</a:t>
            </a:r>
            <a:r>
              <a:rPr lang="en-US" dirty="0">
                <a:effectLst/>
              </a:rPr>
              <a:t> as-</a:t>
            </a:r>
            <a:r>
              <a:rPr lang="en-US" dirty="0" err="1">
                <a:effectLst/>
              </a:rPr>
              <a:t>tu</a:t>
            </a:r>
            <a:r>
              <a:rPr lang="en-US" dirty="0">
                <a:effectLst/>
              </a:rPr>
              <a:t>?</a:t>
            </a:r>
          </a:p>
          <a:p>
            <a:r>
              <a:rPr lang="en-US" dirty="0">
                <a:effectLst/>
              </a:rPr>
              <a:t>7.  </a:t>
            </a:r>
            <a:r>
              <a:rPr lang="en-US" dirty="0" err="1">
                <a:effectLst/>
              </a:rPr>
              <a:t>Quelles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musiques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est-ce</a:t>
            </a:r>
            <a:r>
              <a:rPr lang="en-US" dirty="0">
                <a:effectLst/>
              </a:rPr>
              <a:t> que </a:t>
            </a:r>
            <a:r>
              <a:rPr lang="en-US" dirty="0" err="1">
                <a:effectLst/>
              </a:rPr>
              <a:t>tu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préfères</a:t>
            </a:r>
            <a:r>
              <a:rPr lang="en-US" dirty="0">
                <a:effectLst/>
              </a:rPr>
              <a:t>?</a:t>
            </a:r>
          </a:p>
          <a:p>
            <a:r>
              <a:rPr lang="en-US" dirty="0">
                <a:effectLst/>
              </a:rPr>
              <a:t>8.  </a:t>
            </a:r>
            <a:r>
              <a:rPr lang="en-US" dirty="0" err="1">
                <a:effectLst/>
              </a:rPr>
              <a:t>Quelle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est</a:t>
            </a:r>
            <a:r>
              <a:rPr lang="en-US" dirty="0">
                <a:effectLst/>
              </a:rPr>
              <a:t> ta profession?</a:t>
            </a:r>
          </a:p>
          <a:p>
            <a:r>
              <a:rPr lang="en-US" dirty="0">
                <a:effectLst/>
              </a:rPr>
              <a:t>9.  </a:t>
            </a:r>
            <a:r>
              <a:rPr lang="en-US" dirty="0" err="1">
                <a:effectLst/>
              </a:rPr>
              <a:t>Quel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est</a:t>
            </a:r>
            <a:r>
              <a:rPr lang="en-US" dirty="0">
                <a:effectLst/>
              </a:rPr>
              <a:t> ton lieu de naissance?</a:t>
            </a:r>
          </a:p>
          <a:p>
            <a:r>
              <a:rPr lang="en-US" dirty="0">
                <a:effectLst/>
              </a:rPr>
              <a:t>10.  </a:t>
            </a:r>
            <a:r>
              <a:rPr lang="en-US" dirty="0" err="1">
                <a:effectLst/>
              </a:rPr>
              <a:t>Quelle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est</a:t>
            </a:r>
            <a:r>
              <a:rPr lang="en-US" dirty="0">
                <a:effectLst/>
              </a:rPr>
              <a:t> ton </a:t>
            </a:r>
            <a:r>
              <a:rPr lang="en-US" dirty="0" err="1" smtClean="0">
                <a:effectLst/>
              </a:rPr>
              <a:t>adresse</a:t>
            </a:r>
            <a:r>
              <a:rPr lang="en-US" dirty="0">
                <a:effectLst/>
              </a:rPr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25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Quel</a:t>
            </a:r>
            <a:r>
              <a:rPr lang="en-US" dirty="0" smtClean="0"/>
              <a:t> </a:t>
            </a:r>
            <a:r>
              <a:rPr lang="en-US" dirty="0" err="1" smtClean="0"/>
              <a:t>acteur</a:t>
            </a:r>
            <a:r>
              <a:rPr lang="en-US" dirty="0" smtClean="0"/>
              <a:t> </a:t>
            </a:r>
            <a:r>
              <a:rPr lang="en-US" dirty="0" err="1">
                <a:effectLst/>
              </a:rPr>
              <a:t>préfères-tu</a:t>
            </a:r>
            <a:r>
              <a:rPr lang="en-US" dirty="0" smtClean="0">
                <a:effectLst/>
              </a:rPr>
              <a:t>? Bradley </a:t>
            </a:r>
            <a:r>
              <a:rPr lang="en-US" dirty="0" err="1" smtClean="0">
                <a:effectLst/>
              </a:rPr>
              <a:t>ou</a:t>
            </a:r>
            <a:r>
              <a:rPr lang="en-US" dirty="0" smtClean="0">
                <a:effectLst/>
              </a:rPr>
              <a:t> Brad?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510" y="2770189"/>
            <a:ext cx="6286980" cy="3538537"/>
          </a:xfrm>
        </p:spPr>
      </p:pic>
    </p:spTree>
    <p:extLst>
      <p:ext uri="{BB962C8B-B14F-4D97-AF65-F5344CB8AC3E}">
        <p14:creationId xmlns:p14="http://schemas.microsoft.com/office/powerpoint/2010/main" val="346153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Quelle</a:t>
            </a:r>
            <a:r>
              <a:rPr lang="en-US" dirty="0" smtClean="0"/>
              <a:t> chanteuse </a:t>
            </a:r>
            <a:r>
              <a:rPr lang="en-US" dirty="0" err="1">
                <a:effectLst/>
              </a:rPr>
              <a:t>préfères-tu</a:t>
            </a:r>
            <a:r>
              <a:rPr lang="en-US" dirty="0" smtClean="0">
                <a:effectLst/>
              </a:rPr>
              <a:t>?  Dolly </a:t>
            </a:r>
            <a:r>
              <a:rPr lang="en-US" dirty="0" err="1" smtClean="0">
                <a:effectLst/>
              </a:rPr>
              <a:t>ou</a:t>
            </a:r>
            <a:r>
              <a:rPr lang="en-US" dirty="0" smtClean="0">
                <a:effectLst/>
              </a:rPr>
              <a:t> Miley?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613" y="2097088"/>
            <a:ext cx="4718049" cy="3538537"/>
          </a:xfrm>
        </p:spPr>
      </p:pic>
    </p:spTree>
    <p:extLst>
      <p:ext uri="{BB962C8B-B14F-4D97-AF65-F5344CB8AC3E}">
        <p14:creationId xmlns:p14="http://schemas.microsoft.com/office/powerpoint/2010/main" val="346743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85802"/>
            <a:ext cx="7315200" cy="914399"/>
          </a:xfrm>
        </p:spPr>
        <p:txBody>
          <a:bodyPr/>
          <a:lstStyle/>
          <a:p>
            <a:r>
              <a:rPr lang="en-US" dirty="0"/>
              <a:t>Les questions avec </a:t>
            </a:r>
            <a:r>
              <a:rPr lang="en-US" i="1" dirty="0" err="1"/>
              <a:t>quel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438400" y="2209800"/>
            <a:ext cx="7315200" cy="4099561"/>
          </a:xfrm>
        </p:spPr>
        <p:txBody>
          <a:bodyPr/>
          <a:lstStyle/>
          <a:p>
            <a:r>
              <a:rPr lang="fr-FR" sz="3200" b="1" dirty="0" smtClean="0">
                <a:solidFill>
                  <a:schemeClr val="tx2"/>
                </a:solidFill>
              </a:rPr>
              <a:t>Quels </a:t>
            </a:r>
            <a:r>
              <a:rPr lang="fr-FR" sz="3200" dirty="0"/>
              <a:t>sont les mois du </a:t>
            </a:r>
            <a:r>
              <a:rPr lang="fr-FR" sz="3200" dirty="0" smtClean="0"/>
              <a:t>printemps (</a:t>
            </a:r>
            <a:r>
              <a:rPr lang="fr-FR" sz="3200" dirty="0" err="1" smtClean="0"/>
              <a:t>spring</a:t>
            </a:r>
            <a:r>
              <a:rPr lang="fr-FR" sz="3200" dirty="0" smtClean="0"/>
              <a:t>)?</a:t>
            </a:r>
            <a:endParaRPr lang="en-US" sz="3200" dirty="0"/>
          </a:p>
          <a:p>
            <a:r>
              <a:rPr lang="en-US" sz="3200" b="1" dirty="0" err="1" smtClean="0">
                <a:solidFill>
                  <a:schemeClr val="tx2"/>
                </a:solidFill>
              </a:rPr>
              <a:t>Quelles</a:t>
            </a:r>
            <a:r>
              <a:rPr lang="en-US" sz="3200" b="1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/>
              <a:t>sont</a:t>
            </a:r>
            <a:r>
              <a:rPr lang="en-US" sz="3200" dirty="0" smtClean="0"/>
              <a:t> </a:t>
            </a:r>
            <a:r>
              <a:rPr lang="en-US" sz="3200" dirty="0" err="1" smtClean="0"/>
              <a:t>tes</a:t>
            </a:r>
            <a:r>
              <a:rPr lang="en-US" sz="3200" dirty="0" smtClean="0"/>
              <a:t> </a:t>
            </a:r>
            <a:r>
              <a:rPr lang="en-US" sz="3200" dirty="0" err="1" smtClean="0"/>
              <a:t>saisons</a:t>
            </a:r>
            <a:r>
              <a:rPr lang="en-US" sz="3200" dirty="0" smtClean="0"/>
              <a:t> </a:t>
            </a:r>
            <a:r>
              <a:rPr lang="en-US" sz="3200" dirty="0" err="1"/>
              <a:t>pr</a:t>
            </a:r>
            <a:r>
              <a:rPr lang="fr-FR" sz="3200" dirty="0" err="1" smtClean="0"/>
              <a:t>éférées</a:t>
            </a:r>
            <a:r>
              <a:rPr lang="fr-FR" sz="3200" dirty="0" smtClean="0"/>
              <a:t> (</a:t>
            </a:r>
            <a:r>
              <a:rPr lang="en-US" sz="3200" dirty="0">
                <a:effectLst/>
              </a:rPr>
              <a:t>le </a:t>
            </a:r>
            <a:r>
              <a:rPr lang="en-US" sz="3200" dirty="0" err="1" smtClean="0">
                <a:effectLst/>
              </a:rPr>
              <a:t>printemps</a:t>
            </a:r>
            <a:r>
              <a:rPr lang="en-US" sz="3200" dirty="0" smtClean="0">
                <a:effectLst/>
              </a:rPr>
              <a:t>/</a:t>
            </a:r>
            <a:r>
              <a:rPr lang="en-US" sz="3200" dirty="0" err="1" smtClean="0">
                <a:effectLst/>
              </a:rPr>
              <a:t>l’été</a:t>
            </a:r>
            <a:r>
              <a:rPr lang="en-US" sz="3200" dirty="0" smtClean="0">
                <a:effectLst/>
              </a:rPr>
              <a:t>/</a:t>
            </a:r>
            <a:r>
              <a:rPr lang="en-US" sz="3200" dirty="0" err="1" smtClean="0">
                <a:effectLst/>
              </a:rPr>
              <a:t>l’automne</a:t>
            </a:r>
            <a:r>
              <a:rPr lang="en-US" sz="3200" dirty="0" smtClean="0">
                <a:effectLst/>
              </a:rPr>
              <a:t>/</a:t>
            </a:r>
            <a:r>
              <a:rPr lang="en-US" sz="3200" dirty="0" err="1" smtClean="0">
                <a:effectLst/>
              </a:rPr>
              <a:t>l’hiver</a:t>
            </a:r>
            <a:r>
              <a:rPr lang="en-US" sz="3200" dirty="0" smtClean="0">
                <a:effectLst/>
              </a:rPr>
              <a:t>)</a:t>
            </a:r>
            <a:r>
              <a:rPr lang="fr-FR" sz="3200" dirty="0" smtClean="0"/>
              <a:t>? </a:t>
            </a:r>
            <a:r>
              <a:rPr lang="fr-FR" sz="3200" dirty="0"/>
              <a:t>Pourquoi?</a:t>
            </a:r>
          </a:p>
          <a:p>
            <a:pPr marL="4572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764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1544716"/>
            <a:ext cx="7315200" cy="207885"/>
          </a:xfrm>
        </p:spPr>
        <p:txBody>
          <a:bodyPr>
            <a:normAutofit fontScale="90000"/>
          </a:bodyPr>
          <a:lstStyle/>
          <a:p>
            <a:r>
              <a:rPr lang="en-US" dirty="0"/>
              <a:t>Les questions avec </a:t>
            </a:r>
            <a:r>
              <a:rPr lang="en-US" i="1" dirty="0" err="1"/>
              <a:t>quel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2466109" y="3500184"/>
          <a:ext cx="731520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SINGULIER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PLURIEL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r>
                        <a:rPr lang="en-US" dirty="0" smtClean="0"/>
                        <a:t>MASCULIN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quel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quels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ÉMININ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quelle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quelles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4600" y="2286001"/>
            <a:ext cx="701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Quel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is an adjective, so it agrees in gender and number with the noun it modifies.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971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 questions avec </a:t>
            </a:r>
            <a:r>
              <a:rPr lang="en-US" i="1" dirty="0" err="1"/>
              <a:t>quel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4218" y="2249487"/>
            <a:ext cx="9163193" cy="3541714"/>
          </a:xfrm>
        </p:spPr>
        <p:txBody>
          <a:bodyPr/>
          <a:lstStyle/>
          <a:p>
            <a:pPr marL="45720" indent="0">
              <a:buNone/>
            </a:pPr>
            <a:r>
              <a:rPr lang="en-US" b="1" dirty="0" err="1"/>
              <a:t>Quel</a:t>
            </a:r>
            <a:r>
              <a:rPr lang="en-US" dirty="0"/>
              <a:t> is generally translated into English by 'what' or 'which'. It is always followed by a noun or by the verb '</a:t>
            </a:r>
            <a:r>
              <a:rPr lang="en-US" dirty="0" err="1"/>
              <a:t>être</a:t>
            </a:r>
            <a:r>
              <a:rPr lang="en-US" dirty="0"/>
              <a:t>' + noun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b="1" dirty="0" err="1">
                <a:solidFill>
                  <a:schemeClr val="tx2"/>
                </a:solidFill>
              </a:rPr>
              <a:t>Quelle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saison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préfères</a:t>
            </a:r>
            <a:r>
              <a:rPr lang="en-US" dirty="0" smtClean="0"/>
              <a:t>? (noun)</a:t>
            </a:r>
          </a:p>
          <a:p>
            <a:pPr marL="45720" indent="0">
              <a:buNone/>
            </a:pPr>
            <a:r>
              <a:rPr lang="en-US" b="1" dirty="0" err="1" smtClean="0">
                <a:solidFill>
                  <a:schemeClr val="tx2"/>
                </a:solidFill>
              </a:rPr>
              <a:t>Quelle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est</a:t>
            </a:r>
            <a:r>
              <a:rPr lang="en-US" dirty="0">
                <a:solidFill>
                  <a:schemeClr val="tx2"/>
                </a:solidFill>
              </a:rPr>
              <a:t> ta </a:t>
            </a:r>
            <a:r>
              <a:rPr lang="en-US" dirty="0" err="1">
                <a:solidFill>
                  <a:schemeClr val="tx2"/>
                </a:solidFill>
              </a:rPr>
              <a:t>saison</a:t>
            </a:r>
            <a:r>
              <a:rPr lang="en-US" dirty="0" smtClean="0"/>
              <a:t> </a:t>
            </a:r>
            <a:r>
              <a:rPr lang="en-US" dirty="0" err="1" smtClean="0"/>
              <a:t>préférée</a:t>
            </a:r>
            <a:r>
              <a:rPr lang="en-US" dirty="0" smtClean="0"/>
              <a:t>? (</a:t>
            </a:r>
            <a:r>
              <a:rPr lang="en-US" dirty="0" err="1" smtClean="0"/>
              <a:t>être</a:t>
            </a:r>
            <a:r>
              <a:rPr lang="en-US" dirty="0" smtClean="0"/>
              <a:t> + noun)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679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170" t="3195" r="1281" b="1003"/>
          <a:stretch/>
        </p:blipFill>
        <p:spPr>
          <a:xfrm>
            <a:off x="2526384" y="556181"/>
            <a:ext cx="7286919" cy="565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01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017" y="701819"/>
            <a:ext cx="9777363" cy="4997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77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6939" y="1667596"/>
            <a:ext cx="9905999" cy="3541714"/>
          </a:xfrm>
        </p:spPr>
        <p:txBody>
          <a:bodyPr/>
          <a:lstStyle/>
          <a:p>
            <a:r>
              <a:rPr lang="en-US" dirty="0">
                <a:effectLst/>
              </a:rPr>
              <a:t>1.  </a:t>
            </a:r>
            <a:r>
              <a:rPr lang="en-US" dirty="0" err="1">
                <a:effectLst/>
              </a:rPr>
              <a:t>Quels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sont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passe</a:t>
            </a:r>
            <a:r>
              <a:rPr lang="en-US" dirty="0">
                <a:effectLst/>
              </a:rPr>
              <a:t>-temps </a:t>
            </a:r>
            <a:r>
              <a:rPr lang="en-US" dirty="0" err="1">
                <a:effectLst/>
              </a:rPr>
              <a:t>préférés</a:t>
            </a:r>
            <a:r>
              <a:rPr lang="en-US" dirty="0">
                <a:effectLst/>
              </a:rPr>
              <a:t>?</a:t>
            </a:r>
          </a:p>
          <a:p>
            <a:r>
              <a:rPr lang="en-US" dirty="0">
                <a:effectLst/>
              </a:rPr>
              <a:t>2.  </a:t>
            </a:r>
            <a:r>
              <a:rPr lang="en-US" dirty="0" err="1">
                <a:effectLst/>
              </a:rPr>
              <a:t>Quel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est</a:t>
            </a:r>
            <a:r>
              <a:rPr lang="en-US" dirty="0">
                <a:effectLst/>
              </a:rPr>
              <a:t> ton nom?</a:t>
            </a:r>
          </a:p>
          <a:p>
            <a:r>
              <a:rPr lang="en-US" dirty="0">
                <a:effectLst/>
              </a:rPr>
              <a:t>3.  </a:t>
            </a:r>
            <a:r>
              <a:rPr lang="en-US" dirty="0" err="1">
                <a:effectLst/>
              </a:rPr>
              <a:t>Quel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est</a:t>
            </a:r>
            <a:r>
              <a:rPr lang="en-US" dirty="0">
                <a:effectLst/>
              </a:rPr>
              <a:t> ton </a:t>
            </a:r>
            <a:r>
              <a:rPr lang="en-US" dirty="0" err="1">
                <a:effectLst/>
              </a:rPr>
              <a:t>prénom</a:t>
            </a:r>
            <a:r>
              <a:rPr lang="en-US" dirty="0">
                <a:effectLst/>
              </a:rPr>
              <a:t>?</a:t>
            </a:r>
          </a:p>
          <a:p>
            <a:r>
              <a:rPr lang="en-US" dirty="0">
                <a:effectLst/>
              </a:rPr>
              <a:t>4.  </a:t>
            </a:r>
            <a:r>
              <a:rPr lang="en-US" dirty="0" err="1">
                <a:effectLst/>
              </a:rPr>
              <a:t>Quelle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est</a:t>
            </a:r>
            <a:r>
              <a:rPr lang="en-US" dirty="0">
                <a:effectLst/>
              </a:rPr>
              <a:t> ta </a:t>
            </a:r>
            <a:r>
              <a:rPr lang="en-US" dirty="0" err="1">
                <a:effectLst/>
              </a:rPr>
              <a:t>nationalité</a:t>
            </a:r>
            <a:r>
              <a:rPr lang="en-US" dirty="0">
                <a:effectLst/>
              </a:rPr>
              <a:t>?</a:t>
            </a:r>
          </a:p>
          <a:p>
            <a:r>
              <a:rPr lang="en-US" dirty="0">
                <a:effectLst/>
              </a:rPr>
              <a:t>5.  </a:t>
            </a:r>
            <a:r>
              <a:rPr lang="en-US" dirty="0" err="1">
                <a:effectLst/>
              </a:rPr>
              <a:t>Quel</a:t>
            </a:r>
            <a:r>
              <a:rPr lang="en-US" dirty="0">
                <a:effectLst/>
              </a:rPr>
              <a:t> sport </a:t>
            </a:r>
            <a:r>
              <a:rPr lang="en-US" dirty="0" err="1">
                <a:effectLst/>
              </a:rPr>
              <a:t>est-ce</a:t>
            </a:r>
            <a:r>
              <a:rPr lang="en-US" dirty="0">
                <a:effectLst/>
              </a:rPr>
              <a:t> que </a:t>
            </a:r>
            <a:r>
              <a:rPr lang="en-US" dirty="0" err="1">
                <a:effectLst/>
              </a:rPr>
              <a:t>tu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préfères</a:t>
            </a:r>
            <a:r>
              <a:rPr lang="en-US" dirty="0">
                <a:effectLst/>
              </a:rPr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734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158</Words>
  <Application>Microsoft Office PowerPoint</Application>
  <PresentationFormat>Widescreen</PresentationFormat>
  <Paragraphs>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Tw Cen MT</vt:lpstr>
      <vt:lpstr>Circuit</vt:lpstr>
      <vt:lpstr>Interrogative and exclamative quel</vt:lpstr>
      <vt:lpstr>Quel acteur préfères-tu? Bradley ou Brad? </vt:lpstr>
      <vt:lpstr>Quelle chanteuse préfères-tu?  Dolly ou Miley? </vt:lpstr>
      <vt:lpstr>Les questions avec quel</vt:lpstr>
      <vt:lpstr>Les questions avec quel</vt:lpstr>
      <vt:lpstr>Les questions avec quel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Mauldin</dc:creator>
  <cp:lastModifiedBy>Beth Mauldin</cp:lastModifiedBy>
  <cp:revision>3</cp:revision>
  <dcterms:created xsi:type="dcterms:W3CDTF">2021-03-22T16:48:40Z</dcterms:created>
  <dcterms:modified xsi:type="dcterms:W3CDTF">2021-05-14T11:32:09Z</dcterms:modified>
</cp:coreProperties>
</file>