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8" r:id="rId4"/>
    <p:sldId id="259" r:id="rId5"/>
    <p:sldId id="262" r:id="rId6"/>
    <p:sldId id="263" r:id="rId7"/>
    <p:sldId id="264" r:id="rId8"/>
    <p:sldId id="266" r:id="rId9"/>
    <p:sldId id="265" r:id="rId10"/>
    <p:sldId id="267" r:id="rId11"/>
    <p:sldId id="268" r:id="rId12"/>
    <p:sldId id="260" r:id="rId13"/>
    <p:sldId id="26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>
        <p:scale>
          <a:sx n="132" d="100"/>
          <a:sy n="132" d="100"/>
        </p:scale>
        <p:origin x="424" y="2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A4BD3-2E8B-4AFE-BAF4-C23606FDF4D1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11035-4472-46BF-AB99-170CC50AC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389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A4BD3-2E8B-4AFE-BAF4-C23606FDF4D1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11035-4472-46BF-AB99-170CC50AC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99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A4BD3-2E8B-4AFE-BAF4-C23606FDF4D1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11035-4472-46BF-AB99-170CC50AC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992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A4BD3-2E8B-4AFE-BAF4-C23606FDF4D1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11035-4472-46BF-AB99-170CC50AC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107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A4BD3-2E8B-4AFE-BAF4-C23606FDF4D1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11035-4472-46BF-AB99-170CC50AC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41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A4BD3-2E8B-4AFE-BAF4-C23606FDF4D1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11035-4472-46BF-AB99-170CC50AC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358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A4BD3-2E8B-4AFE-BAF4-C23606FDF4D1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11035-4472-46BF-AB99-170CC50AC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094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A4BD3-2E8B-4AFE-BAF4-C23606FDF4D1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11035-4472-46BF-AB99-170CC50AC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981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A4BD3-2E8B-4AFE-BAF4-C23606FDF4D1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11035-4472-46BF-AB99-170CC50AC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531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A4BD3-2E8B-4AFE-BAF4-C23606FDF4D1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11035-4472-46BF-AB99-170CC50AC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084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A4BD3-2E8B-4AFE-BAF4-C23606FDF4D1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11035-4472-46BF-AB99-170CC50AC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619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A4BD3-2E8B-4AFE-BAF4-C23606FDF4D1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711035-4472-46BF-AB99-170CC50AC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456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MapReduce</a:t>
            </a:r>
            <a:r>
              <a:rPr lang="en-US" dirty="0" smtClean="0"/>
              <a:t> </a:t>
            </a:r>
            <a:r>
              <a:rPr lang="en-US" dirty="0" smtClean="0"/>
              <a:t>Hands-On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329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 Another </a:t>
            </a:r>
            <a:r>
              <a:rPr lang="en-US" dirty="0" err="1" smtClean="0"/>
              <a:t>MapReduce</a:t>
            </a:r>
            <a:r>
              <a:rPr lang="en-US" dirty="0" smtClean="0"/>
              <a:t> Example - </a:t>
            </a:r>
            <a:r>
              <a:rPr lang="en-US" dirty="0" err="1" smtClean="0"/>
              <a:t>terasort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2457" y="2073083"/>
            <a:ext cx="3390900" cy="3143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12457" y="2584383"/>
            <a:ext cx="9633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Use the above command to create a directory “</a:t>
            </a:r>
            <a:r>
              <a:rPr lang="en-US" dirty="0" err="1" smtClean="0"/>
              <a:t>terasort</a:t>
            </a:r>
            <a:r>
              <a:rPr lang="en-US" dirty="0" smtClean="0"/>
              <a:t>” in your home directory on HDFS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2684" y="3064304"/>
            <a:ext cx="7010369" cy="3453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000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986" y="2036141"/>
            <a:ext cx="7348698" cy="302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48985" y="2579571"/>
            <a:ext cx="99275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Run a </a:t>
            </a:r>
            <a:r>
              <a:rPr lang="en-US" dirty="0" err="1" smtClean="0"/>
              <a:t>MapReduce</a:t>
            </a:r>
            <a:r>
              <a:rPr lang="en-US" dirty="0" smtClean="0"/>
              <a:t> job to generate 10000 random binary numbers for sorting later on.  The generated random numbers will be put under </a:t>
            </a:r>
            <a:r>
              <a:rPr lang="en-US" dirty="0" err="1" smtClean="0"/>
              <a:t>terasort</a:t>
            </a:r>
            <a:r>
              <a:rPr lang="en-US" dirty="0" smtClean="0"/>
              <a:t>/input directory, as specified by this command.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987" y="3561175"/>
            <a:ext cx="4926046" cy="169421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2734" y="3537519"/>
            <a:ext cx="4898256" cy="218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507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Important URLs for </a:t>
            </a:r>
            <a:r>
              <a:rPr lang="en-US" dirty="0" err="1" smtClean="0"/>
              <a:t>VirtualBox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127.0.0.1:8080  - Hadoop Server Dashboard</a:t>
            </a:r>
          </a:p>
          <a:p>
            <a:r>
              <a:rPr lang="en-US" dirty="0" smtClean="0"/>
              <a:t>127.0.0.1:4200 – SSH to Hadoop Server</a:t>
            </a:r>
          </a:p>
          <a:p>
            <a:r>
              <a:rPr lang="en-US" dirty="0" smtClean="0"/>
              <a:t>127.0.0.1:8088 – Monitor Jobs and </a:t>
            </a:r>
            <a:r>
              <a:rPr lang="en-US" dirty="0"/>
              <a:t>C</a:t>
            </a:r>
            <a:r>
              <a:rPr lang="en-US" dirty="0" smtClean="0"/>
              <a:t>luster Status</a:t>
            </a:r>
          </a:p>
          <a:p>
            <a:r>
              <a:rPr lang="en-US" dirty="0" smtClean="0"/>
              <a:t>127.0.0.1:19888 – </a:t>
            </a:r>
            <a:r>
              <a:rPr lang="en-US" dirty="0" err="1" smtClean="0"/>
              <a:t>MapReduce</a:t>
            </a:r>
            <a:r>
              <a:rPr lang="en-US" dirty="0" smtClean="0"/>
              <a:t> Job History UI</a:t>
            </a:r>
          </a:p>
          <a:p>
            <a:r>
              <a:rPr lang="en-US" dirty="0" smtClean="0"/>
              <a:t>127.0.0.1:19888/logs </a:t>
            </a:r>
            <a:r>
              <a:rPr lang="en-US" dirty="0"/>
              <a:t>– </a:t>
            </a:r>
            <a:r>
              <a:rPr lang="en-US" dirty="0" err="1"/>
              <a:t>MapReduce</a:t>
            </a:r>
            <a:r>
              <a:rPr lang="en-US" dirty="0"/>
              <a:t> Job </a:t>
            </a:r>
            <a:r>
              <a:rPr lang="en-US" dirty="0" smtClean="0"/>
              <a:t>History logs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50372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5052" y="1237244"/>
            <a:ext cx="8356136" cy="302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51798" y="1862488"/>
            <a:ext cx="85231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Use the above command to run </a:t>
            </a:r>
            <a:r>
              <a:rPr lang="en-US" dirty="0" err="1" smtClean="0"/>
              <a:t>MapReduce</a:t>
            </a:r>
            <a:r>
              <a:rPr lang="en-US" dirty="0" smtClean="0"/>
              <a:t> application </a:t>
            </a:r>
            <a:r>
              <a:rPr lang="en-US" dirty="0" err="1" smtClean="0"/>
              <a:t>terasort</a:t>
            </a:r>
            <a:r>
              <a:rPr lang="en-US" dirty="0" smtClean="0"/>
              <a:t> to sort all 10000 random binary numbers.  The result will be put in output folder </a:t>
            </a:r>
            <a:r>
              <a:rPr lang="en-US" dirty="0" err="1" smtClean="0"/>
              <a:t>terasort</a:t>
            </a:r>
            <a:r>
              <a:rPr lang="en-US" dirty="0" smtClean="0"/>
              <a:t>/output.  Please know the output directory must not exist before you execute this command.  </a:t>
            </a:r>
          </a:p>
          <a:p>
            <a:endParaRPr lang="en-US" dirty="0"/>
          </a:p>
          <a:p>
            <a:r>
              <a:rPr lang="en-US" dirty="0" smtClean="0"/>
              <a:t>This command will create the new directory output under </a:t>
            </a:r>
            <a:r>
              <a:rPr lang="en-US" dirty="0" err="1" smtClean="0"/>
              <a:t>terasort</a:t>
            </a:r>
            <a:r>
              <a:rPr lang="en-US" dirty="0" smtClean="0"/>
              <a:t> directory and put the sorted results in output folder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3989" y="3770570"/>
            <a:ext cx="5538788" cy="294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992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Make Sure HDFS, YARN, MapReduce2 Services Running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838" y="1963403"/>
            <a:ext cx="6730324" cy="41005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09345" y="6329464"/>
            <a:ext cx="8793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If not, start the service one by one in the order:  HDFS, YARN, MapReduce</a:t>
            </a:r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019199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 Example </a:t>
            </a:r>
            <a:r>
              <a:rPr lang="en-US" dirty="0" err="1" smtClean="0"/>
              <a:t>MapReduce</a:t>
            </a:r>
            <a:r>
              <a:rPr lang="en-US" dirty="0" smtClean="0"/>
              <a:t> Applications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1825625"/>
            <a:ext cx="6276108" cy="466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858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 the Pi Example (</a:t>
            </a:r>
            <a:r>
              <a:rPr lang="en-US" dirty="0" err="1" smtClean="0"/>
              <a:t>MapReduce</a:t>
            </a:r>
            <a:r>
              <a:rPr lang="en-US" dirty="0" smtClean="0"/>
              <a:t> Example)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0747" y="1690688"/>
            <a:ext cx="8696379" cy="5016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756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126" y="2657022"/>
            <a:ext cx="11848291" cy="307750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7421" y="557719"/>
            <a:ext cx="109403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Monitor </a:t>
            </a:r>
            <a:r>
              <a:rPr lang="en-US" sz="4400" dirty="0" err="1" smtClean="0"/>
              <a:t>MapReduce</a:t>
            </a:r>
            <a:r>
              <a:rPr lang="en-US" sz="4400" dirty="0" smtClean="0"/>
              <a:t> Running Jobs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702415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Monitor Notes of Cluster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88116"/>
            <a:ext cx="12138270" cy="2913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767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Monitor A Particular Job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702" y="1448317"/>
            <a:ext cx="10784595" cy="518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493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" y="2780890"/>
            <a:ext cx="11921580" cy="1992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458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Monitor Job History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28163"/>
            <a:ext cx="12192000" cy="3192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1659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</TotalTime>
  <Words>206</Words>
  <Application>Microsoft Office PowerPoint</Application>
  <PresentationFormat>Widescreen</PresentationFormat>
  <Paragraphs>21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MapReduce Hands-On</vt:lpstr>
      <vt:lpstr>Make Sure HDFS, YARN, MapReduce2 Services Running</vt:lpstr>
      <vt:lpstr>List Example MapReduce Applications</vt:lpstr>
      <vt:lpstr>Run the Pi Example (MapReduce Example)</vt:lpstr>
      <vt:lpstr>PowerPoint Presentation</vt:lpstr>
      <vt:lpstr>Monitor Notes of Cluster</vt:lpstr>
      <vt:lpstr>Monitor A Particular Job</vt:lpstr>
      <vt:lpstr>PowerPoint Presentation</vt:lpstr>
      <vt:lpstr>Monitor Job History</vt:lpstr>
      <vt:lpstr>Run Another MapReduce Example - terasort</vt:lpstr>
      <vt:lpstr>PowerPoint Presentation</vt:lpstr>
      <vt:lpstr>Some Important URLs for VirtualBox</vt:lpstr>
      <vt:lpstr>PowerPoint Presentation</vt:lpstr>
    </vt:vector>
  </TitlesOfParts>
  <Company>Kennesaw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Hadoop Hands-On</dc:title>
  <dc:creator>Ying Xie</dc:creator>
  <cp:lastModifiedBy>Ying Xie</cp:lastModifiedBy>
  <cp:revision>18</cp:revision>
  <dcterms:created xsi:type="dcterms:W3CDTF">2021-02-21T01:44:50Z</dcterms:created>
  <dcterms:modified xsi:type="dcterms:W3CDTF">2021-02-21T22:48:12Z</dcterms:modified>
</cp:coreProperties>
</file>