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5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754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363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20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58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884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02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82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19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024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45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18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5/14/2021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93336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9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américain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228418" y="3105584"/>
          <a:ext cx="779621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053">
                  <a:extLst>
                    <a:ext uri="{9D8B030D-6E8A-4147-A177-3AD203B41FA5}">
                      <a16:colId xmlns:a16="http://schemas.microsoft.com/office/drawing/2014/main" val="147967558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333832437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1951092253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2865444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 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901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642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93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américain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228418" y="3105584"/>
          <a:ext cx="779621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053">
                  <a:extLst>
                    <a:ext uri="{9D8B030D-6E8A-4147-A177-3AD203B41FA5}">
                      <a16:colId xmlns:a16="http://schemas.microsoft.com/office/drawing/2014/main" val="147967558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333832437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1951092253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2865444341"/>
                    </a:ext>
                  </a:extLst>
                </a:gridCol>
              </a:tblGrid>
              <a:tr h="5438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 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901650"/>
                  </a:ext>
                </a:extLst>
              </a:tr>
              <a:tr h="5438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américain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américaine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américains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américaines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642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39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52116"/>
            <a:ext cx="9122339" cy="3997828"/>
          </a:xfrm>
        </p:spPr>
        <p:txBody>
          <a:bodyPr/>
          <a:lstStyle/>
          <a:p>
            <a:r>
              <a:rPr lang="en-US" dirty="0" smtClean="0"/>
              <a:t>Make all four agreements for </a:t>
            </a:r>
            <a:r>
              <a:rPr lang="en-US" i="1" dirty="0" err="1" smtClean="0"/>
              <a:t>poli</a:t>
            </a:r>
            <a:r>
              <a:rPr lang="en-US" dirty="0" smtClean="0"/>
              <a:t> (polite) and </a:t>
            </a:r>
            <a:r>
              <a:rPr lang="en-US" i="1" dirty="0" err="1" smtClean="0"/>
              <a:t>musclé</a:t>
            </a:r>
            <a:r>
              <a:rPr lang="en-US" i="1" dirty="0" smtClean="0"/>
              <a:t> </a:t>
            </a:r>
            <a:r>
              <a:rPr lang="en-US" dirty="0" smtClean="0"/>
              <a:t>(muscular)</a:t>
            </a:r>
          </a:p>
          <a:p>
            <a:endParaRPr lang="en-US" dirty="0" smtClean="0"/>
          </a:p>
          <a:p>
            <a:pPr marL="6160" indent="0">
              <a:buNone/>
            </a:pPr>
            <a:endParaRPr lang="en-US" i="1" dirty="0"/>
          </a:p>
          <a:p>
            <a:pPr marL="6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10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228418" y="3105584"/>
          <a:ext cx="779621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053">
                  <a:extLst>
                    <a:ext uri="{9D8B030D-6E8A-4147-A177-3AD203B41FA5}">
                      <a16:colId xmlns:a16="http://schemas.microsoft.com/office/drawing/2014/main" val="147967558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333832437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1951092253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2865444341"/>
                    </a:ext>
                  </a:extLst>
                </a:gridCol>
              </a:tblGrid>
              <a:tr h="5438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 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901650"/>
                  </a:ext>
                </a:extLst>
              </a:tr>
              <a:tr h="5438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polis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642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75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musclé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228418" y="3105584"/>
          <a:ext cx="779621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053">
                  <a:extLst>
                    <a:ext uri="{9D8B030D-6E8A-4147-A177-3AD203B41FA5}">
                      <a16:colId xmlns:a16="http://schemas.microsoft.com/office/drawing/2014/main" val="147967558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333832437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1951092253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2865444341"/>
                    </a:ext>
                  </a:extLst>
                </a:gridCol>
              </a:tblGrid>
              <a:tr h="5623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 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901650"/>
                  </a:ext>
                </a:extLst>
              </a:tr>
              <a:tr h="562336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musclé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musclée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musclés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musclées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642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98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7930" y="786938"/>
            <a:ext cx="6181430" cy="481184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022" y="3192862"/>
            <a:ext cx="7734623" cy="313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45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48601" y="3244334"/>
            <a:ext cx="894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[SLIDE]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618" y="200025"/>
            <a:ext cx="5747944" cy="649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4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35307" b="2745"/>
          <a:stretch/>
        </p:blipFill>
        <p:spPr>
          <a:xfrm>
            <a:off x="929825" y="1153750"/>
            <a:ext cx="6604450" cy="42850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05745" y="2013527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française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65963" y="3052617"/>
            <a:ext cx="1487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américain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05745" y="5126182"/>
            <a:ext cx="14741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américaine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47855" y="2609765"/>
            <a:ext cx="1551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américaine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37915" y="1490068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canadienne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9490" y="4137891"/>
            <a:ext cx="1297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français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70598" y="453970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anglaise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79887" y="3505802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sénégalais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3051" y="23218"/>
            <a:ext cx="2728573" cy="685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227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err="1" smtClean="0"/>
              <a:t>Tex</a:t>
            </a:r>
            <a:r>
              <a:rPr lang="en-US" sz="3200" dirty="0" smtClean="0"/>
              <a:t> </a:t>
            </a:r>
            <a:r>
              <a:rPr lang="en-US" sz="3200" dirty="0" err="1" smtClean="0"/>
              <a:t>est</a:t>
            </a:r>
            <a:r>
              <a:rPr lang="en-US" sz="3200" dirty="0" smtClean="0"/>
              <a:t> petit.</a:t>
            </a:r>
            <a:endParaRPr lang="en-US" sz="32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200" dirty="0" smtClean="0"/>
              <a:t>Tammy </a:t>
            </a:r>
            <a:r>
              <a:rPr lang="en-US" sz="3200" dirty="0" err="1" smtClean="0"/>
              <a:t>est</a:t>
            </a:r>
            <a:r>
              <a:rPr lang="en-US" sz="3200" dirty="0" smtClean="0"/>
              <a:t> petit</a:t>
            </a:r>
            <a:r>
              <a:rPr lang="en-US" sz="3200" b="1" i="1" dirty="0" smtClean="0"/>
              <a:t>e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505917" y="3181218"/>
            <a:ext cx="2580192" cy="2490705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tretch>
            <a:fillRect/>
          </a:stretch>
        </p:blipFill>
        <p:spPr>
          <a:xfrm>
            <a:off x="1468582" y="3247015"/>
            <a:ext cx="3892550" cy="255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7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828800" y="3352800"/>
            <a:ext cx="4668534" cy="2697144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Tex</a:t>
            </a:r>
            <a:r>
              <a:rPr lang="en-US" sz="2800" dirty="0" smtClean="0"/>
              <a:t> et Trey </a:t>
            </a:r>
            <a:r>
              <a:rPr lang="en-US" sz="2800" dirty="0" err="1" smtClean="0"/>
              <a:t>sont</a:t>
            </a:r>
            <a:r>
              <a:rPr lang="en-US" sz="2800" dirty="0" smtClean="0"/>
              <a:t> </a:t>
            </a:r>
            <a:r>
              <a:rPr lang="en-US" sz="2800" dirty="0" err="1" smtClean="0"/>
              <a:t>petit</a:t>
            </a:r>
            <a:r>
              <a:rPr lang="en-US" sz="2800" b="1" i="1" dirty="0" err="1" smtClean="0"/>
              <a:t>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03754" y="4003441"/>
            <a:ext cx="2619430" cy="25670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7066" y="1700250"/>
            <a:ext cx="2743113" cy="2075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72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1468582" y="3269672"/>
            <a:ext cx="5028752" cy="278027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Tammy et Bette </a:t>
            </a:r>
            <a:r>
              <a:rPr lang="en-US" sz="2800" dirty="0" err="1" smtClean="0"/>
              <a:t>sont</a:t>
            </a:r>
            <a:r>
              <a:rPr lang="en-US" sz="2800" dirty="0" smtClean="0"/>
              <a:t> petit</a:t>
            </a:r>
            <a:r>
              <a:rPr lang="en-US" sz="2800" b="1" i="1" dirty="0" smtClean="0"/>
              <a:t>es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9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50108" y="1783260"/>
            <a:ext cx="2263943" cy="2185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9147" y="3968685"/>
            <a:ext cx="2430469" cy="25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20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29674" y="2680566"/>
            <a:ext cx="3976944" cy="2251652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Adjectives agree in gender </a:t>
            </a:r>
            <a:r>
              <a:rPr lang="en-US" i="1" dirty="0"/>
              <a:t>and </a:t>
            </a:r>
            <a:r>
              <a:rPr lang="en-US" dirty="0"/>
              <a:t>in number with the nouns they modify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regular adjectives, the masculine form is the base (ex. </a:t>
            </a:r>
            <a:r>
              <a:rPr lang="en-US" i="1" dirty="0" smtClean="0"/>
              <a:t>petit</a:t>
            </a:r>
            <a:r>
              <a:rPr lang="en-US" dirty="0" smtClean="0"/>
              <a:t>).  Then you add endings to the base to make agreement.</a:t>
            </a:r>
            <a:endParaRPr lang="en-US" dirty="0"/>
          </a:p>
          <a:p>
            <a:pPr marL="6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98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29674" y="2680566"/>
            <a:ext cx="3976944" cy="2251652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585527" y="3232727"/>
            <a:ext cx="3975331" cy="2817216"/>
          </a:xfrm>
        </p:spPr>
        <p:txBody>
          <a:bodyPr/>
          <a:lstStyle/>
          <a:p>
            <a:pPr marL="6160" indent="0">
              <a:buNone/>
            </a:pPr>
            <a:r>
              <a:rPr lang="en-US" dirty="0" smtClean="0"/>
              <a:t>Feminine form             Add </a:t>
            </a:r>
            <a:r>
              <a:rPr lang="en-US" i="1" dirty="0" smtClean="0"/>
              <a:t>e</a:t>
            </a:r>
          </a:p>
          <a:p>
            <a:pPr marL="6160" indent="0">
              <a:buNone/>
            </a:pPr>
            <a:endParaRPr lang="en-US" i="1" dirty="0"/>
          </a:p>
          <a:p>
            <a:pPr marL="6160" indent="0">
              <a:buNone/>
            </a:pPr>
            <a:r>
              <a:rPr lang="en-US" dirty="0" smtClean="0"/>
              <a:t>Plural form               Add  </a:t>
            </a:r>
            <a:r>
              <a:rPr lang="en-US" i="1" dirty="0" smtClean="0"/>
              <a:t>s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8188872" y="4347880"/>
            <a:ext cx="659563" cy="2934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8518654" y="3366655"/>
            <a:ext cx="544108" cy="2863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105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34" y="2667143"/>
            <a:ext cx="10378450" cy="149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58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vert</a:t>
            </a:r>
            <a:r>
              <a:rPr lang="en-US" dirty="0" smtClean="0"/>
              <a:t> = green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228418" y="3105584"/>
          <a:ext cx="779621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053">
                  <a:extLst>
                    <a:ext uri="{9D8B030D-6E8A-4147-A177-3AD203B41FA5}">
                      <a16:colId xmlns:a16="http://schemas.microsoft.com/office/drawing/2014/main" val="147967558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333832437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1951092253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2865444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 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901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642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7335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vert</a:t>
            </a:r>
            <a:r>
              <a:rPr lang="en-US" dirty="0" smtClean="0"/>
              <a:t> = green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2228418" y="3105584"/>
          <a:ext cx="779621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053">
                  <a:extLst>
                    <a:ext uri="{9D8B030D-6E8A-4147-A177-3AD203B41FA5}">
                      <a16:colId xmlns:a16="http://schemas.microsoft.com/office/drawing/2014/main" val="147967558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3338324371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1951092253"/>
                    </a:ext>
                  </a:extLst>
                </a:gridCol>
                <a:gridCol w="1949053">
                  <a:extLst>
                    <a:ext uri="{9D8B030D-6E8A-4147-A177-3AD203B41FA5}">
                      <a16:colId xmlns:a16="http://schemas.microsoft.com/office/drawing/2014/main" val="2865444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 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singular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masculine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feminine</a:t>
                      </a:r>
                    </a:p>
                    <a:p>
                      <a:pPr algn="ctr"/>
                      <a:r>
                        <a:rPr lang="en-US" dirty="0" smtClean="0"/>
                        <a:t>plural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901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verte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verts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vertes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642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50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180</Words>
  <Application>Microsoft Office PowerPoint</Application>
  <PresentationFormat>Widescreen</PresentationFormat>
  <Paragraphs>97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MS Shell Dlg 2</vt:lpstr>
      <vt:lpstr>Times New Roman</vt:lpstr>
      <vt:lpstr>Wingdings</vt:lpstr>
      <vt:lpstr>Wingdings 3</vt:lpstr>
      <vt:lpstr>Madison</vt:lpstr>
      <vt:lpstr>Les adjectifs</vt:lpstr>
      <vt:lpstr>Les adjectifs</vt:lpstr>
      <vt:lpstr>Les adjectifs</vt:lpstr>
      <vt:lpstr>Les adjectifs</vt:lpstr>
      <vt:lpstr>Les adjectifs</vt:lpstr>
      <vt:lpstr>Les adjectifs</vt:lpstr>
      <vt:lpstr>PowerPoint Presentation</vt:lpstr>
      <vt:lpstr>vert = green</vt:lpstr>
      <vt:lpstr>vert = green</vt:lpstr>
      <vt:lpstr>américain </vt:lpstr>
      <vt:lpstr>américain </vt:lpstr>
      <vt:lpstr>Les adjectifs</vt:lpstr>
      <vt:lpstr>poli </vt:lpstr>
      <vt:lpstr>musclé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Mauldin</dc:creator>
  <cp:lastModifiedBy>Beth Mauldin</cp:lastModifiedBy>
  <cp:revision>5</cp:revision>
  <dcterms:created xsi:type="dcterms:W3CDTF">2021-02-14T19:17:24Z</dcterms:created>
  <dcterms:modified xsi:type="dcterms:W3CDTF">2021-05-14T11:28:58Z</dcterms:modified>
</cp:coreProperties>
</file>