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78" r:id="rId5"/>
    <p:sldId id="279" r:id="rId6"/>
    <p:sldId id="260" r:id="rId7"/>
    <p:sldId id="265" r:id="rId8"/>
    <p:sldId id="266" r:id="rId9"/>
    <p:sldId id="269" r:id="rId10"/>
    <p:sldId id="261" r:id="rId11"/>
    <p:sldId id="276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4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7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6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52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2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99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9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6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1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E229-364E-4440-ADE7-C2095DC7C8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B308-1281-47B7-9BC6-EDF5B39D14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128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BD4-BB8F-4D15-B22B-B05E04B3983C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7095-1EAC-41F4-9BA1-A7C2030C8E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702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3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3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2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0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</a:t>
            </a:r>
            <a:r>
              <a:rPr lang="en-US" dirty="0" smtClean="0"/>
              <a:t> temps fait-</a:t>
            </a:r>
            <a:r>
              <a:rPr lang="en-US" dirty="0" err="1" smtClean="0"/>
              <a:t>il</a:t>
            </a:r>
            <a:r>
              <a:rPr lang="en-US" smtClean="0"/>
              <a:t>?  (</a:t>
            </a:r>
            <a:r>
              <a:rPr lang="en-US" dirty="0" err="1" smtClean="0"/>
              <a:t>Révision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4495" y="1825148"/>
            <a:ext cx="9168513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– </a:t>
            </a:r>
            <a:r>
              <a:rPr lang="en-US" dirty="0" err="1"/>
              <a:t>er</a:t>
            </a:r>
            <a:r>
              <a:rPr lang="en-US" dirty="0"/>
              <a:t> verbs (stem changing) present tense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Conjuguez</a:t>
            </a:r>
            <a:r>
              <a:rPr lang="en-US" dirty="0" smtClean="0"/>
              <a:t> le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i="1" dirty="0" err="1" smtClean="0"/>
              <a:t>regarder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186260"/>
            <a:ext cx="5106026" cy="2604939"/>
          </a:xfrm>
        </p:spPr>
        <p:txBody>
          <a:bodyPr/>
          <a:lstStyle/>
          <a:p>
            <a:pPr algn="ctr"/>
            <a:r>
              <a:rPr lang="en-US" dirty="0" smtClean="0"/>
              <a:t>je </a:t>
            </a:r>
            <a:r>
              <a:rPr lang="en-US" dirty="0" err="1" smtClean="0"/>
              <a:t>regarde</a:t>
            </a:r>
            <a:endParaRPr lang="en-US" dirty="0" smtClean="0"/>
          </a:p>
          <a:p>
            <a:pPr algn="ctr"/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regardes</a:t>
            </a:r>
            <a:endParaRPr lang="en-US" dirty="0" smtClean="0"/>
          </a:p>
          <a:p>
            <a:pPr algn="ctr"/>
            <a:r>
              <a:rPr lang="en-US" dirty="0" err="1" smtClean="0"/>
              <a:t>il</a:t>
            </a:r>
            <a:r>
              <a:rPr lang="en-US" dirty="0" smtClean="0"/>
              <a:t>/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regarde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0" y="3091992"/>
            <a:ext cx="5105400" cy="2699207"/>
          </a:xfrm>
        </p:spPr>
        <p:txBody>
          <a:bodyPr/>
          <a:lstStyle/>
          <a:p>
            <a:pPr algn="ctr"/>
            <a:r>
              <a:rPr lang="en-US" dirty="0" smtClean="0"/>
              <a:t>nous </a:t>
            </a:r>
            <a:r>
              <a:rPr lang="en-US" dirty="0" err="1" smtClean="0"/>
              <a:t>regardons</a:t>
            </a:r>
            <a:endParaRPr lang="en-US" dirty="0" smtClean="0"/>
          </a:p>
          <a:p>
            <a:pPr algn="ctr"/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regardez</a:t>
            </a:r>
            <a:endParaRPr lang="en-US" dirty="0" smtClean="0"/>
          </a:p>
          <a:p>
            <a:pPr algn="ctr"/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regardent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51625" y="1574276"/>
            <a:ext cx="9888749" cy="38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Conjuguez</a:t>
            </a:r>
            <a:r>
              <a:rPr lang="en-US" dirty="0" smtClean="0"/>
              <a:t> le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i="1" dirty="0" err="1" smtClean="0"/>
              <a:t>jeter</a:t>
            </a:r>
            <a:r>
              <a:rPr lang="en-US" i="1" dirty="0"/>
              <a:t> </a:t>
            </a:r>
            <a:r>
              <a:rPr lang="en-US" dirty="0" smtClean="0"/>
              <a:t>(to throw)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176833"/>
            <a:ext cx="5106026" cy="2614366"/>
          </a:xfrm>
        </p:spPr>
        <p:txBody>
          <a:bodyPr/>
          <a:lstStyle/>
          <a:p>
            <a:pPr algn="ctr"/>
            <a:r>
              <a:rPr lang="en-US" dirty="0" smtClean="0"/>
              <a:t>je </a:t>
            </a:r>
            <a:r>
              <a:rPr lang="en-US" dirty="0" err="1" smtClean="0"/>
              <a:t>jette</a:t>
            </a:r>
            <a:endParaRPr lang="en-US" dirty="0" smtClean="0"/>
          </a:p>
          <a:p>
            <a:pPr algn="ctr"/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jettes</a:t>
            </a:r>
            <a:endParaRPr lang="en-US" dirty="0" smtClean="0"/>
          </a:p>
          <a:p>
            <a:pPr algn="ctr"/>
            <a:r>
              <a:rPr lang="en-US" dirty="0" err="1" smtClean="0"/>
              <a:t>il</a:t>
            </a:r>
            <a:r>
              <a:rPr lang="en-US" dirty="0" smtClean="0"/>
              <a:t>/</a:t>
            </a:r>
            <a:r>
              <a:rPr lang="en-US" dirty="0" err="1" smtClean="0"/>
              <a:t>elle</a:t>
            </a:r>
            <a:r>
              <a:rPr lang="en-US" dirty="0" smtClean="0"/>
              <a:t>/on </a:t>
            </a:r>
            <a:r>
              <a:rPr lang="en-US" dirty="0" err="1" smtClean="0"/>
              <a:t>jette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0" y="3110845"/>
            <a:ext cx="5105400" cy="2680354"/>
          </a:xfrm>
        </p:spPr>
        <p:txBody>
          <a:bodyPr/>
          <a:lstStyle/>
          <a:p>
            <a:pPr algn="ctr"/>
            <a:r>
              <a:rPr lang="en-US" dirty="0" smtClean="0"/>
              <a:t>nous </a:t>
            </a:r>
            <a:r>
              <a:rPr lang="en-US" dirty="0" err="1" smtClean="0"/>
              <a:t>jetons</a:t>
            </a:r>
            <a:endParaRPr lang="en-US" dirty="0" smtClean="0"/>
          </a:p>
          <a:p>
            <a:pPr algn="ctr"/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jetez</a:t>
            </a:r>
            <a:endParaRPr lang="en-US" dirty="0" smtClean="0"/>
          </a:p>
          <a:p>
            <a:pPr algn="ctr"/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jettent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9" y="1319754"/>
            <a:ext cx="10820508" cy="3510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250048" y="4846237"/>
            <a:ext cx="4474852" cy="18899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98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Conjuguez</a:t>
            </a:r>
            <a:r>
              <a:rPr lang="en-US" dirty="0" smtClean="0"/>
              <a:t> le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i="1" dirty="0" err="1"/>
              <a:t>espérer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3082565"/>
            <a:ext cx="5105400" cy="2708634"/>
          </a:xfrm>
        </p:spPr>
        <p:txBody>
          <a:bodyPr/>
          <a:lstStyle/>
          <a:p>
            <a:pPr algn="ctr"/>
            <a:r>
              <a:rPr lang="en-US" dirty="0" smtClean="0"/>
              <a:t>Nous </a:t>
            </a:r>
            <a:r>
              <a:rPr lang="en-US" dirty="0" err="1"/>
              <a:t>espérons</a:t>
            </a:r>
            <a:endParaRPr lang="en-US" dirty="0"/>
          </a:p>
          <a:p>
            <a:pPr algn="ctr"/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espérez</a:t>
            </a:r>
            <a:endParaRPr lang="en-US" dirty="0"/>
          </a:p>
          <a:p>
            <a:pPr algn="ctr"/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espèrent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4" y="3082565"/>
            <a:ext cx="5106026" cy="2708634"/>
          </a:xfrm>
        </p:spPr>
        <p:txBody>
          <a:bodyPr/>
          <a:lstStyle/>
          <a:p>
            <a:pPr algn="ctr"/>
            <a:r>
              <a:rPr lang="en-US" dirty="0" err="1"/>
              <a:t>j’espère</a:t>
            </a:r>
            <a:endParaRPr lang="en-US" dirty="0"/>
          </a:p>
          <a:p>
            <a:pPr algn="ctr"/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espères</a:t>
            </a:r>
            <a:endParaRPr lang="en-US" dirty="0"/>
          </a:p>
          <a:p>
            <a:pPr algn="ctr"/>
            <a:r>
              <a:rPr lang="en-US" dirty="0" err="1"/>
              <a:t>il</a:t>
            </a:r>
            <a:r>
              <a:rPr lang="en-US" dirty="0"/>
              <a:t>/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espère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971550"/>
            <a:ext cx="10251143" cy="53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6" y="1809946"/>
            <a:ext cx="11488808" cy="3414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618517"/>
            <a:ext cx="10020300" cy="5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589" y="1131217"/>
            <a:ext cx="8766629" cy="4576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fi_irregular_verbs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990" y="2875846"/>
            <a:ext cx="406400" cy="406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50" y="126060"/>
            <a:ext cx="6372520" cy="3959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0" y="2835580"/>
            <a:ext cx="6876554" cy="3668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8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ir</a:t>
            </a:r>
            <a:r>
              <a:rPr lang="en-US" dirty="0"/>
              <a:t> verbs (irregular) </a:t>
            </a:r>
            <a:r>
              <a:rPr lang="en-US" dirty="0" err="1"/>
              <a:t>partir</a:t>
            </a:r>
            <a:r>
              <a:rPr lang="en-US" dirty="0"/>
              <a:t>, </a:t>
            </a:r>
            <a:r>
              <a:rPr lang="en-US" dirty="0" err="1"/>
              <a:t>sortir</a:t>
            </a:r>
            <a:r>
              <a:rPr lang="en-US" dirty="0"/>
              <a:t>, and </a:t>
            </a:r>
            <a:r>
              <a:rPr lang="en-US" dirty="0" err="1"/>
              <a:t>dormir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er</a:t>
            </a:r>
            <a:r>
              <a:rPr lang="en-US" dirty="0" smtClean="0"/>
              <a:t> verbs:  Drop the –</a:t>
            </a:r>
            <a:r>
              <a:rPr lang="en-US" dirty="0" err="1" smtClean="0"/>
              <a:t>er</a:t>
            </a:r>
            <a:endParaRPr lang="en-US" dirty="0" smtClean="0"/>
          </a:p>
          <a:p>
            <a:r>
              <a:rPr lang="en-US" dirty="0" err="1" smtClean="0"/>
              <a:t>Parl</a:t>
            </a:r>
            <a:r>
              <a:rPr lang="en-US" strike="sngStrike" dirty="0" err="1" smtClean="0"/>
              <a:t>er</a:t>
            </a:r>
            <a:r>
              <a:rPr lang="en-US" dirty="0" smtClean="0"/>
              <a:t> – </a:t>
            </a:r>
            <a:r>
              <a:rPr lang="en-US" dirty="0" err="1" smtClean="0"/>
              <a:t>Parl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Verbs like </a:t>
            </a:r>
            <a:r>
              <a:rPr lang="en-US" dirty="0" err="1"/>
              <a:t>partir</a:t>
            </a:r>
            <a:r>
              <a:rPr lang="en-US" dirty="0"/>
              <a:t>, </a:t>
            </a:r>
            <a:r>
              <a:rPr lang="en-US" dirty="0" err="1"/>
              <a:t>sortir</a:t>
            </a:r>
            <a:r>
              <a:rPr lang="en-US" dirty="0"/>
              <a:t>, </a:t>
            </a:r>
            <a:r>
              <a:rPr lang="en-US" dirty="0" err="1"/>
              <a:t>dormir</a:t>
            </a:r>
            <a:r>
              <a:rPr lang="en-US" dirty="0"/>
              <a:t> </a:t>
            </a:r>
            <a:r>
              <a:rPr lang="en-US" dirty="0" smtClean="0"/>
              <a:t>have *TWO* stems:</a:t>
            </a:r>
          </a:p>
          <a:p>
            <a:pPr marL="0" indent="0" algn="ctr">
              <a:buNone/>
            </a:pPr>
            <a:r>
              <a:rPr lang="en-US" dirty="0" err="1" smtClean="0"/>
              <a:t>Partir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Singular forms:  Drop –TIR</a:t>
            </a:r>
          </a:p>
          <a:p>
            <a:pPr marL="0" indent="0" algn="ctr">
              <a:buNone/>
            </a:pPr>
            <a:r>
              <a:rPr lang="en-US" dirty="0" err="1" smtClean="0"/>
              <a:t>PAR</a:t>
            </a:r>
            <a:r>
              <a:rPr lang="en-US" strike="sngStrike" dirty="0" err="1" smtClean="0"/>
              <a:t>Tir</a:t>
            </a:r>
            <a:r>
              <a:rPr lang="en-US" dirty="0" smtClean="0"/>
              <a:t> – PAR-</a:t>
            </a:r>
          </a:p>
          <a:p>
            <a:pPr marL="0" indent="0">
              <a:buNone/>
            </a:pPr>
            <a:r>
              <a:rPr lang="en-US" dirty="0" smtClean="0"/>
              <a:t>For Plural forms:  drop –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err="1" smtClean="0"/>
              <a:t>part</a:t>
            </a:r>
            <a:r>
              <a:rPr lang="en-US" strike="sngStrike" dirty="0" err="1" smtClean="0"/>
              <a:t>ir</a:t>
            </a:r>
            <a:r>
              <a:rPr lang="en-US" dirty="0" smtClean="0"/>
              <a:t> – part-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par-</a:t>
            </a:r>
          </a:p>
          <a:p>
            <a:pPr algn="ctr"/>
            <a:r>
              <a:rPr lang="en-US" dirty="0" smtClean="0"/>
              <a:t>je pars</a:t>
            </a:r>
          </a:p>
          <a:p>
            <a:pPr algn="ctr"/>
            <a:r>
              <a:rPr lang="en-US" dirty="0" err="1" smtClean="0"/>
              <a:t>tu</a:t>
            </a:r>
            <a:r>
              <a:rPr lang="en-US" dirty="0" smtClean="0"/>
              <a:t> pars</a:t>
            </a:r>
          </a:p>
          <a:p>
            <a:pPr algn="ctr"/>
            <a:r>
              <a:rPr lang="en-US" dirty="0" err="1" smtClean="0"/>
              <a:t>il</a:t>
            </a:r>
            <a:r>
              <a:rPr lang="en-US" dirty="0" smtClean="0"/>
              <a:t>/</a:t>
            </a:r>
            <a:r>
              <a:rPr lang="en-US" dirty="0" err="1" smtClean="0"/>
              <a:t>elle</a:t>
            </a:r>
            <a:r>
              <a:rPr lang="en-US" dirty="0" smtClean="0"/>
              <a:t> part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part-</a:t>
            </a:r>
          </a:p>
          <a:p>
            <a:pPr algn="ctr"/>
            <a:r>
              <a:rPr lang="en-US" dirty="0" smtClean="0"/>
              <a:t>nous </a:t>
            </a:r>
            <a:r>
              <a:rPr lang="en-US" dirty="0" err="1" smtClean="0"/>
              <a:t>partons</a:t>
            </a:r>
            <a:endParaRPr lang="en-US" dirty="0" smtClean="0"/>
          </a:p>
          <a:p>
            <a:pPr algn="ctr"/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partez</a:t>
            </a:r>
            <a:endParaRPr lang="en-US" dirty="0" smtClean="0"/>
          </a:p>
          <a:p>
            <a:pPr algn="ctr"/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partent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4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ir</a:t>
            </a:r>
            <a:r>
              <a:rPr lang="en-US" dirty="0"/>
              <a:t> verbs (irregular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18447" y="2482344"/>
            <a:ext cx="2869189" cy="3781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28" y="2482344"/>
            <a:ext cx="2917681" cy="35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0203" y="838986"/>
            <a:ext cx="9136984" cy="50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6630" y="513431"/>
            <a:ext cx="9106293" cy="56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1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33" y="618517"/>
            <a:ext cx="10404067" cy="5747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149</Words>
  <Application>Microsoft Office PowerPoint</Application>
  <PresentationFormat>Widescreen</PresentationFormat>
  <Paragraphs>43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Tw Cen MT</vt:lpstr>
      <vt:lpstr>Wingdings</vt:lpstr>
      <vt:lpstr>Droplet</vt:lpstr>
      <vt:lpstr>quel temps fait-il?  (Révision)</vt:lpstr>
      <vt:lpstr>PowerPoint Presentation</vt:lpstr>
      <vt:lpstr>-ir verbs (irregular) partir, sortir, and dormir</vt:lpstr>
      <vt:lpstr>How to find stem</vt:lpstr>
      <vt:lpstr>partir</vt:lpstr>
      <vt:lpstr>-ir verbs (irregular)</vt:lpstr>
      <vt:lpstr>PowerPoint Presentation</vt:lpstr>
      <vt:lpstr>PowerPoint Presentation</vt:lpstr>
      <vt:lpstr>PowerPoint Presentation</vt:lpstr>
      <vt:lpstr>– er verbs (stem changing) present tense</vt:lpstr>
      <vt:lpstr>Conjuguez le verbe regarder</vt:lpstr>
      <vt:lpstr>PowerPoint Presentation</vt:lpstr>
      <vt:lpstr>Conjuguez le verbe jeter (to throw)</vt:lpstr>
      <vt:lpstr>PowerPoint Presentation</vt:lpstr>
      <vt:lpstr>Conjuguez le verbe espérer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Mauldin</dc:creator>
  <cp:lastModifiedBy>Beth Mauldin</cp:lastModifiedBy>
  <cp:revision>20</cp:revision>
  <dcterms:created xsi:type="dcterms:W3CDTF">2021-04-14T15:25:16Z</dcterms:created>
  <dcterms:modified xsi:type="dcterms:W3CDTF">2021-05-14T11:37:58Z</dcterms:modified>
</cp:coreProperties>
</file>