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92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9EF29-3B0C-4EE1-9E86-400A68851826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6736-A189-49F5-A7F1-655C48389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08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9EF29-3B0C-4EE1-9E86-400A68851826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6736-A189-49F5-A7F1-655C48389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99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9EF29-3B0C-4EE1-9E86-400A68851826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6736-A189-49F5-A7F1-655C48389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27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9EF29-3B0C-4EE1-9E86-400A68851826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6736-A189-49F5-A7F1-655C48389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668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9EF29-3B0C-4EE1-9E86-400A68851826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6736-A189-49F5-A7F1-655C48389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91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9EF29-3B0C-4EE1-9E86-400A68851826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6736-A189-49F5-A7F1-655C48389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03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9EF29-3B0C-4EE1-9E86-400A68851826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6736-A189-49F5-A7F1-655C48389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030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9EF29-3B0C-4EE1-9E86-400A68851826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6736-A189-49F5-A7F1-655C48389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947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9EF29-3B0C-4EE1-9E86-400A68851826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6736-A189-49F5-A7F1-655C48389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37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9EF29-3B0C-4EE1-9E86-400A68851826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6736-A189-49F5-A7F1-655C48389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211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9EF29-3B0C-4EE1-9E86-400A68851826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6736-A189-49F5-A7F1-655C48389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263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9EF29-3B0C-4EE1-9E86-400A68851826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96736-A189-49F5-A7F1-655C48389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5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http://127.0.0.1:8088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YARN Hands 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777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Tools for YARN Administration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Hadoop provides the following tools for YARN Administration</a:t>
            </a:r>
          </a:p>
          <a:p>
            <a:pPr lvl="1"/>
            <a:r>
              <a:rPr lang="en-US" dirty="0" smtClean="0"/>
              <a:t>YARN Web UI</a:t>
            </a:r>
          </a:p>
          <a:p>
            <a:pPr lvl="1"/>
            <a:r>
              <a:rPr lang="en-US" dirty="0" smtClean="0"/>
              <a:t>YARN Command 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739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YARN Web 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1089"/>
            <a:ext cx="10515600" cy="906424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http://127.0.0.1:8088</a:t>
            </a:r>
            <a:endParaRPr lang="en-US" dirty="0" smtClean="0"/>
          </a:p>
          <a:p>
            <a:pPr lvl="1"/>
            <a:r>
              <a:rPr lang="en-US" dirty="0" smtClean="0"/>
              <a:t>Allows you to monitor jobs but not control or kill jobs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478" y="2527434"/>
            <a:ext cx="9422804" cy="420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703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12" y="1084841"/>
            <a:ext cx="10560205" cy="43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865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17" y="2385518"/>
            <a:ext cx="11557558" cy="21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625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795" y="1916633"/>
            <a:ext cx="11540772" cy="345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25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YARN </a:t>
            </a:r>
            <a:r>
              <a:rPr lang="en-US" dirty="0" err="1" smtClean="0"/>
              <a:t>Commandline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Get application list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i="1" dirty="0" smtClean="0">
                <a:solidFill>
                  <a:srgbClr val="FF0000"/>
                </a:solidFill>
              </a:rPr>
              <a:t>yarn application -list</a:t>
            </a:r>
          </a:p>
          <a:p>
            <a:r>
              <a:rPr lang="en-US" dirty="0" smtClean="0"/>
              <a:t>Get application status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   </a:t>
            </a:r>
            <a:r>
              <a:rPr lang="en-US" i="1" dirty="0" smtClean="0">
                <a:solidFill>
                  <a:srgbClr val="FF0000"/>
                </a:solidFill>
              </a:rPr>
              <a:t>yarn application -status </a:t>
            </a:r>
            <a:r>
              <a:rPr lang="en-US" i="1" dirty="0">
                <a:solidFill>
                  <a:srgbClr val="FF0000"/>
                </a:solidFill>
              </a:rPr>
              <a:t>application_1613932004541_0020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To view logs of application</a:t>
            </a:r>
          </a:p>
          <a:p>
            <a:pPr marL="0" indent="0">
              <a:buNone/>
            </a:pPr>
            <a:r>
              <a:rPr lang="en-US" dirty="0" smtClean="0"/>
              <a:t>   </a:t>
            </a:r>
            <a:r>
              <a:rPr lang="en-US" i="1" dirty="0" smtClean="0">
                <a:solidFill>
                  <a:srgbClr val="FF0000"/>
                </a:solidFill>
              </a:rPr>
              <a:t>yarn logs -</a:t>
            </a:r>
            <a:r>
              <a:rPr lang="en-US" i="1" dirty="0" err="1" smtClean="0">
                <a:solidFill>
                  <a:srgbClr val="FF0000"/>
                </a:solidFill>
              </a:rPr>
              <a:t>applicationId</a:t>
            </a:r>
            <a:r>
              <a:rPr lang="en-US" i="1" dirty="0" smtClean="0">
                <a:solidFill>
                  <a:srgbClr val="FF0000"/>
                </a:solidFill>
              </a:rPr>
              <a:t> application_1613932004541_0020 </a:t>
            </a:r>
          </a:p>
          <a:p>
            <a:r>
              <a:rPr lang="en-US" dirty="0" smtClean="0"/>
              <a:t>To kill the application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   </a:t>
            </a:r>
            <a:r>
              <a:rPr lang="en-US" i="1" dirty="0" smtClean="0">
                <a:solidFill>
                  <a:srgbClr val="FF0000"/>
                </a:solidFill>
              </a:rPr>
              <a:t>yarn application -kill application_1613932004541_0020 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692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78</Words>
  <Application>Microsoft Office PowerPoint</Application>
  <PresentationFormat>Widescreen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YARN Hands On</vt:lpstr>
      <vt:lpstr>Tools for YARN Administration</vt:lpstr>
      <vt:lpstr>YARN Web UI</vt:lpstr>
      <vt:lpstr>PowerPoint Presentation</vt:lpstr>
      <vt:lpstr>PowerPoint Presentation</vt:lpstr>
      <vt:lpstr>PowerPoint Presentation</vt:lpstr>
      <vt:lpstr>YARN Commandline </vt:lpstr>
    </vt:vector>
  </TitlesOfParts>
  <Company>Kennesaw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YARN Hands On</dc:title>
  <dc:creator>Ying Xie</dc:creator>
  <cp:lastModifiedBy>Ying Xie</cp:lastModifiedBy>
  <cp:revision>8</cp:revision>
  <dcterms:created xsi:type="dcterms:W3CDTF">2021-03-01T22:38:27Z</dcterms:created>
  <dcterms:modified xsi:type="dcterms:W3CDTF">2021-03-01T23:51:50Z</dcterms:modified>
</cp:coreProperties>
</file>