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8" r:id="rId2"/>
    <p:sldId id="269" r:id="rId3"/>
    <p:sldId id="270" r:id="rId4"/>
    <p:sldId id="290" r:id="rId5"/>
    <p:sldId id="256" r:id="rId6"/>
    <p:sldId id="259" r:id="rId7"/>
    <p:sldId id="292" r:id="rId8"/>
    <p:sldId id="291" r:id="rId9"/>
    <p:sldId id="278" r:id="rId10"/>
    <p:sldId id="260" r:id="rId11"/>
    <p:sldId id="293" r:id="rId12"/>
    <p:sldId id="271" r:id="rId13"/>
    <p:sldId id="272" r:id="rId14"/>
    <p:sldId id="302" r:id="rId15"/>
    <p:sldId id="284" r:id="rId16"/>
    <p:sldId id="289" r:id="rId17"/>
    <p:sldId id="294" r:id="rId18"/>
    <p:sldId id="285" r:id="rId19"/>
    <p:sldId id="296" r:id="rId20"/>
    <p:sldId id="295" r:id="rId21"/>
    <p:sldId id="297" r:id="rId22"/>
    <p:sldId id="299" r:id="rId23"/>
    <p:sldId id="300" r:id="rId24"/>
    <p:sldId id="298" r:id="rId25"/>
    <p:sldId id="301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Révision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La </a:t>
            </a:r>
            <a:r>
              <a:rPr lang="en-US" dirty="0" err="1" smtClean="0"/>
              <a:t>famille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8168761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pPr lvl="0"/>
            <a:r>
              <a:rPr lang="en-US" sz="2200" dirty="0"/>
              <a:t> </a:t>
            </a:r>
            <a:r>
              <a:rPr lang="fr-FR" sz="2200" dirty="0"/>
              <a:t>La sœur de ma mère est </a:t>
            </a:r>
            <a:r>
              <a:rPr lang="fr-FR" sz="2200" dirty="0" smtClean="0"/>
              <a:t>ma  _______________________.</a:t>
            </a:r>
            <a:endParaRPr lang="en-US" sz="2200" dirty="0"/>
          </a:p>
          <a:p>
            <a:pPr lvl="0"/>
            <a:r>
              <a:rPr lang="fr-FR" sz="2200" dirty="0" smtClean="0"/>
              <a:t>La </a:t>
            </a:r>
            <a:r>
              <a:rPr lang="fr-FR" sz="2200" dirty="0"/>
              <a:t>mère de mon père est ma _______________________.</a:t>
            </a:r>
            <a:endParaRPr lang="en-US" sz="2200" dirty="0"/>
          </a:p>
          <a:p>
            <a:pPr lvl="0"/>
            <a:r>
              <a:rPr lang="fr-FR" sz="2200" dirty="0" smtClean="0"/>
              <a:t>Les </a:t>
            </a:r>
            <a:r>
              <a:rPr lang="fr-FR" sz="2200" dirty="0"/>
              <a:t>enfants de mon oncle sont mes ________________________.</a:t>
            </a:r>
            <a:endParaRPr lang="en-US" sz="2200" dirty="0"/>
          </a:p>
          <a:p>
            <a:pPr lvl="0"/>
            <a:r>
              <a:rPr lang="fr-FR" sz="2200" dirty="0" smtClean="0"/>
              <a:t>Le </a:t>
            </a:r>
            <a:r>
              <a:rPr lang="fr-FR" sz="2200" dirty="0"/>
              <a:t>mari de ma grand-mère est mon </a:t>
            </a:r>
            <a:r>
              <a:rPr lang="fr-FR" sz="2200" dirty="0" smtClean="0"/>
              <a:t>_________________________.</a:t>
            </a:r>
            <a:endParaRPr lang="en-US" sz="2200" dirty="0"/>
          </a:p>
          <a:p>
            <a:pPr lvl="0"/>
            <a:r>
              <a:rPr lang="fr-FR" sz="2200" dirty="0" smtClean="0"/>
              <a:t>La </a:t>
            </a:r>
            <a:r>
              <a:rPr lang="fr-FR" sz="2200" dirty="0"/>
              <a:t>fille de mon frère  est ma _______________________ 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15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présent</a:t>
            </a:r>
            <a:r>
              <a:rPr lang="en-US" dirty="0"/>
              <a:t> des </a:t>
            </a:r>
            <a:r>
              <a:rPr lang="en-US" dirty="0" err="1"/>
              <a:t>verbes</a:t>
            </a:r>
            <a:r>
              <a:rPr lang="en-US" dirty="0"/>
              <a:t> en </a:t>
            </a:r>
            <a:r>
              <a:rPr lang="en-US" i="1" dirty="0"/>
              <a:t>–</a:t>
            </a:r>
            <a:r>
              <a:rPr lang="en-US" i="1" dirty="0" err="1"/>
              <a:t>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je </a:t>
            </a:r>
            <a:r>
              <a:rPr lang="en-US" sz="2800" dirty="0" err="1"/>
              <a:t>travaill</a:t>
            </a:r>
            <a:r>
              <a:rPr lang="en-US" sz="2800" b="1" dirty="0" err="1"/>
              <a:t>e</a:t>
            </a:r>
            <a:r>
              <a:rPr lang="en-US" sz="2800" b="1" dirty="0"/>
              <a:t>     </a:t>
            </a:r>
            <a:r>
              <a:rPr lang="en-US" sz="2800" b="1" dirty="0" smtClean="0"/>
              <a:t>	</a:t>
            </a:r>
            <a:r>
              <a:rPr lang="en-US" sz="2800" dirty="0" smtClean="0"/>
              <a:t>nous </a:t>
            </a:r>
            <a:r>
              <a:rPr lang="en-US" sz="2800" dirty="0" err="1"/>
              <a:t>travaill</a:t>
            </a:r>
            <a:r>
              <a:rPr lang="en-US" sz="2800" b="1" dirty="0" err="1"/>
              <a:t>ons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travaill</a:t>
            </a:r>
            <a:r>
              <a:rPr lang="en-US" sz="2800" b="1" dirty="0" err="1"/>
              <a:t>es</a:t>
            </a:r>
            <a:r>
              <a:rPr lang="en-US" sz="2800" b="1" dirty="0"/>
              <a:t>    </a:t>
            </a:r>
            <a:r>
              <a:rPr lang="en-US" sz="2800" b="1" dirty="0" smtClean="0"/>
              <a:t>	</a:t>
            </a:r>
            <a:r>
              <a:rPr lang="en-US" sz="2800" dirty="0" err="1" smtClean="0"/>
              <a:t>vous</a:t>
            </a:r>
            <a:r>
              <a:rPr lang="en-US" sz="2800" dirty="0" smtClean="0"/>
              <a:t> </a:t>
            </a:r>
            <a:r>
              <a:rPr lang="en-US" sz="2800" dirty="0" err="1"/>
              <a:t>travaill</a:t>
            </a:r>
            <a:r>
              <a:rPr lang="en-US" sz="2800" b="1" dirty="0" err="1"/>
              <a:t>ez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dirty="0" err="1"/>
              <a:t>il</a:t>
            </a:r>
            <a:r>
              <a:rPr lang="en-US" sz="2800" dirty="0"/>
              <a:t>/</a:t>
            </a:r>
            <a:r>
              <a:rPr lang="en-US" sz="2800" dirty="0" err="1"/>
              <a:t>elle</a:t>
            </a:r>
            <a:r>
              <a:rPr lang="en-US" sz="2800" dirty="0"/>
              <a:t>/on </a:t>
            </a:r>
            <a:r>
              <a:rPr lang="en-US" sz="2800" dirty="0" err="1"/>
              <a:t>travaill</a:t>
            </a:r>
            <a:r>
              <a:rPr lang="en-US" sz="2800" b="1" dirty="0" err="1"/>
              <a:t>e</a:t>
            </a:r>
            <a:r>
              <a:rPr lang="en-US" sz="2800" b="1" dirty="0"/>
              <a:t>    </a:t>
            </a:r>
            <a:r>
              <a:rPr lang="en-US" sz="2800" dirty="0" err="1"/>
              <a:t>ils</a:t>
            </a:r>
            <a:r>
              <a:rPr lang="en-US" sz="2800" dirty="0"/>
              <a:t>/</a:t>
            </a:r>
            <a:r>
              <a:rPr lang="en-US" sz="2800" dirty="0" err="1"/>
              <a:t>elles</a:t>
            </a:r>
            <a:r>
              <a:rPr lang="en-US" sz="2800" dirty="0"/>
              <a:t> </a:t>
            </a:r>
            <a:r>
              <a:rPr lang="en-US" sz="2800" dirty="0" err="1"/>
              <a:t>travaill</a:t>
            </a:r>
            <a:r>
              <a:rPr lang="en-US" sz="2800" b="1" dirty="0" err="1"/>
              <a:t>ent</a:t>
            </a:r>
            <a:endParaRPr lang="en-US" sz="2800" b="1" dirty="0"/>
          </a:p>
          <a:p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0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verbes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i="1" dirty="0" err="1" smtClean="0"/>
              <a:t>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402" y="424235"/>
            <a:ext cx="7315200" cy="512064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Conjuguez</a:t>
            </a:r>
            <a:r>
              <a:rPr lang="en-US" sz="3200" dirty="0" smtClean="0"/>
              <a:t> les </a:t>
            </a:r>
            <a:r>
              <a:rPr lang="en-US" sz="3200" dirty="0" err="1" smtClean="0"/>
              <a:t>verbes</a:t>
            </a:r>
            <a:r>
              <a:rPr lang="en-US" sz="3200" dirty="0" smtClean="0"/>
              <a:t> 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i="1" dirty="0"/>
              <a:t> </a:t>
            </a:r>
            <a:r>
              <a:rPr lang="en-US" sz="3200" i="1" dirty="0" smtClean="0"/>
              <a:t>           aimer                   </a:t>
            </a:r>
            <a:r>
              <a:rPr lang="en-US" sz="3200" dirty="0" smtClean="0"/>
              <a:t>et                    </a:t>
            </a:r>
            <a:r>
              <a:rPr lang="en-US" sz="3200" i="1" dirty="0" err="1" smtClean="0"/>
              <a:t>jouer</a:t>
            </a:r>
            <a:endParaRPr lang="en-US" sz="3200" i="1" dirty="0" smtClean="0"/>
          </a:p>
          <a:p>
            <a:endParaRPr lang="en-US" sz="3200" i="1" dirty="0"/>
          </a:p>
          <a:p>
            <a:endParaRPr lang="en-US" sz="3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402" y="3427678"/>
            <a:ext cx="3452290" cy="2297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693" y="3918011"/>
            <a:ext cx="4096143" cy="23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aimer – to like or love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j’aime</a:t>
            </a:r>
            <a:endParaRPr lang="en-US" sz="2800" dirty="0" smtClean="0"/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aimes</a:t>
            </a:r>
            <a:endParaRPr lang="en-US" sz="2800" dirty="0" smtClean="0"/>
          </a:p>
          <a:p>
            <a:r>
              <a:rPr lang="en-US" sz="2800" dirty="0" err="1" smtClean="0"/>
              <a:t>il</a:t>
            </a:r>
            <a:r>
              <a:rPr lang="en-US" sz="2800" dirty="0" smtClean="0"/>
              <a:t>/</a:t>
            </a:r>
            <a:r>
              <a:rPr lang="en-US" sz="2800" dirty="0" err="1" smtClean="0"/>
              <a:t>elle</a:t>
            </a:r>
            <a:r>
              <a:rPr lang="en-US" sz="2800" dirty="0" smtClean="0"/>
              <a:t>/on </a:t>
            </a:r>
            <a:r>
              <a:rPr lang="en-US" sz="2800" dirty="0" err="1" smtClean="0"/>
              <a:t>aime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nous </a:t>
            </a:r>
            <a:r>
              <a:rPr lang="en-US" sz="2800" dirty="0" err="1" smtClean="0"/>
              <a:t>aimons</a:t>
            </a:r>
            <a:endParaRPr lang="en-US" sz="2800" dirty="0" smtClean="0"/>
          </a:p>
          <a:p>
            <a:r>
              <a:rPr lang="en-US" sz="2800" dirty="0" err="1" smtClean="0"/>
              <a:t>vous</a:t>
            </a:r>
            <a:r>
              <a:rPr lang="en-US" sz="2800" dirty="0" smtClean="0"/>
              <a:t> </a:t>
            </a:r>
            <a:r>
              <a:rPr lang="en-US" sz="2800" dirty="0" err="1" smtClean="0"/>
              <a:t>aimez</a:t>
            </a:r>
            <a:endParaRPr lang="en-US" sz="2800" dirty="0" smtClean="0"/>
          </a:p>
          <a:p>
            <a:r>
              <a:rPr lang="en-US" sz="2800" dirty="0" err="1" smtClean="0"/>
              <a:t>ils</a:t>
            </a:r>
            <a:r>
              <a:rPr lang="en-US" sz="2800" dirty="0" smtClean="0"/>
              <a:t>/</a:t>
            </a:r>
            <a:r>
              <a:rPr lang="en-US" sz="2800" dirty="0" err="1" smtClean="0"/>
              <a:t>elles</a:t>
            </a:r>
            <a:r>
              <a:rPr lang="en-US" sz="2800" dirty="0" smtClean="0"/>
              <a:t> </a:t>
            </a:r>
            <a:r>
              <a:rPr lang="en-US" sz="2800" dirty="0" err="1" smtClean="0"/>
              <a:t>aiment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08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jouer</a:t>
            </a:r>
            <a:r>
              <a:rPr lang="en-US" dirty="0" smtClean="0"/>
              <a:t> – to 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 </a:t>
            </a:r>
            <a:r>
              <a:rPr lang="en-US" sz="2800" dirty="0" err="1" smtClean="0"/>
              <a:t>joue</a:t>
            </a:r>
            <a:endParaRPr lang="en-US" sz="2800" dirty="0" smtClean="0"/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joues</a:t>
            </a:r>
            <a:endParaRPr lang="en-US" sz="2800" dirty="0" smtClean="0"/>
          </a:p>
          <a:p>
            <a:r>
              <a:rPr lang="en-US" sz="2800" dirty="0" err="1" smtClean="0"/>
              <a:t>il</a:t>
            </a:r>
            <a:r>
              <a:rPr lang="en-US" sz="2800" dirty="0" smtClean="0"/>
              <a:t>/</a:t>
            </a:r>
            <a:r>
              <a:rPr lang="en-US" sz="2800" dirty="0" err="1" smtClean="0"/>
              <a:t>elle</a:t>
            </a:r>
            <a:r>
              <a:rPr lang="en-US" sz="2800" dirty="0" smtClean="0"/>
              <a:t>/on </a:t>
            </a:r>
            <a:r>
              <a:rPr lang="en-US" sz="2800" dirty="0" err="1" smtClean="0"/>
              <a:t>joue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nous </a:t>
            </a:r>
            <a:r>
              <a:rPr lang="en-US" sz="2800" dirty="0" err="1" smtClean="0"/>
              <a:t>jouons</a:t>
            </a:r>
            <a:endParaRPr lang="en-US" sz="2800" dirty="0" smtClean="0"/>
          </a:p>
          <a:p>
            <a:r>
              <a:rPr lang="en-US" sz="2800" dirty="0" err="1" smtClean="0"/>
              <a:t>vous</a:t>
            </a:r>
            <a:r>
              <a:rPr lang="en-US" sz="2800" dirty="0" smtClean="0"/>
              <a:t> </a:t>
            </a:r>
            <a:r>
              <a:rPr lang="en-US" sz="2800" dirty="0" err="1" smtClean="0"/>
              <a:t>jouez</a:t>
            </a:r>
            <a:endParaRPr lang="en-US" sz="2800" dirty="0" smtClean="0"/>
          </a:p>
          <a:p>
            <a:r>
              <a:rPr lang="en-US" sz="2800" dirty="0" err="1" smtClean="0"/>
              <a:t>ils</a:t>
            </a:r>
            <a:r>
              <a:rPr lang="en-US" sz="2800" dirty="0" smtClean="0"/>
              <a:t>/</a:t>
            </a:r>
            <a:r>
              <a:rPr lang="en-US" sz="2800" dirty="0" err="1" smtClean="0"/>
              <a:t>elles</a:t>
            </a:r>
            <a:r>
              <a:rPr lang="en-US" sz="2800" dirty="0" smtClean="0"/>
              <a:t> </a:t>
            </a:r>
            <a:r>
              <a:rPr lang="en-US" sz="2800" dirty="0" err="1" smtClean="0"/>
              <a:t>jouent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74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passe</a:t>
            </a:r>
            <a:r>
              <a:rPr lang="en-US" dirty="0"/>
              <a:t>-temps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pic>
        <p:nvPicPr>
          <p:cNvPr id="7" name="passe-temps vocabulary audio fil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385" y="4343469"/>
            <a:ext cx="406400" cy="406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24" y="1875246"/>
            <a:ext cx="3429000" cy="333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167" y="343090"/>
            <a:ext cx="269557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1" y="381001"/>
            <a:ext cx="7717245" cy="61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44" y="1139358"/>
            <a:ext cx="8543874" cy="4660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883" y="1226369"/>
            <a:ext cx="24765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Prononciation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848250" cy="512064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il</a:t>
            </a:r>
            <a:r>
              <a:rPr lang="en-US" sz="3600" dirty="0"/>
              <a:t> </a:t>
            </a:r>
            <a:r>
              <a:rPr lang="en-US" sz="3600" dirty="0" err="1" smtClean="0"/>
              <a:t>joue</a:t>
            </a:r>
            <a:r>
              <a:rPr lang="en-US" sz="3600" dirty="0" smtClean="0"/>
              <a:t>   vs.  </a:t>
            </a:r>
            <a:r>
              <a:rPr lang="en-US" sz="3600" dirty="0" err="1" smtClean="0"/>
              <a:t>il</a:t>
            </a:r>
            <a:r>
              <a:rPr lang="en-US" sz="3600" i="1" dirty="0" err="1" smtClean="0"/>
              <a:t>s</a:t>
            </a:r>
            <a:r>
              <a:rPr lang="en-US" sz="3600" dirty="0" smtClean="0"/>
              <a:t> </a:t>
            </a:r>
            <a:r>
              <a:rPr lang="en-US" sz="3600" dirty="0" err="1" smtClean="0"/>
              <a:t>jouent</a:t>
            </a:r>
            <a:r>
              <a:rPr lang="en-US" sz="3600" dirty="0" smtClean="0"/>
              <a:t>  (</a:t>
            </a:r>
            <a:r>
              <a:rPr lang="en-US" sz="3600" i="1" dirty="0" smtClean="0"/>
              <a:t>s</a:t>
            </a:r>
            <a:r>
              <a:rPr lang="en-US" sz="3600" dirty="0" smtClean="0"/>
              <a:t> is silent)</a:t>
            </a:r>
          </a:p>
          <a:p>
            <a:r>
              <a:rPr lang="en-US" sz="3600" dirty="0" err="1" smtClean="0"/>
              <a:t>il</a:t>
            </a:r>
            <a:r>
              <a:rPr lang="en-US" sz="3600" dirty="0" smtClean="0"/>
              <a:t> </a:t>
            </a:r>
            <a:r>
              <a:rPr lang="en-US" sz="3600" dirty="0" err="1" smtClean="0"/>
              <a:t>aime</a:t>
            </a:r>
            <a:r>
              <a:rPr lang="en-US" sz="3600" dirty="0" smtClean="0"/>
              <a:t>  vs. </a:t>
            </a:r>
            <a:r>
              <a:rPr lang="en-US" sz="3600" dirty="0" err="1" smtClean="0"/>
              <a:t>il</a:t>
            </a:r>
            <a:r>
              <a:rPr lang="en-US" sz="3600" i="1" dirty="0" err="1" smtClean="0"/>
              <a:t>s</a:t>
            </a:r>
            <a:r>
              <a:rPr lang="en-US" sz="3600" dirty="0" smtClean="0"/>
              <a:t> </a:t>
            </a:r>
            <a:r>
              <a:rPr lang="en-US" sz="3600" dirty="0" err="1" smtClean="0"/>
              <a:t>aiment</a:t>
            </a:r>
            <a:r>
              <a:rPr lang="en-US" sz="3600" dirty="0" smtClean="0"/>
              <a:t>  (pronounce the </a:t>
            </a:r>
            <a:r>
              <a:rPr lang="en-US" sz="3600" i="1" dirty="0" smtClean="0"/>
              <a:t>s</a:t>
            </a:r>
            <a:r>
              <a:rPr lang="en-US" sz="3600" dirty="0" smtClean="0"/>
              <a:t>)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800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523" y="374479"/>
            <a:ext cx="9714650" cy="60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passe</a:t>
            </a:r>
            <a:r>
              <a:rPr lang="en-US" dirty="0" smtClean="0"/>
              <a:t>-temps:  Audrey et Camille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528" y="1743018"/>
            <a:ext cx="7735994" cy="33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Révision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Le </a:t>
            </a:r>
            <a:r>
              <a:rPr lang="en-US" dirty="0" err="1" smtClean="0"/>
              <a:t>verbe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j’ai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as</a:t>
            </a:r>
          </a:p>
          <a:p>
            <a:r>
              <a:rPr lang="en-US" sz="2800" dirty="0" err="1" smtClean="0"/>
              <a:t>il</a:t>
            </a:r>
            <a:r>
              <a:rPr lang="en-US" sz="2800" dirty="0" smtClean="0"/>
              <a:t>/</a:t>
            </a:r>
            <a:r>
              <a:rPr lang="en-US" sz="2800" dirty="0" err="1" smtClean="0"/>
              <a:t>elle</a:t>
            </a:r>
            <a:r>
              <a:rPr lang="en-US" sz="2800" dirty="0" smtClean="0"/>
              <a:t>/on a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nous </a:t>
            </a:r>
            <a:r>
              <a:rPr lang="en-US" sz="2800" dirty="0" err="1" smtClean="0"/>
              <a:t>avons</a:t>
            </a:r>
            <a:endParaRPr lang="en-US" sz="2800" dirty="0" smtClean="0"/>
          </a:p>
          <a:p>
            <a:r>
              <a:rPr lang="en-US" sz="2800" dirty="0" err="1" smtClean="0"/>
              <a:t>vous</a:t>
            </a:r>
            <a:r>
              <a:rPr lang="en-US" sz="2800" dirty="0" smtClean="0"/>
              <a:t> </a:t>
            </a:r>
            <a:r>
              <a:rPr lang="en-US" sz="2800" dirty="0" err="1" smtClean="0"/>
              <a:t>avez</a:t>
            </a:r>
            <a:endParaRPr lang="en-US" sz="2800" dirty="0" smtClean="0"/>
          </a:p>
          <a:p>
            <a:r>
              <a:rPr lang="en-US" sz="2800" dirty="0" err="1" smtClean="0"/>
              <a:t>ils</a:t>
            </a:r>
            <a:r>
              <a:rPr lang="en-US" sz="2800" dirty="0" smtClean="0"/>
              <a:t>/</a:t>
            </a:r>
            <a:r>
              <a:rPr lang="en-US" sz="2800" dirty="0" err="1" smtClean="0"/>
              <a:t>elles</a:t>
            </a:r>
            <a:r>
              <a:rPr lang="en-US" sz="2800" dirty="0" smtClean="0"/>
              <a:t> </a:t>
            </a:r>
            <a:r>
              <a:rPr lang="en-US" sz="2800" dirty="0" err="1" smtClean="0"/>
              <a:t>ont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27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passe</a:t>
            </a:r>
            <a:r>
              <a:rPr lang="en-US" dirty="0" smtClean="0"/>
              <a:t>-temps:  Audrey et Camille</a:t>
            </a:r>
            <a:endParaRPr lang="en-US" dirty="0"/>
          </a:p>
        </p:txBody>
      </p:sp>
      <p:pic>
        <p:nvPicPr>
          <p:cNvPr id="4" name="02_voc_passetem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3213" y="863600"/>
            <a:ext cx="6827837" cy="5121275"/>
          </a:xfrm>
        </p:spPr>
      </p:pic>
    </p:spTree>
    <p:extLst>
      <p:ext uri="{BB962C8B-B14F-4D97-AF65-F5344CB8AC3E}">
        <p14:creationId xmlns:p14="http://schemas.microsoft.com/office/powerpoint/2010/main" val="133668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passe</a:t>
            </a:r>
            <a:r>
              <a:rPr lang="en-US" dirty="0" smtClean="0"/>
              <a:t>-temps:  Audrey et Camille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6126" y="1743018"/>
            <a:ext cx="7735994" cy="33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 </a:t>
            </a:r>
            <a:r>
              <a:rPr lang="en-US" dirty="0" err="1"/>
              <a:t>Verbes</a:t>
            </a:r>
            <a:r>
              <a:rPr lang="en-US" dirty="0"/>
              <a:t> de </a:t>
            </a:r>
            <a:r>
              <a:rPr lang="en-US" dirty="0" err="1"/>
              <a:t>Préférence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Audrey </a:t>
            </a:r>
            <a:r>
              <a:rPr lang="en-US" sz="3600" dirty="0" err="1" smtClean="0"/>
              <a:t>aime</a:t>
            </a:r>
            <a:r>
              <a:rPr lang="en-US" sz="3600" dirty="0" smtClean="0"/>
              <a:t> lire.</a:t>
            </a:r>
          </a:p>
          <a:p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aimes</a:t>
            </a:r>
            <a:r>
              <a:rPr lang="en-US" sz="3600" dirty="0" smtClean="0"/>
              <a:t> lire </a:t>
            </a:r>
            <a:r>
              <a:rPr lang="en-US" sz="3600" dirty="0" err="1" smtClean="0"/>
              <a:t>aussi</a:t>
            </a:r>
            <a:r>
              <a:rPr lang="en-US" sz="3600" dirty="0" smtClean="0"/>
              <a:t>?</a:t>
            </a:r>
          </a:p>
          <a:p>
            <a:r>
              <a:rPr lang="en-US" sz="3600" dirty="0" err="1" smtClean="0"/>
              <a:t>Oui</a:t>
            </a:r>
            <a:r>
              <a:rPr lang="en-US" sz="3600" dirty="0" smtClean="0"/>
              <a:t>, </a:t>
            </a:r>
            <a:r>
              <a:rPr lang="en-US" sz="3600" dirty="0" err="1" smtClean="0"/>
              <a:t>j’aime</a:t>
            </a:r>
            <a:r>
              <a:rPr lang="en-US" sz="3600" dirty="0" smtClean="0"/>
              <a:t> lire.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12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 </a:t>
            </a:r>
            <a:r>
              <a:rPr lang="en-US" dirty="0" err="1"/>
              <a:t>Verbes</a:t>
            </a:r>
            <a:r>
              <a:rPr lang="en-US" dirty="0"/>
              <a:t> de </a:t>
            </a:r>
            <a:r>
              <a:rPr lang="en-US" dirty="0" err="1"/>
              <a:t>Préférence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Moi</a:t>
            </a:r>
            <a:r>
              <a:rPr lang="en-US" sz="3600" dirty="0" smtClean="0"/>
              <a:t>, </a:t>
            </a:r>
            <a:r>
              <a:rPr lang="en-US" sz="3600" dirty="0" err="1" smtClean="0"/>
              <a:t>j’aime</a:t>
            </a:r>
            <a:r>
              <a:rPr lang="en-US" sz="3600" dirty="0" smtClean="0"/>
              <a:t> </a:t>
            </a:r>
            <a:r>
              <a:rPr lang="en-US" sz="3600" dirty="0" err="1" smtClean="0"/>
              <a:t>jouer</a:t>
            </a:r>
            <a:r>
              <a:rPr lang="en-US" sz="3600" dirty="0" smtClean="0"/>
              <a:t> au football.</a:t>
            </a:r>
          </a:p>
          <a:p>
            <a:r>
              <a:rPr lang="en-US" sz="3600" dirty="0" err="1" smtClean="0"/>
              <a:t>Tu</a:t>
            </a:r>
            <a:r>
              <a:rPr lang="en-US" sz="3600" dirty="0" smtClean="0"/>
              <a:t> </a:t>
            </a:r>
            <a:r>
              <a:rPr lang="en-US" sz="3600" dirty="0" err="1" smtClean="0"/>
              <a:t>aimes</a:t>
            </a:r>
            <a:r>
              <a:rPr lang="en-US" sz="3600" dirty="0" smtClean="0"/>
              <a:t> </a:t>
            </a:r>
            <a:r>
              <a:rPr lang="en-US" sz="3600" dirty="0" err="1" smtClean="0"/>
              <a:t>jouer</a:t>
            </a:r>
            <a:r>
              <a:rPr lang="en-US" sz="3600" dirty="0" smtClean="0"/>
              <a:t> au foot?</a:t>
            </a:r>
          </a:p>
          <a:p>
            <a:r>
              <a:rPr lang="en-US" sz="3600" dirty="0" err="1" smtClean="0"/>
              <a:t>Oui</a:t>
            </a:r>
            <a:r>
              <a:rPr lang="en-US" sz="3600" dirty="0" smtClean="0"/>
              <a:t>, </a:t>
            </a:r>
            <a:r>
              <a:rPr lang="en-US" sz="3600" dirty="0" err="1" smtClean="0"/>
              <a:t>j’aime</a:t>
            </a:r>
            <a:r>
              <a:rPr lang="en-US" sz="3600" dirty="0" smtClean="0"/>
              <a:t> </a:t>
            </a:r>
            <a:r>
              <a:rPr lang="en-US" sz="3600" dirty="0" err="1" smtClean="0"/>
              <a:t>jouer</a:t>
            </a:r>
            <a:r>
              <a:rPr lang="en-US" sz="3600" dirty="0" smtClean="0"/>
              <a:t> au foot.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49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 </a:t>
            </a:r>
            <a:r>
              <a:rPr lang="en-US" dirty="0" err="1"/>
              <a:t>Verbes</a:t>
            </a:r>
            <a:r>
              <a:rPr lang="en-US" dirty="0"/>
              <a:t> de </a:t>
            </a:r>
            <a:r>
              <a:rPr lang="en-US" dirty="0" err="1"/>
              <a:t>Préférence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4548" y="864108"/>
            <a:ext cx="5750352" cy="51206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aimer</a:t>
            </a:r>
          </a:p>
          <a:p>
            <a:r>
              <a:rPr lang="en-US" sz="3600" dirty="0" smtClean="0"/>
              <a:t>adorer</a:t>
            </a:r>
          </a:p>
          <a:p>
            <a:r>
              <a:rPr lang="en-US" sz="3600" dirty="0" err="1" smtClean="0"/>
              <a:t>préférer</a:t>
            </a:r>
            <a:r>
              <a:rPr lang="en-US" sz="3600" dirty="0" smtClean="0"/>
              <a:t>		+	</a:t>
            </a:r>
            <a:r>
              <a:rPr lang="en-US" sz="3600" dirty="0" err="1" smtClean="0"/>
              <a:t>infinitif</a:t>
            </a:r>
            <a:endParaRPr lang="en-US" sz="3600" dirty="0" smtClean="0"/>
          </a:p>
          <a:p>
            <a:r>
              <a:rPr lang="en-US" sz="3600" dirty="0" err="1" smtClean="0"/>
              <a:t>détester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			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71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 </a:t>
            </a:r>
            <a:r>
              <a:rPr lang="en-US" dirty="0" err="1"/>
              <a:t>Verbes</a:t>
            </a:r>
            <a:r>
              <a:rPr lang="en-US" dirty="0"/>
              <a:t> de </a:t>
            </a:r>
            <a:r>
              <a:rPr lang="en-US" dirty="0" err="1"/>
              <a:t>Préférence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                         </a:t>
            </a:r>
            <a:r>
              <a:rPr lang="en-US" sz="2800" u="sng" dirty="0"/>
              <a:t>c</a:t>
            </a:r>
            <a:r>
              <a:rPr lang="en-US" sz="2800" u="sng" dirty="0" smtClean="0"/>
              <a:t>onjugation</a:t>
            </a:r>
            <a:r>
              <a:rPr lang="en-US" sz="2800" dirty="0" smtClean="0"/>
              <a:t> </a:t>
            </a:r>
            <a:r>
              <a:rPr lang="en-US" sz="2800" dirty="0"/>
              <a:t>+ </a:t>
            </a:r>
            <a:r>
              <a:rPr lang="en-US" sz="2800" dirty="0" smtClean="0"/>
              <a:t>   </a:t>
            </a:r>
            <a:r>
              <a:rPr lang="en-US" sz="2800" u="sng" dirty="0" err="1" smtClean="0"/>
              <a:t>infinitif</a:t>
            </a:r>
            <a:endParaRPr lang="en-US" sz="2800" u="sng" dirty="0"/>
          </a:p>
          <a:p>
            <a:pPr marL="0" indent="0">
              <a:buNone/>
            </a:pPr>
            <a:r>
              <a:rPr lang="en-US" sz="2800" dirty="0" err="1"/>
              <a:t>Modèle</a:t>
            </a:r>
            <a:r>
              <a:rPr lang="en-US" sz="2800" dirty="0"/>
              <a:t>:  </a:t>
            </a:r>
            <a:r>
              <a:rPr lang="en-US" sz="2800" dirty="0" err="1"/>
              <a:t>Mes</a:t>
            </a:r>
            <a:r>
              <a:rPr lang="en-US" sz="2800" dirty="0"/>
              <a:t> </a:t>
            </a:r>
            <a:r>
              <a:rPr lang="en-US" sz="2800" dirty="0" err="1"/>
              <a:t>soeurs</a:t>
            </a:r>
            <a:r>
              <a:rPr lang="en-US" sz="2800" dirty="0"/>
              <a:t>         </a:t>
            </a:r>
            <a:r>
              <a:rPr lang="en-US" sz="2800" dirty="0" err="1"/>
              <a:t>aiment</a:t>
            </a:r>
            <a:r>
              <a:rPr lang="en-US" sz="2800" dirty="0"/>
              <a:t>              </a:t>
            </a:r>
            <a:r>
              <a:rPr lang="en-US" sz="2800" dirty="0" err="1"/>
              <a:t>danser</a:t>
            </a:r>
            <a:r>
              <a:rPr lang="en-US" sz="2800" dirty="0"/>
              <a:t>.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Mes</a:t>
            </a:r>
            <a:r>
              <a:rPr lang="en-US" sz="2800" dirty="0" smtClean="0"/>
              <a:t> parents                   </a:t>
            </a:r>
            <a:r>
              <a:rPr lang="en-US" sz="2800" dirty="0" err="1" smtClean="0"/>
              <a:t>adorent</a:t>
            </a:r>
            <a:r>
              <a:rPr lang="en-US" sz="2800" dirty="0" smtClean="0"/>
              <a:t>                 voyager.</a:t>
            </a:r>
          </a:p>
          <a:p>
            <a:r>
              <a:rPr lang="en-US" sz="2800" dirty="0"/>
              <a:t>Ma grand-</a:t>
            </a:r>
            <a:r>
              <a:rPr lang="en-US" sz="2800" dirty="0" err="1"/>
              <a:t>mère</a:t>
            </a:r>
            <a:r>
              <a:rPr lang="en-US" sz="2800" dirty="0"/>
              <a:t> </a:t>
            </a:r>
            <a:r>
              <a:rPr lang="en-US" sz="2800" dirty="0" smtClean="0"/>
              <a:t>            </a:t>
            </a:r>
            <a:r>
              <a:rPr lang="en-US" sz="2800" dirty="0" err="1" smtClean="0"/>
              <a:t>préfère</a:t>
            </a:r>
            <a:r>
              <a:rPr lang="en-US" sz="2800" dirty="0" smtClean="0"/>
              <a:t>                  </a:t>
            </a:r>
            <a:r>
              <a:rPr lang="en-US" sz="2800" dirty="0" err="1" smtClean="0"/>
              <a:t>nager</a:t>
            </a:r>
            <a:r>
              <a:rPr lang="en-US" sz="2800" dirty="0"/>
              <a:t>.</a:t>
            </a:r>
            <a:endParaRPr lang="en-US" sz="2800" dirty="0" smtClean="0"/>
          </a:p>
          <a:p>
            <a:r>
              <a:rPr lang="en-US" sz="2800" dirty="0" smtClean="0"/>
              <a:t>Mon </a:t>
            </a:r>
            <a:r>
              <a:rPr lang="en-US" sz="2800" dirty="0"/>
              <a:t>frère </a:t>
            </a:r>
            <a:r>
              <a:rPr lang="en-US" sz="2800" dirty="0" smtClean="0"/>
              <a:t>                       </a:t>
            </a:r>
            <a:r>
              <a:rPr lang="en-US" sz="2800" dirty="0" err="1" smtClean="0"/>
              <a:t>déteste</a:t>
            </a:r>
            <a:r>
              <a:rPr lang="en-US" sz="2800" dirty="0" smtClean="0"/>
              <a:t>                  </a:t>
            </a:r>
            <a:r>
              <a:rPr lang="en-US" sz="2800" dirty="0" err="1" smtClean="0"/>
              <a:t>étudier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91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verbes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i="1" dirty="0" smtClean="0"/>
              <a:t>-</a:t>
            </a:r>
            <a:r>
              <a:rPr lang="en-US" i="1" dirty="0" err="1" smtClean="0"/>
              <a:t>er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530" y="1444146"/>
            <a:ext cx="8684812" cy="42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99" y="241168"/>
            <a:ext cx="9260471" cy="61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Révision</a:t>
            </a:r>
            <a:r>
              <a:rPr lang="en-US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 </a:t>
            </a:r>
            <a:r>
              <a:rPr lang="en-US" dirty="0" err="1" smtClean="0"/>
              <a:t>verbe</a:t>
            </a:r>
            <a:r>
              <a:rPr lang="en-US" dirty="0" smtClean="0"/>
              <a:t> </a:t>
            </a:r>
            <a:r>
              <a:rPr lang="en-US" i="1" dirty="0" err="1" smtClean="0"/>
              <a:t>avoir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Opens tomorrow morning at 10:00</a:t>
            </a:r>
          </a:p>
          <a:p>
            <a:r>
              <a:rPr lang="en-US" dirty="0" smtClean="0"/>
              <a:t>Closes on Thursday at 11:59 p.m.</a:t>
            </a:r>
          </a:p>
          <a:p>
            <a:r>
              <a:rPr lang="en-US" dirty="0" smtClean="0"/>
              <a:t>30 minute time limit</a:t>
            </a:r>
          </a:p>
          <a:p>
            <a:r>
              <a:rPr lang="en-US" dirty="0" smtClean="0"/>
              <a:t>Subjects:  La </a:t>
            </a:r>
            <a:r>
              <a:rPr lang="en-US" dirty="0" err="1" smtClean="0"/>
              <a:t>famille</a:t>
            </a:r>
            <a:r>
              <a:rPr lang="en-US" dirty="0" smtClean="0"/>
              <a:t>/le </a:t>
            </a:r>
            <a:r>
              <a:rPr lang="en-US" dirty="0" err="1" smtClean="0"/>
              <a:t>verbe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r>
              <a:rPr lang="en-US" dirty="0" smtClean="0"/>
              <a:t>/les </a:t>
            </a:r>
            <a:r>
              <a:rPr lang="en-US" dirty="0" err="1" smtClean="0"/>
              <a:t>verbes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–</a:t>
            </a:r>
            <a:r>
              <a:rPr lang="en-US" dirty="0" err="1" smtClean="0"/>
              <a:t>er</a:t>
            </a:r>
            <a:r>
              <a:rPr lang="en-US" dirty="0" smtClean="0"/>
              <a:t>/possessive determiners (SINGULAR ONLY:  mon/ma/</a:t>
            </a:r>
            <a:r>
              <a:rPr lang="en-US" dirty="0" err="1" smtClean="0"/>
              <a:t>mes</a:t>
            </a:r>
            <a:r>
              <a:rPr lang="en-US" dirty="0" smtClean="0"/>
              <a:t>, ton/ta/</a:t>
            </a:r>
            <a:r>
              <a:rPr lang="en-US" dirty="0" err="1" smtClean="0"/>
              <a:t>tes</a:t>
            </a:r>
            <a:r>
              <a:rPr lang="en-US" dirty="0" smtClean="0"/>
              <a:t>, son/</a:t>
            </a:r>
            <a:r>
              <a:rPr lang="en-US" dirty="0" err="1" smtClean="0"/>
              <a:t>sa</a:t>
            </a:r>
            <a:r>
              <a:rPr lang="en-US" dirty="0" smtClean="0"/>
              <a:t>/</a:t>
            </a:r>
            <a:r>
              <a:rPr lang="en-US" dirty="0" err="1" smtClean="0"/>
              <a:t>ses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76" y="1123837"/>
            <a:ext cx="8606016" cy="44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Est-</a:t>
            </a:r>
            <a:r>
              <a:rPr lang="en-US" sz="3200" dirty="0" err="1" smtClean="0"/>
              <a:t>ce</a:t>
            </a:r>
            <a:r>
              <a:rPr lang="en-US" sz="3200" dirty="0" smtClean="0"/>
              <a:t> que </a:t>
            </a:r>
            <a:r>
              <a:rPr lang="en-US" sz="3200" dirty="0" err="1" smtClean="0"/>
              <a:t>tu</a:t>
            </a:r>
            <a:r>
              <a:rPr lang="en-US" sz="3200" dirty="0" smtClean="0"/>
              <a:t> as des </a:t>
            </a:r>
            <a:r>
              <a:rPr lang="en-US" sz="3200" dirty="0"/>
              <a:t>frères </a:t>
            </a:r>
            <a:r>
              <a:rPr lang="en-US" sz="3200" dirty="0" err="1"/>
              <a:t>ou</a:t>
            </a:r>
            <a:r>
              <a:rPr lang="en-US" sz="3200" dirty="0"/>
              <a:t> des </a:t>
            </a:r>
            <a:r>
              <a:rPr lang="en-US" sz="3200" dirty="0" err="1"/>
              <a:t>soeurs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Est-</a:t>
            </a:r>
            <a:r>
              <a:rPr lang="en-US" sz="3200" dirty="0" err="1" smtClean="0"/>
              <a:t>ce</a:t>
            </a:r>
            <a:r>
              <a:rPr lang="en-US" sz="3200" dirty="0" smtClean="0"/>
              <a:t> que </a:t>
            </a:r>
            <a:r>
              <a:rPr lang="en-US" sz="3200" dirty="0" err="1" smtClean="0"/>
              <a:t>tu</a:t>
            </a:r>
            <a:r>
              <a:rPr lang="en-US" sz="3200" dirty="0" smtClean="0"/>
              <a:t> as un chat </a:t>
            </a:r>
            <a:r>
              <a:rPr lang="en-US" sz="3200" dirty="0" err="1" smtClean="0"/>
              <a:t>ou</a:t>
            </a:r>
            <a:r>
              <a:rPr lang="en-US" sz="3200" dirty="0" smtClean="0"/>
              <a:t> un </a:t>
            </a:r>
            <a:r>
              <a:rPr lang="en-US" sz="3200" dirty="0" err="1" smtClean="0"/>
              <a:t>chien</a:t>
            </a:r>
            <a:r>
              <a:rPr lang="en-US" sz="3200" dirty="0" smtClean="0"/>
              <a:t>?</a:t>
            </a:r>
          </a:p>
          <a:p>
            <a:r>
              <a:rPr lang="en-US" sz="3200" dirty="0" err="1" smtClean="0"/>
              <a:t>Quel</a:t>
            </a:r>
            <a:r>
              <a:rPr lang="en-US" sz="3200" dirty="0" smtClean="0"/>
              <a:t> </a:t>
            </a:r>
            <a:r>
              <a:rPr lang="en-US" sz="3200" dirty="0" err="1" smtClean="0"/>
              <a:t>âge</a:t>
            </a:r>
            <a:r>
              <a:rPr lang="en-US" sz="3200" dirty="0" smtClean="0"/>
              <a:t> as-</a:t>
            </a:r>
            <a:r>
              <a:rPr lang="en-US" sz="3200" dirty="0" err="1" smtClean="0"/>
              <a:t>tu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Est-</a:t>
            </a:r>
            <a:r>
              <a:rPr lang="en-US" sz="3200" dirty="0" err="1" smtClean="0"/>
              <a:t>ce</a:t>
            </a:r>
            <a:r>
              <a:rPr lang="en-US" sz="3200" dirty="0" smtClean="0"/>
              <a:t> que </a:t>
            </a:r>
            <a:r>
              <a:rPr lang="en-US" sz="3200" dirty="0" err="1" smtClean="0"/>
              <a:t>tu</a:t>
            </a:r>
            <a:r>
              <a:rPr lang="en-US" sz="3200" dirty="0" smtClean="0"/>
              <a:t> as un </a:t>
            </a:r>
            <a:r>
              <a:rPr lang="en-US" sz="3200" dirty="0" err="1" smtClean="0"/>
              <a:t>stylo</a:t>
            </a:r>
            <a:r>
              <a:rPr lang="en-US" sz="3200" dirty="0" smtClean="0"/>
              <a:t> </a:t>
            </a:r>
            <a:r>
              <a:rPr lang="en-US" sz="3200" dirty="0" err="1" smtClean="0"/>
              <a:t>ou</a:t>
            </a:r>
            <a:r>
              <a:rPr lang="en-US" sz="3200" dirty="0" smtClean="0"/>
              <a:t> un crayon?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62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verbes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i="1" dirty="0" smtClean="0"/>
              <a:t>-</a:t>
            </a:r>
            <a:r>
              <a:rPr lang="en-US" i="1" dirty="0" err="1" smtClean="0"/>
              <a:t>er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verbes</a:t>
            </a:r>
            <a:r>
              <a:rPr lang="en-US" dirty="0" smtClean="0"/>
              <a:t> </a:t>
            </a:r>
            <a:r>
              <a:rPr lang="en-US" dirty="0"/>
              <a:t>en </a:t>
            </a:r>
            <a:r>
              <a:rPr lang="en-US" i="1" dirty="0"/>
              <a:t>–</a:t>
            </a:r>
            <a:r>
              <a:rPr lang="en-US" i="1" dirty="0" err="1"/>
              <a:t>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Le weekend, je ne </a:t>
            </a:r>
            <a:r>
              <a:rPr lang="fr-FR" sz="2800" b="1" dirty="0"/>
              <a:t>travaille</a:t>
            </a:r>
            <a:r>
              <a:rPr lang="fr-FR" sz="2800" dirty="0"/>
              <a:t> pas à la fac.  </a:t>
            </a:r>
          </a:p>
          <a:p>
            <a:r>
              <a:rPr lang="fr-FR" sz="2800" dirty="0"/>
              <a:t>M</a:t>
            </a:r>
            <a:r>
              <a:rPr lang="fr-FR" sz="2800" dirty="0" smtClean="0"/>
              <a:t>a copine et moi, </a:t>
            </a:r>
            <a:r>
              <a:rPr lang="fr-FR" sz="2800" dirty="0"/>
              <a:t>nous </a:t>
            </a:r>
            <a:r>
              <a:rPr lang="fr-FR" sz="2800" b="1" dirty="0"/>
              <a:t>jouons</a:t>
            </a:r>
            <a:r>
              <a:rPr lang="fr-FR" sz="2800" dirty="0"/>
              <a:t> au tennis et nous </a:t>
            </a:r>
            <a:r>
              <a:rPr lang="fr-FR" sz="2800" b="1" dirty="0"/>
              <a:t>regardons </a:t>
            </a:r>
            <a:r>
              <a:rPr lang="fr-FR" sz="2800" dirty="0"/>
              <a:t>la télé.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48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Et toi, tu </a:t>
            </a:r>
            <a:r>
              <a:rPr lang="fr-FR" sz="2800" b="1" dirty="0"/>
              <a:t>joues</a:t>
            </a:r>
            <a:r>
              <a:rPr lang="fr-FR" sz="2800" dirty="0"/>
              <a:t> au tennis?</a:t>
            </a:r>
          </a:p>
          <a:p>
            <a:r>
              <a:rPr lang="fr-FR" sz="2800" dirty="0"/>
              <a:t>   Oui, je joue…/Non, je ne joue pas…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95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Est-ce que tu </a:t>
            </a:r>
            <a:r>
              <a:rPr lang="fr-FR" sz="2800" b="1" dirty="0"/>
              <a:t>travailles</a:t>
            </a:r>
            <a:r>
              <a:rPr lang="fr-FR" sz="2800" dirty="0"/>
              <a:t> le week-end ou est-ce que tu </a:t>
            </a:r>
            <a:r>
              <a:rPr lang="fr-FR" sz="2800" b="1" dirty="0"/>
              <a:t>regardes </a:t>
            </a:r>
            <a:r>
              <a:rPr lang="fr-FR" sz="2800" dirty="0"/>
              <a:t>la télé?</a:t>
            </a:r>
          </a:p>
          <a:p>
            <a:r>
              <a:rPr lang="fr-FR" sz="2800" dirty="0"/>
              <a:t>   Je travaille…/Je regarde…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581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conjugate –</a:t>
            </a:r>
            <a:r>
              <a:rPr lang="en-US" dirty="0" err="1" smtClean="0"/>
              <a:t>er</a:t>
            </a:r>
            <a:r>
              <a:rPr lang="en-US" dirty="0" smtClean="0"/>
              <a:t> verbs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8168761" cy="51206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get the stem, drop the –</a:t>
            </a:r>
            <a:r>
              <a:rPr lang="en-US" sz="2800" dirty="0" err="1" smtClean="0"/>
              <a:t>er</a:t>
            </a:r>
            <a:r>
              <a:rPr lang="en-US" sz="2800" dirty="0" smtClean="0"/>
              <a:t>: </a:t>
            </a:r>
          </a:p>
          <a:p>
            <a:pPr marL="0" indent="0">
              <a:buNone/>
            </a:pPr>
            <a:endParaRPr lang="en-US" sz="2800" dirty="0" smtClean="0"/>
          </a:p>
          <a:p>
            <a:pPr lvl="3"/>
            <a:r>
              <a:rPr lang="en-US" sz="2800" dirty="0" smtClean="0"/>
              <a:t> </a:t>
            </a:r>
            <a:r>
              <a:rPr lang="en-US" sz="2800" dirty="0" err="1" smtClean="0"/>
              <a:t>travailler</a:t>
            </a:r>
            <a:r>
              <a:rPr lang="en-US" sz="2800" dirty="0" smtClean="0"/>
              <a:t>             </a:t>
            </a:r>
            <a:r>
              <a:rPr lang="en-US" sz="2800" dirty="0" err="1" smtClean="0"/>
              <a:t>travaill</a:t>
            </a:r>
            <a:r>
              <a:rPr lang="en-US" sz="2800" dirty="0" smtClean="0"/>
              <a:t>-</a:t>
            </a:r>
          </a:p>
          <a:p>
            <a:pPr marL="1417320" lvl="3" indent="0">
              <a:buNone/>
            </a:pPr>
            <a:endParaRPr lang="en-US" sz="2800" dirty="0" smtClean="0"/>
          </a:p>
          <a:p>
            <a:r>
              <a:rPr lang="en-US" sz="2800" dirty="0" smtClean="0"/>
              <a:t>Then, you add your endings: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je:          -e		nous:       -</a:t>
            </a:r>
            <a:r>
              <a:rPr lang="en-US" sz="2800" dirty="0" err="1" smtClean="0"/>
              <a:t>ons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 err="1" smtClean="0"/>
              <a:t>tu</a:t>
            </a:r>
            <a:r>
              <a:rPr lang="en-US" sz="2800" dirty="0" smtClean="0"/>
              <a:t>:        -</a:t>
            </a:r>
            <a:r>
              <a:rPr lang="en-US" sz="2800" dirty="0" err="1" smtClean="0"/>
              <a:t>es</a:t>
            </a:r>
            <a:r>
              <a:rPr lang="en-US" sz="2800" dirty="0" smtClean="0"/>
              <a:t>		</a:t>
            </a:r>
            <a:r>
              <a:rPr lang="en-US" sz="2800" dirty="0" err="1" smtClean="0"/>
              <a:t>vous</a:t>
            </a:r>
            <a:r>
              <a:rPr lang="en-US" sz="2800" dirty="0" smtClean="0"/>
              <a:t>:        -</a:t>
            </a:r>
            <a:r>
              <a:rPr lang="en-US" sz="2800" dirty="0" err="1" smtClean="0"/>
              <a:t>ez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 err="1" smtClean="0"/>
              <a:t>il</a:t>
            </a:r>
            <a:r>
              <a:rPr lang="en-US" sz="2800" dirty="0" smtClean="0"/>
              <a:t>/</a:t>
            </a:r>
            <a:r>
              <a:rPr lang="en-US" sz="2800" dirty="0" err="1" smtClean="0"/>
              <a:t>elle</a:t>
            </a:r>
            <a:r>
              <a:rPr lang="en-US" sz="2800" dirty="0" smtClean="0"/>
              <a:t>:   -e		</a:t>
            </a:r>
            <a:r>
              <a:rPr lang="en-US" sz="2800" dirty="0" err="1" smtClean="0"/>
              <a:t>ils</a:t>
            </a:r>
            <a:r>
              <a:rPr lang="en-US" sz="2800" dirty="0" smtClean="0"/>
              <a:t>/</a:t>
            </a:r>
            <a:r>
              <a:rPr lang="en-US" sz="2800" dirty="0" err="1" smtClean="0"/>
              <a:t>elles</a:t>
            </a:r>
            <a:r>
              <a:rPr lang="en-US" sz="2800" dirty="0" smtClean="0"/>
              <a:t>:   -</a:t>
            </a:r>
            <a:r>
              <a:rPr lang="en-US" sz="2800" dirty="0" err="1" smtClean="0"/>
              <a:t>ent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7154944" y="2168166"/>
            <a:ext cx="509047" cy="32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5739</TotalTime>
  <Words>402</Words>
  <Application>Microsoft Office PowerPoint</Application>
  <PresentationFormat>Widescreen</PresentationFormat>
  <Paragraphs>95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Corbel</vt:lpstr>
      <vt:lpstr>Wingdings 2</vt:lpstr>
      <vt:lpstr>Frame</vt:lpstr>
      <vt:lpstr>Révision: La famille</vt:lpstr>
      <vt:lpstr>Révision: Le verbe avoir</vt:lpstr>
      <vt:lpstr>Révision: Le verbe avoir</vt:lpstr>
      <vt:lpstr>Questions</vt:lpstr>
      <vt:lpstr>Les verbes en -er</vt:lpstr>
      <vt:lpstr>Les verbes en –er</vt:lpstr>
      <vt:lpstr>PowerPoint Presentation</vt:lpstr>
      <vt:lpstr>PowerPoint Presentation</vt:lpstr>
      <vt:lpstr>How to conjugate –er verbs</vt:lpstr>
      <vt:lpstr>Le présent des verbes en –er</vt:lpstr>
      <vt:lpstr>Les verbes en  -er</vt:lpstr>
      <vt:lpstr>aimer – to like or love</vt:lpstr>
      <vt:lpstr>jouer – to play</vt:lpstr>
      <vt:lpstr>Les passe-temps </vt:lpstr>
      <vt:lpstr>PowerPoint Presentation</vt:lpstr>
      <vt:lpstr>PowerPoint Presentation</vt:lpstr>
      <vt:lpstr>Prononciation</vt:lpstr>
      <vt:lpstr>PowerPoint Presentation</vt:lpstr>
      <vt:lpstr>Les passe-temps:  Audrey et Camille</vt:lpstr>
      <vt:lpstr>Les passe-temps:  Audrey et Camille</vt:lpstr>
      <vt:lpstr>Les passe-temps:  Audrey et Camille</vt:lpstr>
      <vt:lpstr>Les Verbes de Préférence</vt:lpstr>
      <vt:lpstr>Les Verbes de Préférence</vt:lpstr>
      <vt:lpstr>Les Verbes de Préférence</vt:lpstr>
      <vt:lpstr>Les Verbes de Préférence</vt:lpstr>
      <vt:lpstr>Les verbes en -er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verbes en -er</dc:title>
  <dc:creator>Beth Mauldin</dc:creator>
  <cp:lastModifiedBy>Beth Mauldin</cp:lastModifiedBy>
  <cp:revision>41</cp:revision>
  <dcterms:created xsi:type="dcterms:W3CDTF">2020-09-22T12:44:00Z</dcterms:created>
  <dcterms:modified xsi:type="dcterms:W3CDTF">2021-02-22T21:43:58Z</dcterms:modified>
</cp:coreProperties>
</file>