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56" r:id="rId3"/>
    <p:sldId id="267" r:id="rId4"/>
    <p:sldId id="268" r:id="rId5"/>
    <p:sldId id="269" r:id="rId6"/>
    <p:sldId id="282" r:id="rId7"/>
    <p:sldId id="283" r:id="rId8"/>
    <p:sldId id="277" r:id="rId9"/>
    <p:sldId id="272" r:id="rId10"/>
    <p:sldId id="259" r:id="rId11"/>
    <p:sldId id="284" r:id="rId12"/>
    <p:sldId id="276" r:id="rId13"/>
    <p:sldId id="278" r:id="rId14"/>
    <p:sldId id="279" r:id="rId15"/>
    <p:sldId id="258" r:id="rId16"/>
    <p:sldId id="260" r:id="rId17"/>
    <p:sldId id="261" r:id="rId18"/>
    <p:sldId id="28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E229-364E-4440-ADE7-C2095DC7C815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B308-1281-47B7-9BC6-EDF5B39D14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47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2BD4-BB8F-4D15-B22B-B05E04B3983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7095-1EAC-41F4-9BA1-A7C2030C8E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827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Révision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843" y="1765872"/>
            <a:ext cx="8238746" cy="4037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299" y="618517"/>
            <a:ext cx="3474189" cy="59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je </a:t>
            </a:r>
            <a:r>
              <a:rPr lang="en-US" sz="2800" dirty="0" err="1"/>
              <a:t>vais</a:t>
            </a:r>
            <a:r>
              <a:rPr lang="en-US" sz="2800" dirty="0"/>
              <a:t>       nous </a:t>
            </a:r>
            <a:r>
              <a:rPr lang="en-US" sz="2800" dirty="0" err="1"/>
              <a:t>allons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tu</a:t>
            </a:r>
            <a:r>
              <a:rPr lang="en-US" sz="2800" dirty="0"/>
              <a:t> vas     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allez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il</a:t>
            </a:r>
            <a:r>
              <a:rPr lang="en-US" sz="2800" dirty="0"/>
              <a:t>/</a:t>
            </a:r>
            <a:r>
              <a:rPr lang="en-US" sz="2800" dirty="0" err="1"/>
              <a:t>elle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      </a:t>
            </a:r>
            <a:r>
              <a:rPr lang="en-US" sz="2800" dirty="0" err="1"/>
              <a:t>ils</a:t>
            </a:r>
            <a:r>
              <a:rPr lang="en-US" sz="2800" dirty="0"/>
              <a:t>/</a:t>
            </a:r>
            <a:r>
              <a:rPr lang="en-US" sz="2800" dirty="0" err="1"/>
              <a:t>elles</a:t>
            </a:r>
            <a:r>
              <a:rPr lang="en-US" sz="2800" dirty="0"/>
              <a:t> </a:t>
            </a:r>
            <a:r>
              <a:rPr lang="en-US" sz="2800" dirty="0" err="1"/>
              <a:t>vont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" t="12983"/>
          <a:stretch/>
        </p:blipFill>
        <p:spPr>
          <a:xfrm>
            <a:off x="1319045" y="2121030"/>
            <a:ext cx="9553910" cy="41697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le week-end?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est-ce</a:t>
            </a:r>
            <a:r>
              <a:rPr lang="en-US" dirty="0"/>
              <a:t> que </a:t>
            </a:r>
            <a:r>
              <a:rPr lang="en-US" dirty="0" err="1"/>
              <a:t>tu</a:t>
            </a:r>
            <a:r>
              <a:rPr lang="en-US" dirty="0"/>
              <a:t> vas pour…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3382" y="2583583"/>
            <a:ext cx="4249465" cy="3512417"/>
          </a:xfrm>
        </p:spPr>
        <p:txBody>
          <a:bodyPr>
            <a:normAutofit/>
          </a:bodyPr>
          <a:lstStyle/>
          <a:p>
            <a:r>
              <a:rPr lang="en-US" dirty="0" err="1" smtClean="0"/>
              <a:t>regarder</a:t>
            </a:r>
            <a:r>
              <a:rPr lang="en-US" dirty="0" smtClean="0"/>
              <a:t> un film?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au </a:t>
            </a:r>
            <a:r>
              <a:rPr lang="en-US" dirty="0" err="1" smtClean="0"/>
              <a:t>cinéma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faire </a:t>
            </a:r>
            <a:r>
              <a:rPr lang="en-US" dirty="0" err="1" smtClean="0"/>
              <a:t>une</a:t>
            </a:r>
            <a:r>
              <a:rPr lang="en-US" dirty="0" smtClean="0"/>
              <a:t> promenade?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au </a:t>
            </a:r>
            <a:r>
              <a:rPr lang="en-US" dirty="0" err="1" smtClean="0"/>
              <a:t>parc</a:t>
            </a:r>
            <a:r>
              <a:rPr lang="en-US" dirty="0" smtClean="0"/>
              <a:t>.</a:t>
            </a:r>
          </a:p>
          <a:p>
            <a:r>
              <a:rPr lang="en-US" dirty="0" err="1"/>
              <a:t>étudier</a:t>
            </a:r>
            <a:r>
              <a:rPr lang="en-US" dirty="0" smtClean="0"/>
              <a:t>?</a:t>
            </a:r>
          </a:p>
          <a:p>
            <a:r>
              <a:rPr lang="en-US" dirty="0"/>
              <a:t>Je </a:t>
            </a:r>
            <a:r>
              <a:rPr lang="en-US" dirty="0" err="1"/>
              <a:t>vais</a:t>
            </a:r>
            <a:r>
              <a:rPr lang="en-US" dirty="0"/>
              <a:t> à </a:t>
            </a:r>
            <a:r>
              <a:rPr lang="en-US" dirty="0" err="1"/>
              <a:t>l’université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6765" y="2583583"/>
            <a:ext cx="3327382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est-ce</a:t>
            </a:r>
            <a:r>
              <a:rPr lang="en-US" dirty="0"/>
              <a:t> que </a:t>
            </a:r>
            <a:r>
              <a:rPr lang="en-US" dirty="0" err="1"/>
              <a:t>tu</a:t>
            </a:r>
            <a:r>
              <a:rPr lang="en-US" dirty="0"/>
              <a:t> vas pour…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3382" y="2583583"/>
            <a:ext cx="4249465" cy="3512417"/>
          </a:xfrm>
        </p:spPr>
        <p:txBody>
          <a:bodyPr>
            <a:normAutofit/>
          </a:bodyPr>
          <a:lstStyle/>
          <a:p>
            <a:r>
              <a:rPr lang="en-US" dirty="0" err="1"/>
              <a:t>danser</a:t>
            </a:r>
            <a:r>
              <a:rPr lang="en-US" dirty="0"/>
              <a:t>?</a:t>
            </a:r>
          </a:p>
          <a:p>
            <a:r>
              <a:rPr lang="en-US" dirty="0"/>
              <a:t>Je </a:t>
            </a:r>
            <a:r>
              <a:rPr lang="en-US" dirty="0" err="1"/>
              <a:t>vais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boîte</a:t>
            </a:r>
            <a:r>
              <a:rPr lang="en-US" dirty="0"/>
              <a:t>.</a:t>
            </a:r>
          </a:p>
          <a:p>
            <a:r>
              <a:rPr lang="en-US" dirty="0" err="1"/>
              <a:t>voir</a:t>
            </a:r>
            <a:r>
              <a:rPr lang="en-US" dirty="0"/>
              <a:t> Beyoncé?</a:t>
            </a:r>
          </a:p>
          <a:p>
            <a:r>
              <a:rPr lang="en-US" dirty="0"/>
              <a:t>je </a:t>
            </a:r>
            <a:r>
              <a:rPr lang="en-US" dirty="0" err="1"/>
              <a:t>vais</a:t>
            </a:r>
            <a:r>
              <a:rPr lang="en-US" dirty="0"/>
              <a:t> au concert.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6765" y="2583583"/>
            <a:ext cx="3327382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je </a:t>
            </a:r>
            <a:r>
              <a:rPr lang="en-US" sz="2800" dirty="0" err="1"/>
              <a:t>vais</a:t>
            </a:r>
            <a:r>
              <a:rPr lang="en-US" sz="2800" dirty="0"/>
              <a:t>       nous </a:t>
            </a:r>
            <a:r>
              <a:rPr lang="en-US" sz="2800" dirty="0" err="1"/>
              <a:t>allons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tu</a:t>
            </a:r>
            <a:r>
              <a:rPr lang="en-US" sz="2800" dirty="0"/>
              <a:t> vas     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allez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il</a:t>
            </a:r>
            <a:r>
              <a:rPr lang="en-US" sz="2800" dirty="0"/>
              <a:t>/</a:t>
            </a:r>
            <a:r>
              <a:rPr lang="en-US" sz="2800" dirty="0" err="1"/>
              <a:t>elle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      </a:t>
            </a:r>
            <a:r>
              <a:rPr lang="en-US" sz="2800" dirty="0" err="1"/>
              <a:t>ils</a:t>
            </a:r>
            <a:r>
              <a:rPr lang="en-US" sz="2800" dirty="0"/>
              <a:t>/</a:t>
            </a:r>
            <a:r>
              <a:rPr lang="en-US" sz="2800" dirty="0" err="1"/>
              <a:t>elles</a:t>
            </a:r>
            <a:r>
              <a:rPr lang="en-US" sz="2800" dirty="0"/>
              <a:t> </a:t>
            </a:r>
            <a:r>
              <a:rPr lang="en-US" sz="2800" dirty="0" err="1"/>
              <a:t>vont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0082" y="2538774"/>
            <a:ext cx="10691835" cy="32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4312" y="2385219"/>
            <a:ext cx="10985069" cy="31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6979" y="1720418"/>
            <a:ext cx="9698041" cy="40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3570" y="529632"/>
            <a:ext cx="8259485" cy="5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2510" y="350982"/>
            <a:ext cx="8592385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i="1" dirty="0" err="1" smtClean="0"/>
              <a:t>aller</a:t>
            </a:r>
            <a:r>
              <a:rPr lang="en-US" i="1" dirty="0" smtClean="0"/>
              <a:t> </a:t>
            </a:r>
            <a:r>
              <a:rPr lang="en-US" dirty="0" smtClean="0"/>
              <a:t>et 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Pour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fr-FR" dirty="0"/>
              <a:t>États-Unis</a:t>
            </a:r>
            <a:r>
              <a:rPr lang="fr-FR" sz="4400" dirty="0"/>
              <a:t> </a:t>
            </a:r>
            <a:r>
              <a:rPr lang="en-US" dirty="0" smtClean="0"/>
              <a:t>en France,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allez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0" y="2366963"/>
            <a:ext cx="10363200" cy="34242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         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 err="1"/>
              <a:t>avion</a:t>
            </a:r>
            <a:r>
              <a:rPr lang="en-US" sz="36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02" y="3325092"/>
            <a:ext cx="3886200" cy="2976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7316" y="3646707"/>
            <a:ext cx="3613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Moi</a:t>
            </a:r>
            <a:r>
              <a:rPr lang="en-US" sz="3200" dirty="0"/>
              <a:t>, je </a:t>
            </a:r>
            <a:r>
              <a:rPr lang="en-US" sz="3200" dirty="0" err="1"/>
              <a:t>vais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avion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9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Pour </a:t>
            </a:r>
            <a:r>
              <a:rPr lang="en-US" dirty="0" err="1" smtClean="0"/>
              <a:t>aller</a:t>
            </a:r>
            <a:r>
              <a:rPr lang="en-US" dirty="0" smtClean="0"/>
              <a:t> de Paris </a:t>
            </a:r>
            <a:r>
              <a:rPr lang="fr-FR" dirty="0" smtClean="0">
                <a:effectLst/>
              </a:rPr>
              <a:t>à Londres, est-ce que vous allez…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en</a:t>
            </a:r>
            <a:r>
              <a:rPr lang="en-US" sz="3600" dirty="0"/>
              <a:t> train?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141659"/>
            <a:ext cx="4202113" cy="2801938"/>
          </a:xfrm>
        </p:spPr>
      </p:pic>
      <p:sp>
        <p:nvSpPr>
          <p:cNvPr id="5" name="TextBox 4"/>
          <p:cNvSpPr txBox="1"/>
          <p:nvPr/>
        </p:nvSpPr>
        <p:spPr>
          <a:xfrm>
            <a:off x="6400800" y="3810001"/>
            <a:ext cx="3471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Moi</a:t>
            </a:r>
            <a:r>
              <a:rPr lang="en-US" sz="3200" dirty="0"/>
              <a:t>, je </a:t>
            </a:r>
            <a:r>
              <a:rPr lang="en-US" sz="3200" dirty="0" err="1"/>
              <a:t>vais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train.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1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Et Napoléon, comment </a:t>
            </a:r>
            <a:r>
              <a:rPr lang="en-US" dirty="0" err="1" smtClean="0"/>
              <a:t>va</a:t>
            </a:r>
            <a:r>
              <a:rPr lang="en-US" dirty="0" smtClean="0"/>
              <a:t>-t-</a:t>
            </a:r>
            <a:r>
              <a:rPr lang="en-US" dirty="0" err="1" smtClean="0"/>
              <a:t>il</a:t>
            </a:r>
            <a:r>
              <a:rPr lang="en-US" dirty="0" smtClean="0"/>
              <a:t>? </a:t>
            </a:r>
            <a:r>
              <a:rPr lang="fr-FR" dirty="0">
                <a:effectLst/>
              </a:rPr>
              <a:t>À </a:t>
            </a:r>
            <a:r>
              <a:rPr lang="en-US" dirty="0" smtClean="0"/>
              <a:t>cheval </a:t>
            </a:r>
            <a:r>
              <a:rPr lang="en-US" dirty="0" err="1" smtClean="0"/>
              <a:t>ou</a:t>
            </a:r>
            <a:r>
              <a:rPr lang="en-US" dirty="0" smtClean="0"/>
              <a:t> à pied?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426855"/>
            <a:ext cx="4696620" cy="2817971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162800" y="2971800"/>
            <a:ext cx="3069336" cy="312420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Il </a:t>
            </a:r>
            <a:r>
              <a:rPr lang="en-US" sz="3600" cap="none" dirty="0" err="1" smtClean="0"/>
              <a:t>va</a:t>
            </a:r>
            <a:r>
              <a:rPr lang="en-US" sz="3600" cap="none" dirty="0" smtClean="0"/>
              <a:t> </a:t>
            </a:r>
            <a:r>
              <a:rPr lang="en-US" sz="3600" i="1" cap="none" dirty="0" smtClean="0"/>
              <a:t>à cheval</a:t>
            </a:r>
            <a:r>
              <a:rPr lang="en-US" sz="3600" cap="none" dirty="0" smtClean="0"/>
              <a:t>.</a:t>
            </a:r>
            <a:endParaRPr lang="en-US" sz="3600" cap="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3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67686" y="1206631"/>
            <a:ext cx="8887232" cy="53827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Écoutez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0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155" y="27567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844" y="348793"/>
            <a:ext cx="9408006" cy="62291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i="1" dirty="0" smtClean="0"/>
              <a:t>à?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4508"/>
            <a:ext cx="5413248" cy="37314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en avion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en bateau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en bus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en car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en métro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en taxi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en train</a:t>
            </a:r>
            <a:endParaRPr lang="en-US" dirty="0"/>
          </a:p>
          <a:p>
            <a:pPr marL="0" indent="0" algn="ctr">
              <a:buNone/>
            </a:pPr>
            <a:r>
              <a:rPr lang="fr-FR" dirty="0" smtClean="0"/>
              <a:t>en </a:t>
            </a:r>
            <a:r>
              <a:rPr lang="fr-FR" dirty="0"/>
              <a:t>voiture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32364"/>
            <a:ext cx="5413248" cy="34636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dirty="0"/>
              <a:t>à moto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à pied</a:t>
            </a:r>
            <a:endParaRPr lang="en-US" dirty="0"/>
          </a:p>
          <a:p>
            <a:pPr marL="0" indent="0" algn="ctr">
              <a:buNone/>
            </a:pPr>
            <a:r>
              <a:rPr lang="fr-FR" dirty="0"/>
              <a:t>à vélo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4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8877" y="1976582"/>
            <a:ext cx="4264859" cy="4572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2625" y="2214694"/>
            <a:ext cx="5413375" cy="3647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2203" y="3800917"/>
            <a:ext cx="131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 </a:t>
            </a:r>
            <a:r>
              <a:rPr lang="en-US" sz="2400" dirty="0" err="1" smtClean="0"/>
              <a:t>vais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2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455</TotalTime>
  <Words>190</Words>
  <Application>Microsoft Office PowerPoint</Application>
  <PresentationFormat>Widescreen</PresentationFormat>
  <Paragraphs>52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 Cen MT</vt:lpstr>
      <vt:lpstr>Wingdings</vt:lpstr>
      <vt:lpstr>Droplet</vt:lpstr>
      <vt:lpstr>Révision </vt:lpstr>
      <vt:lpstr>Le verbe aller et le futur proche</vt:lpstr>
      <vt:lpstr>Pour aller des États-Unis en France, est-ce que vous allez…</vt:lpstr>
      <vt:lpstr>Pour aller de Paris à Londres, est-ce que vous allez…</vt:lpstr>
      <vt:lpstr>Et Napoléon, comment va-t-il? À cheval ou à pied?</vt:lpstr>
      <vt:lpstr>Écoutez </vt:lpstr>
      <vt:lpstr>PowerPoint Presentation</vt:lpstr>
      <vt:lpstr>En ou à?</vt:lpstr>
      <vt:lpstr>PowerPoint Presentation</vt:lpstr>
      <vt:lpstr>aller</vt:lpstr>
      <vt:lpstr>Où est-ce que vous allez le week-end? </vt:lpstr>
      <vt:lpstr>Où est-ce que tu vas pour… </vt:lpstr>
      <vt:lpstr>Où est-ce que tu vas pour… </vt:lpstr>
      <vt:lpstr>aller</vt:lpstr>
      <vt:lpstr>le futur proche</vt:lpstr>
      <vt:lpstr>Le futur proche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Mauldin</dc:creator>
  <cp:lastModifiedBy>Beth Mauldin</cp:lastModifiedBy>
  <cp:revision>20</cp:revision>
  <dcterms:created xsi:type="dcterms:W3CDTF">2020-11-05T13:16:23Z</dcterms:created>
  <dcterms:modified xsi:type="dcterms:W3CDTF">2021-04-19T19:18:35Z</dcterms:modified>
</cp:coreProperties>
</file>