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79" r:id="rId2"/>
    <p:sldId id="278" r:id="rId3"/>
    <p:sldId id="257" r:id="rId4"/>
    <p:sldId id="259" r:id="rId5"/>
    <p:sldId id="256" r:id="rId6"/>
    <p:sldId id="270" r:id="rId7"/>
    <p:sldId id="265" r:id="rId8"/>
    <p:sldId id="264" r:id="rId9"/>
    <p:sldId id="273" r:id="rId10"/>
    <p:sldId id="274" r:id="rId11"/>
    <p:sldId id="271" r:id="rId12"/>
    <p:sldId id="272" r:id="rId13"/>
    <p:sldId id="268" r:id="rId14"/>
    <p:sldId id="262" r:id="rId15"/>
    <p:sldId id="261" r:id="rId16"/>
    <p:sldId id="258" r:id="rId17"/>
    <p:sldId id="269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26" autoAdjust="0"/>
    <p:restoredTop sz="94660"/>
  </p:normalViewPr>
  <p:slideViewPr>
    <p:cSldViewPr snapToGrid="0">
      <p:cViewPr varScale="1">
        <p:scale>
          <a:sx n="68" d="100"/>
          <a:sy n="68" d="100"/>
        </p:scale>
        <p:origin x="596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07533" y="0"/>
            <a:ext cx="7934348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8941881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11808" y="3428998"/>
            <a:ext cx="5518066" cy="2268559"/>
          </a:xfrm>
        </p:spPr>
        <p:txBody>
          <a:bodyPr anchor="t">
            <a:normAutofit/>
          </a:bodyPr>
          <a:lstStyle>
            <a:lvl1pPr algn="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72274" y="2268786"/>
            <a:ext cx="5357600" cy="1160213"/>
          </a:xfrm>
        </p:spPr>
        <p:txBody>
          <a:bodyPr tIns="0" anchor="b">
            <a:normAutofit/>
          </a:bodyPr>
          <a:lstStyle>
            <a:lvl1pPr marL="0" indent="0" algn="r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3A824-1A51-4B26-AD58-A6D8E14F6C04}" type="datetimeFigureOut">
              <a:rPr lang="en-US" dirty="0"/>
              <a:t>5/14/2021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Ins="45720"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191282" y="3262852"/>
            <a:ext cx="415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24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extBox 8"/>
          <p:cNvSpPr txBox="1"/>
          <p:nvPr/>
        </p:nvSpPr>
        <p:spPr>
          <a:xfrm>
            <a:off x="2194236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11808" y="808056"/>
            <a:ext cx="7954091" cy="107722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7E33E-8B18-4087-B112-809917729534}" type="datetimeFigureOut">
              <a:rPr lang="en-US" dirty="0"/>
              <a:t>5/14/2021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extBox 8"/>
          <p:cNvSpPr txBox="1"/>
          <p:nvPr/>
        </p:nvSpPr>
        <p:spPr>
          <a:xfrm rot="5400000">
            <a:off x="10337141" y="416061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39380" y="805818"/>
            <a:ext cx="1326519" cy="5244126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608751" y="970410"/>
            <a:ext cx="6466903" cy="5079534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FE419-2371-464F-8239-3959401C3561}" type="datetimeFigureOut">
              <a:rPr lang="en-US" dirty="0"/>
              <a:t>5/14/2021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162C4-EDD9-4389-A98B-B87ECEA2A816}" type="datetimeFigureOut">
              <a:rPr lang="en-US" dirty="0"/>
              <a:t>5/14/2021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194943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" name="Rectangle 24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TextBox 10"/>
          <p:cNvSpPr txBox="1"/>
          <p:nvPr/>
        </p:nvSpPr>
        <p:spPr>
          <a:xfrm>
            <a:off x="2191843" y="2962586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3147254"/>
            <a:ext cx="7956560" cy="1424746"/>
          </a:xfrm>
        </p:spPr>
        <p:txBody>
          <a:bodyPr anchor="t">
            <a:normAutofit/>
          </a:bodyPr>
          <a:lstStyle>
            <a:lvl1pPr algn="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73968" y="2268786"/>
            <a:ext cx="7791931" cy="878468"/>
          </a:xfrm>
        </p:spPr>
        <p:txBody>
          <a:bodyPr tIns="0" anchor="b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059C3-6A89-4494-99FF-5A4D6FFD50EB}" type="datetimeFigureOut">
              <a:rPr lang="en-US" dirty="0"/>
              <a:t>5/14/2021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" name="Rectangle 26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805817"/>
            <a:ext cx="7950984" cy="108170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05374" y="2052116"/>
            <a:ext cx="3891960" cy="399782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66636" y="2052114"/>
            <a:ext cx="3894222" cy="399782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4B2F-12DE-47F5-8894-472B206D2E1E}" type="datetimeFigureOut">
              <a:rPr lang="en-US" dirty="0"/>
              <a:t>5/14/2021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196172" y="641223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" name="Rectangle 20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TextBox 11"/>
          <p:cNvSpPr txBox="1"/>
          <p:nvPr/>
        </p:nvSpPr>
        <p:spPr>
          <a:xfrm>
            <a:off x="2193650" y="636424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805818"/>
            <a:ext cx="7956560" cy="107834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09285" y="2052115"/>
            <a:ext cx="3896467" cy="713818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609285" y="2851331"/>
            <a:ext cx="3893623" cy="307143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66634" y="2052115"/>
            <a:ext cx="3899798" cy="713818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66635" y="2851331"/>
            <a:ext cx="3899798" cy="307143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0E46F-7819-4ACF-B48B-48222C2ACC88}" type="datetimeFigureOut">
              <a:rPr lang="en-US" dirty="0"/>
              <a:t>5/14/2021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F3416-4057-4DAA-829D-4CA07428D088}" type="datetimeFigureOut">
              <a:rPr lang="en-US" dirty="0"/>
              <a:t>5/14/2021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196172" y="641226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D9284-D300-4297-87F7-E791DCC15DB1}" type="datetimeFigureOut">
              <a:rPr lang="en-US" dirty="0"/>
              <a:t>5/14/2021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" name="Rectangle 25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TextBox 9"/>
          <p:cNvSpPr txBox="1"/>
          <p:nvPr/>
        </p:nvSpPr>
        <p:spPr>
          <a:xfrm>
            <a:off x="1554154" y="1127550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0323" y="1282451"/>
            <a:ext cx="2664361" cy="1903241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20154" y="805818"/>
            <a:ext cx="5446278" cy="5244126"/>
          </a:xfrm>
        </p:spPr>
        <p:txBody>
          <a:bodyPr anchor="ctr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0322" y="3186154"/>
            <a:ext cx="2664361" cy="2386397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525BB-DA17-4BA0-B3C8-3AC3ABC827E6}" type="datetimeFigureOut">
              <a:rPr lang="en-US" dirty="0"/>
              <a:t>5/14/2021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Rectangle 19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47062" y="3229"/>
            <a:ext cx="4629734" cy="6858000"/>
          </a:xfrm>
          <a:solidFill>
            <a:schemeClr val="tx1">
              <a:alpha val="10000"/>
            </a:schemeClr>
          </a:solidFill>
          <a:ln w="9525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554686" y="1127550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1241" y="1282452"/>
            <a:ext cx="3970986" cy="1900473"/>
          </a:xfrm>
        </p:spPr>
        <p:txBody>
          <a:bodyPr anchor="b">
            <a:normAutofit/>
          </a:bodyPr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0322" y="3182928"/>
            <a:ext cx="3971874" cy="2386394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C4C9A-3960-41CF-A4E9-2A8FB932454B}" type="datetimeFigureOut">
              <a:rPr lang="en-US" dirty="0"/>
              <a:t>5/14/2021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611808" y="808056"/>
            <a:ext cx="7958331" cy="107722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73599" y="2052116"/>
            <a:ext cx="7796540" cy="3997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-810065" y="5270604"/>
            <a:ext cx="2662729" cy="182880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3CBC1C18-307B-4F68-A007-B5B542270E8D}" type="datetimeFigureOut">
              <a:rPr lang="en-US" dirty="0"/>
              <a:t>5/14/2021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-2237130" y="3661144"/>
            <a:ext cx="5885352" cy="179176"/>
          </a:xfrm>
          <a:prstGeom prst="rect">
            <a:avLst/>
          </a:prstGeom>
        </p:spPr>
        <p:txBody>
          <a:bodyPr vert="horz" lIns="91440" tIns="45720" rIns="91440" bIns="18288" rtlCol="0" anchor="b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8407" y="164592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57" name="Rectangle 56"/>
          <p:cNvSpPr/>
          <p:nvPr/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3400" b="0" i="0" kern="1200" cap="none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344488" indent="-344488" algn="l" defTabSz="914400" rtl="0" eaLnBrk="1" latinLnBrk="0" hangingPunct="1">
        <a:lnSpc>
          <a:spcPct val="120000"/>
        </a:lnSpc>
        <a:spcBef>
          <a:spcPts val="10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95338" indent="-33813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58888" indent="-34448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709738" indent="-33813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4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173288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642616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3108960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575304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4041648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1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1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Révision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47876" y="701752"/>
            <a:ext cx="2310178" cy="55579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r="600" b="58749"/>
          <a:stretch/>
        </p:blipFill>
        <p:spPr>
          <a:xfrm>
            <a:off x="5104299" y="1885285"/>
            <a:ext cx="2187649" cy="27889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457" t="39179"/>
          <a:stretch/>
        </p:blipFill>
        <p:spPr>
          <a:xfrm>
            <a:off x="8538193" y="2393045"/>
            <a:ext cx="2190790" cy="4112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2931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ffectLst/>
              </a:rPr>
              <a:t>Les </a:t>
            </a:r>
            <a:r>
              <a:rPr lang="en-US" dirty="0" err="1">
                <a:effectLst/>
              </a:rPr>
              <a:t>mois</a:t>
            </a:r>
            <a:r>
              <a:rPr lang="en-US" dirty="0">
                <a:effectLst/>
              </a:rPr>
              <a:t> de </a:t>
            </a:r>
            <a:r>
              <a:rPr lang="en-US" dirty="0" err="1">
                <a:effectLst/>
              </a:rPr>
              <a:t>l’année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4371" y="2470608"/>
            <a:ext cx="8183880" cy="372770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fr-FR" sz="3200" dirty="0"/>
              <a:t>juillet</a:t>
            </a:r>
            <a:endParaRPr lang="en-US" sz="3200" dirty="0"/>
          </a:p>
          <a:p>
            <a:pPr marL="0" indent="0" algn="ctr">
              <a:buNone/>
            </a:pPr>
            <a:r>
              <a:rPr lang="fr-FR" sz="3200" dirty="0"/>
              <a:t>août</a:t>
            </a:r>
            <a:endParaRPr lang="en-US" sz="3200" dirty="0"/>
          </a:p>
          <a:p>
            <a:pPr marL="0" indent="0" algn="ctr">
              <a:buNone/>
            </a:pPr>
            <a:r>
              <a:rPr lang="fr-FR" sz="3200" dirty="0"/>
              <a:t>septembre</a:t>
            </a:r>
            <a:endParaRPr lang="en-US" sz="3200" dirty="0"/>
          </a:p>
          <a:p>
            <a:pPr marL="0" indent="0" algn="ctr">
              <a:buNone/>
            </a:pPr>
            <a:r>
              <a:rPr lang="fr-FR" sz="3200" dirty="0"/>
              <a:t>octobre</a:t>
            </a:r>
            <a:endParaRPr lang="en-US" sz="3200" dirty="0"/>
          </a:p>
          <a:p>
            <a:pPr marL="0" indent="0" algn="ctr">
              <a:buNone/>
            </a:pPr>
            <a:r>
              <a:rPr lang="fr-FR" sz="3200" dirty="0"/>
              <a:t>novembre</a:t>
            </a:r>
            <a:endParaRPr lang="en-US" sz="3200" dirty="0"/>
          </a:p>
          <a:p>
            <a:pPr marL="0" indent="0" algn="ctr">
              <a:buNone/>
            </a:pPr>
            <a:r>
              <a:rPr lang="fr-FR" sz="3200" dirty="0"/>
              <a:t>décembre</a:t>
            </a:r>
            <a:endParaRPr lang="en-US" sz="3200" dirty="0"/>
          </a:p>
          <a:p>
            <a:pPr marL="0" indent="0">
              <a:buNone/>
            </a:pPr>
            <a:endParaRPr lang="en-US" sz="32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97320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2294" t="6904" r="1651" b="14262"/>
          <a:stretch/>
        </p:blipFill>
        <p:spPr>
          <a:xfrm>
            <a:off x="84841" y="0"/>
            <a:ext cx="8946039" cy="2724348"/>
          </a:xfrm>
          <a:prstGeom prst="rect">
            <a:avLst/>
          </a:prstGeom>
        </p:spPr>
      </p:pic>
      <p:pic>
        <p:nvPicPr>
          <p:cNvPr id="5" name="01_voc_calendrier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52466" y="2703088"/>
            <a:ext cx="5329238" cy="3997325"/>
          </a:xfrm>
        </p:spPr>
      </p:pic>
    </p:spTree>
    <p:extLst>
      <p:ext uri="{BB962C8B-B14F-4D97-AF65-F5344CB8AC3E}">
        <p14:creationId xmlns:p14="http://schemas.microsoft.com/office/powerpoint/2010/main" val="2581181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4686" y="1272620"/>
            <a:ext cx="11207312" cy="4159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675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Quelle </a:t>
            </a:r>
            <a:r>
              <a:rPr lang="fr-FR" dirty="0"/>
              <a:t>est la date?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70" y="1491596"/>
            <a:ext cx="5942290" cy="4456717"/>
          </a:xfrm>
        </p:spPr>
      </p:pic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6653246" y="2119272"/>
            <a:ext cx="3931920" cy="3395472"/>
          </a:xfrm>
        </p:spPr>
        <p:txBody>
          <a:bodyPr>
            <a:normAutofit/>
          </a:bodyPr>
          <a:lstStyle/>
          <a:p>
            <a:r>
              <a:rPr lang="en-US" sz="2800" dirty="0" err="1" smtClean="0"/>
              <a:t>Quelle</a:t>
            </a:r>
            <a:r>
              <a:rPr lang="en-US" sz="2800" dirty="0" smtClean="0"/>
              <a:t> </a:t>
            </a:r>
            <a:r>
              <a:rPr lang="en-US" sz="2800" dirty="0" err="1" smtClean="0"/>
              <a:t>est</a:t>
            </a:r>
            <a:r>
              <a:rPr lang="en-US" sz="2800" dirty="0" smtClean="0"/>
              <a:t> la date?</a:t>
            </a:r>
          </a:p>
          <a:p>
            <a:r>
              <a:rPr lang="en-US" sz="2800" dirty="0" err="1" smtClean="0"/>
              <a:t>C’est</a:t>
            </a:r>
            <a:r>
              <a:rPr lang="en-US" sz="2800" dirty="0" smtClean="0"/>
              <a:t> le premier </a:t>
            </a:r>
            <a:r>
              <a:rPr lang="en-US" sz="2800" dirty="0" err="1" smtClean="0"/>
              <a:t>juillet</a:t>
            </a:r>
            <a:r>
              <a:rPr lang="en-US" sz="2800" dirty="0" smtClean="0"/>
              <a:t>.</a:t>
            </a:r>
          </a:p>
          <a:p>
            <a:r>
              <a:rPr lang="en-US" sz="2800" dirty="0" err="1" smtClean="0"/>
              <a:t>C’est</a:t>
            </a:r>
            <a:r>
              <a:rPr lang="en-US" sz="2800" dirty="0" smtClean="0"/>
              <a:t> le 17 </a:t>
            </a:r>
            <a:r>
              <a:rPr lang="en-US" sz="2800" dirty="0" err="1" smtClean="0"/>
              <a:t>juillet</a:t>
            </a:r>
            <a:r>
              <a:rPr lang="en-US" sz="2800" dirty="0" smtClean="0"/>
              <a:t>.</a:t>
            </a:r>
          </a:p>
          <a:p>
            <a:r>
              <a:rPr lang="en-US" sz="2800" dirty="0" err="1" smtClean="0"/>
              <a:t>C’est</a:t>
            </a:r>
            <a:r>
              <a:rPr lang="en-US" sz="2800" dirty="0" smtClean="0"/>
              <a:t> le 22 </a:t>
            </a:r>
            <a:r>
              <a:rPr lang="en-US" sz="2800" dirty="0" err="1" smtClean="0"/>
              <a:t>juillet</a:t>
            </a:r>
            <a:r>
              <a:rPr lang="en-US" sz="2800" dirty="0" smtClean="0"/>
              <a:t>.</a:t>
            </a:r>
            <a:endParaRPr lang="en-US" sz="28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63587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4846" t="3787" r="3250" b="3561"/>
          <a:stretch/>
        </p:blipFill>
        <p:spPr>
          <a:xfrm>
            <a:off x="172985" y="240307"/>
            <a:ext cx="6238878" cy="3289955"/>
          </a:xfrm>
          <a:prstGeom prst="rect">
            <a:avLst/>
          </a:prstGeom>
        </p:spPr>
      </p:pic>
      <p:pic>
        <p:nvPicPr>
          <p:cNvPr id="5" name="01_voc_dates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70461" y="2375554"/>
            <a:ext cx="5690498" cy="4268297"/>
          </a:xfrm>
        </p:spPr>
      </p:pic>
    </p:spTree>
    <p:extLst>
      <p:ext uri="{BB962C8B-B14F-4D97-AF65-F5344CB8AC3E}">
        <p14:creationId xmlns:p14="http://schemas.microsoft.com/office/powerpoint/2010/main" val="2877104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4542" y="866957"/>
            <a:ext cx="9908652" cy="5182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3522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 date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52904" y="2070259"/>
            <a:ext cx="10631071" cy="3661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908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 date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02258" y="1995555"/>
            <a:ext cx="7796540" cy="3997828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fr-FR" sz="2400" dirty="0"/>
              <a:t>Quelle est la date aujourd'hui? </a:t>
            </a:r>
            <a:endParaRPr lang="fr-FR" sz="2400" dirty="0" smtClean="0"/>
          </a:p>
          <a:p>
            <a:pPr>
              <a:lnSpc>
                <a:spcPct val="100000"/>
              </a:lnSpc>
            </a:pPr>
            <a:r>
              <a:rPr lang="fr-FR" sz="2400" dirty="0" smtClean="0"/>
              <a:t>Quelle </a:t>
            </a:r>
            <a:r>
              <a:rPr lang="fr-FR" sz="2400" dirty="0"/>
              <a:t>est la date </a:t>
            </a:r>
            <a:r>
              <a:rPr lang="fr-FR" sz="2400" dirty="0" smtClean="0"/>
              <a:t>demain?</a:t>
            </a:r>
          </a:p>
          <a:p>
            <a:pPr>
              <a:lnSpc>
                <a:spcPct val="100000"/>
              </a:lnSpc>
            </a:pPr>
            <a:r>
              <a:rPr lang="fr-FR" sz="2400" dirty="0" smtClean="0"/>
              <a:t>Quelle est la date de </a:t>
            </a:r>
            <a:r>
              <a:rPr lang="fr-FR" sz="2400" dirty="0" smtClean="0"/>
              <a:t>ton</a:t>
            </a:r>
            <a:r>
              <a:rPr lang="fr-FR" sz="2400" dirty="0" smtClean="0"/>
              <a:t> </a:t>
            </a:r>
            <a:r>
              <a:rPr lang="fr-FR" sz="2400" dirty="0" smtClean="0"/>
              <a:t>anniversaire?</a:t>
            </a:r>
          </a:p>
          <a:p>
            <a:pPr>
              <a:lnSpc>
                <a:spcPct val="100000"/>
              </a:lnSpc>
            </a:pPr>
            <a:r>
              <a:rPr lang="fr-FR" sz="2400" dirty="0" smtClean="0"/>
              <a:t>Quelle </a:t>
            </a:r>
            <a:r>
              <a:rPr lang="fr-FR" sz="2400" dirty="0"/>
              <a:t>est </a:t>
            </a:r>
            <a:r>
              <a:rPr lang="fr-FR" sz="2400" dirty="0" smtClean="0"/>
              <a:t>la date </a:t>
            </a:r>
            <a:r>
              <a:rPr lang="fr-FR" sz="2400" dirty="0"/>
              <a:t>de la </a:t>
            </a:r>
            <a:r>
              <a:rPr lang="fr-FR" sz="2400" dirty="0" smtClean="0"/>
              <a:t>fête </a:t>
            </a:r>
            <a:r>
              <a:rPr lang="fr-FR" sz="2400" dirty="0"/>
              <a:t>n</a:t>
            </a:r>
            <a:r>
              <a:rPr lang="fr-FR" sz="2400" dirty="0" smtClean="0"/>
              <a:t>ationale </a:t>
            </a:r>
            <a:r>
              <a:rPr lang="fr-FR" sz="2400" dirty="0"/>
              <a:t>française</a:t>
            </a:r>
            <a:r>
              <a:rPr lang="fr-FR" sz="2400" dirty="0" smtClean="0"/>
              <a:t>?</a:t>
            </a:r>
            <a:endParaRPr lang="fr-FR" sz="2400" dirty="0"/>
          </a:p>
          <a:p>
            <a:pPr>
              <a:lnSpc>
                <a:spcPct val="100000"/>
              </a:lnSpc>
            </a:pPr>
            <a:r>
              <a:rPr lang="fr-FR" sz="2400" dirty="0"/>
              <a:t>La </a:t>
            </a:r>
            <a:r>
              <a:rPr lang="fr-FR" sz="2400" dirty="0" smtClean="0"/>
              <a:t>fête </a:t>
            </a:r>
            <a:r>
              <a:rPr lang="fr-FR" sz="2400" dirty="0"/>
              <a:t>n</a:t>
            </a:r>
            <a:r>
              <a:rPr lang="fr-FR" sz="2400" dirty="0" smtClean="0"/>
              <a:t>ationale </a:t>
            </a:r>
            <a:r>
              <a:rPr lang="fr-FR" sz="2400" dirty="0"/>
              <a:t>française est une commémoration </a:t>
            </a:r>
            <a:r>
              <a:rPr lang="fr-FR" sz="2400" dirty="0" smtClean="0"/>
              <a:t>de </a:t>
            </a:r>
            <a:r>
              <a:rPr lang="fr-FR" sz="2400" dirty="0"/>
              <a:t>quel événement </a:t>
            </a:r>
            <a:r>
              <a:rPr lang="fr-FR" sz="2400" i="1" dirty="0"/>
              <a:t>(</a:t>
            </a:r>
            <a:r>
              <a:rPr lang="fr-FR" sz="2400" i="1" dirty="0" err="1"/>
              <a:t>event</a:t>
            </a:r>
            <a:r>
              <a:rPr lang="fr-FR" sz="2400" i="1" dirty="0"/>
              <a:t>)</a:t>
            </a:r>
            <a:r>
              <a:rPr lang="fr-FR" sz="2400" dirty="0"/>
              <a:t>?</a:t>
            </a:r>
          </a:p>
          <a:p>
            <a:pPr>
              <a:lnSpc>
                <a:spcPct val="100000"/>
              </a:lnSpc>
            </a:pPr>
            <a:endParaRPr lang="en-US" sz="2400" dirty="0"/>
          </a:p>
          <a:p>
            <a:pPr>
              <a:lnSpc>
                <a:spcPct val="100000"/>
              </a:lnSpc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220131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Révision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61441" y="1722863"/>
            <a:ext cx="8508698" cy="4439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3677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Révision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-657" b="33042"/>
          <a:stretch/>
        </p:blipFill>
        <p:spPr>
          <a:xfrm>
            <a:off x="1735116" y="1455173"/>
            <a:ext cx="6730155" cy="4993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7759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Révision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19505" y="1960296"/>
            <a:ext cx="10551349" cy="3950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7973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La date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379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45663" y="808056"/>
            <a:ext cx="9724476" cy="5357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491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028646" y="256881"/>
            <a:ext cx="7796212" cy="2573779"/>
          </a:xfrm>
          <a:prstGeom prst="rect">
            <a:avLst/>
          </a:prstGeom>
        </p:spPr>
      </p:pic>
      <p:pic>
        <p:nvPicPr>
          <p:cNvPr id="5" name="01_voc_jour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73888" y="2830660"/>
            <a:ext cx="5154367" cy="386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885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5882" y="1709337"/>
            <a:ext cx="10561850" cy="3484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070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effectLst/>
              </a:rPr>
              <a:t>Les </a:t>
            </a:r>
            <a:r>
              <a:rPr lang="en-US" dirty="0" err="1">
                <a:effectLst/>
              </a:rPr>
              <a:t>mois</a:t>
            </a:r>
            <a:r>
              <a:rPr lang="en-US" dirty="0">
                <a:effectLst/>
              </a:rPr>
              <a:t> de </a:t>
            </a:r>
            <a:r>
              <a:rPr lang="en-US" dirty="0" err="1">
                <a:effectLst/>
              </a:rPr>
              <a:t>l’année</a:t>
            </a:r>
            <a:r>
              <a:rPr lang="en-US" dirty="0">
                <a:effectLst/>
              </a:rPr>
              <a:t/>
            </a:r>
            <a:br>
              <a:rPr lang="en-US" dirty="0">
                <a:effectLst/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12140" y="2708635"/>
            <a:ext cx="8183880" cy="3499104"/>
          </a:xfrm>
        </p:spPr>
        <p:txBody>
          <a:bodyPr numCol="1">
            <a:noAutofit/>
          </a:bodyPr>
          <a:lstStyle/>
          <a:p>
            <a:pPr marL="0" indent="0" algn="ctr">
              <a:buNone/>
            </a:pPr>
            <a:r>
              <a:rPr lang="fr-FR" sz="3200" dirty="0"/>
              <a:t>janvier</a:t>
            </a:r>
            <a:endParaRPr lang="en-US" sz="3200" dirty="0"/>
          </a:p>
          <a:p>
            <a:pPr marL="0" indent="0" algn="ctr">
              <a:buNone/>
            </a:pPr>
            <a:r>
              <a:rPr lang="fr-FR" sz="3200" dirty="0"/>
              <a:t>février</a:t>
            </a:r>
            <a:endParaRPr lang="en-US" sz="3200" dirty="0"/>
          </a:p>
          <a:p>
            <a:pPr marL="0" indent="0" algn="ctr">
              <a:buNone/>
            </a:pPr>
            <a:r>
              <a:rPr lang="fr-FR" sz="3200" dirty="0"/>
              <a:t>mars</a:t>
            </a:r>
            <a:endParaRPr lang="en-US" sz="3200" dirty="0"/>
          </a:p>
          <a:p>
            <a:pPr marL="0" indent="0" algn="ctr">
              <a:buNone/>
            </a:pPr>
            <a:r>
              <a:rPr lang="fr-FR" sz="3200" dirty="0"/>
              <a:t>avril</a:t>
            </a:r>
            <a:endParaRPr lang="en-US" sz="3200" dirty="0"/>
          </a:p>
          <a:p>
            <a:pPr marL="0" indent="0" algn="ctr">
              <a:buNone/>
            </a:pPr>
            <a:r>
              <a:rPr lang="fr-FR" sz="3200" dirty="0"/>
              <a:t>mai</a:t>
            </a:r>
            <a:endParaRPr lang="en-US" sz="3200" dirty="0"/>
          </a:p>
          <a:p>
            <a:pPr marL="0" indent="0" algn="ctr">
              <a:buNone/>
            </a:pPr>
            <a:r>
              <a:rPr lang="fr-FR" sz="3200" dirty="0"/>
              <a:t>juin</a:t>
            </a:r>
            <a:endParaRPr lang="en-US" sz="3200" dirty="0"/>
          </a:p>
          <a:p>
            <a:pPr marL="0" indent="0">
              <a:buNone/>
            </a:pPr>
            <a:endParaRPr lang="en-US" sz="32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25397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adison">
  <a:themeElements>
    <a:clrScheme name="Madison">
      <a:dk1>
        <a:sysClr val="windowText" lastClr="000000"/>
      </a:dk1>
      <a:lt1>
        <a:sysClr val="window" lastClr="FFFFFF"/>
      </a:lt1>
      <a:dk2>
        <a:srgbClr val="2C2D1F"/>
      </a:dk2>
      <a:lt2>
        <a:srgbClr val="FAF2C5"/>
      </a:lt2>
      <a:accent1>
        <a:srgbClr val="EA9736"/>
      </a:accent1>
      <a:accent2>
        <a:srgbClr val="EACF56"/>
      </a:accent2>
      <a:accent3>
        <a:srgbClr val="77D4D6"/>
      </a:accent3>
      <a:accent4>
        <a:srgbClr val="54AFDC"/>
      </a:accent4>
      <a:accent5>
        <a:srgbClr val="88C363"/>
      </a:accent5>
      <a:accent6>
        <a:srgbClr val="D9D899"/>
      </a:accent6>
      <a:hlink>
        <a:srgbClr val="A7A574"/>
      </a:hlink>
      <a:folHlink>
        <a:srgbClr val="8B887A"/>
      </a:folHlink>
    </a:clrScheme>
    <a:fontScheme name="Madison">
      <a:majorFont>
        <a:latin typeface="Arial" panose="020B06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dison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alpha val="88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dison" id="{025CB5FB-2DD3-45EE-B6F0-CC461540EB19}" vid="{9B359FC9-1E88-4883-B31D-CCECAE2A7B3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TM16401375[[fn=Madison]]</Template>
  <TotalTime>1644</TotalTime>
  <Words>95</Words>
  <Application>Microsoft Office PowerPoint</Application>
  <PresentationFormat>Widescreen</PresentationFormat>
  <Paragraphs>31</Paragraphs>
  <Slides>17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MS Shell Dlg 2</vt:lpstr>
      <vt:lpstr>Wingdings</vt:lpstr>
      <vt:lpstr>Wingdings 3</vt:lpstr>
      <vt:lpstr>Madison</vt:lpstr>
      <vt:lpstr>Révision </vt:lpstr>
      <vt:lpstr>Révision </vt:lpstr>
      <vt:lpstr>Révision </vt:lpstr>
      <vt:lpstr>Révision </vt:lpstr>
      <vt:lpstr>La date</vt:lpstr>
      <vt:lpstr>PowerPoint Presentation</vt:lpstr>
      <vt:lpstr>PowerPoint Presentation</vt:lpstr>
      <vt:lpstr>PowerPoint Presentation</vt:lpstr>
      <vt:lpstr>Les mois de l’année </vt:lpstr>
      <vt:lpstr>Les mois de l’année</vt:lpstr>
      <vt:lpstr>PowerPoint Presentation</vt:lpstr>
      <vt:lpstr>PowerPoint Presentation</vt:lpstr>
      <vt:lpstr>Quelle est la date? </vt:lpstr>
      <vt:lpstr>PowerPoint Presentation</vt:lpstr>
      <vt:lpstr>PowerPoint Presentation</vt:lpstr>
      <vt:lpstr>La date</vt:lpstr>
      <vt:lpstr>La date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Révision </dc:title>
  <dc:creator>Beth Mauldin</dc:creator>
  <cp:lastModifiedBy>Beth Mauldin</cp:lastModifiedBy>
  <cp:revision>19</cp:revision>
  <dcterms:created xsi:type="dcterms:W3CDTF">2021-02-03T02:10:53Z</dcterms:created>
  <dcterms:modified xsi:type="dcterms:W3CDTF">2021-05-14T11:25:12Z</dcterms:modified>
</cp:coreProperties>
</file>