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8" r:id="rId2"/>
    <p:sldId id="266" r:id="rId3"/>
    <p:sldId id="281" r:id="rId4"/>
    <p:sldId id="282" r:id="rId5"/>
    <p:sldId id="283" r:id="rId6"/>
    <p:sldId id="260" r:id="rId7"/>
    <p:sldId id="274" r:id="rId8"/>
    <p:sldId id="284" r:id="rId9"/>
    <p:sldId id="285" r:id="rId10"/>
    <p:sldId id="278" r:id="rId11"/>
    <p:sldId id="269" r:id="rId12"/>
    <p:sldId id="293" r:id="rId13"/>
    <p:sldId id="273" r:id="rId14"/>
    <p:sldId id="270" r:id="rId15"/>
    <p:sldId id="271" r:id="rId16"/>
    <p:sldId id="272" r:id="rId17"/>
    <p:sldId id="294" r:id="rId18"/>
    <p:sldId id="292" r:id="rId19"/>
    <p:sldId id="295" r:id="rId20"/>
    <p:sldId id="277" r:id="rId21"/>
    <p:sldId id="286" r:id="rId22"/>
    <p:sldId id="287" r:id="rId23"/>
    <p:sldId id="276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64" d="100"/>
          <a:sy n="64" d="100"/>
        </p:scale>
        <p:origin x="13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3A9C9-75FC-4A81-9AB8-59A44E8B1A2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68867-84C2-4C59-8F94-111A4E92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2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8867-84C2-4C59-8F94-111A4E923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2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9718-009E-4C11-9E3E-51A0FF2904E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B99-B911-4B15-90C2-D906858F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7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9187BF7-B20E-443A-BAB7-023FA1215C3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FCCB4D7-2DD4-4BD6-9ECA-02B7C2316E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Échauffement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yourself to a classmate.  </a:t>
            </a:r>
          </a:p>
          <a:p>
            <a:r>
              <a:rPr lang="en-US" dirty="0" smtClean="0"/>
              <a:t>Ask his/her name.</a:t>
            </a:r>
          </a:p>
          <a:p>
            <a:r>
              <a:rPr lang="en-US" dirty="0"/>
              <a:t>Ask how s/he is doing.</a:t>
            </a:r>
          </a:p>
          <a:p>
            <a:r>
              <a:rPr lang="en-US" dirty="0" smtClean="0"/>
              <a:t>Tell your partner which town you are from.</a:t>
            </a:r>
          </a:p>
          <a:p>
            <a:r>
              <a:rPr lang="en-US" dirty="0" smtClean="0"/>
              <a:t>Ask if your partner is from your town.</a:t>
            </a:r>
          </a:p>
          <a:p>
            <a:r>
              <a:rPr lang="en-US" dirty="0" smtClean="0"/>
              <a:t>Tell your partner good-bye.</a:t>
            </a:r>
          </a:p>
          <a:p>
            <a:pPr marL="64008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3048000"/>
            <a:ext cx="6777317" cy="2784629"/>
          </a:xfrm>
        </p:spPr>
        <p:txBody>
          <a:bodyPr/>
          <a:lstStyle/>
          <a:p>
            <a:r>
              <a:rPr lang="en-US" dirty="0" err="1" smtClean="0"/>
              <a:t>Moi</a:t>
            </a:r>
            <a:r>
              <a:rPr lang="en-US" dirty="0" smtClean="0"/>
              <a:t>,  je </a:t>
            </a:r>
            <a:r>
              <a:rPr lang="en-US" i="1" u="sng" dirty="0" err="1" smtClean="0">
                <a:latin typeface="Segoe Print" panose="02000600000000000000" pitchFamily="2" charset="0"/>
              </a:rPr>
              <a:t>suis</a:t>
            </a:r>
            <a:r>
              <a:rPr lang="en-US" dirty="0" smtClean="0"/>
              <a:t> </a:t>
            </a:r>
            <a:r>
              <a:rPr lang="en-US" dirty="0" err="1" smtClean="0"/>
              <a:t>professeur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Et </a:t>
            </a:r>
            <a:r>
              <a:rPr lang="en-US" dirty="0" err="1" smtClean="0"/>
              <a:t>vous</a:t>
            </a:r>
            <a:r>
              <a:rPr lang="en-US" dirty="0" smtClean="0"/>
              <a:t>,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u="sng" dirty="0" err="1" smtClean="0">
                <a:latin typeface="Segoe Print" panose="02000600000000000000" pitchFamily="2" charset="0"/>
              </a:rPr>
              <a:t>êtes</a:t>
            </a:r>
            <a:r>
              <a:rPr lang="en-US" dirty="0" smtClean="0"/>
              <a:t> </a:t>
            </a:r>
            <a:r>
              <a:rPr lang="en-US" dirty="0" err="1" smtClean="0"/>
              <a:t>étudiants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33193"/>
              </p:ext>
            </p:extLst>
          </p:nvPr>
        </p:nvGraphicFramePr>
        <p:xfrm>
          <a:off x="1042988" y="2324100"/>
          <a:ext cx="677703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1273065227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6587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PLURIEL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nous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tu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vous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0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pPr algn="ctr"/>
                      <a:r>
                        <a:rPr lang="en-US" b="1" dirty="0" err="1" smtClean="0"/>
                        <a:t>elle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ils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pPr algn="ctr"/>
                      <a:r>
                        <a:rPr lang="en-US" b="1" dirty="0" err="1" smtClean="0"/>
                        <a:t>elles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974498"/>
              </p:ext>
            </p:extLst>
          </p:nvPr>
        </p:nvGraphicFramePr>
        <p:xfrm>
          <a:off x="1042988" y="2324100"/>
          <a:ext cx="6777038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1273065227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6587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PLURIEL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err="1" smtClean="0"/>
                        <a:t>suis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err="1" smtClean="0"/>
                        <a:t>sommes</a:t>
                      </a:r>
                      <a:endParaRPr lang="en-US" b="1" baseline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tu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vous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êtes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0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il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est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err="1" smtClean="0"/>
                        <a:t>elle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err="1" smtClean="0"/>
                        <a:t>est</a:t>
                      </a:r>
                      <a:endParaRPr lang="en-US" b="1" baseline="0" dirty="0" smtClean="0"/>
                    </a:p>
                    <a:p>
                      <a:pPr algn="ctr"/>
                      <a:r>
                        <a:rPr lang="en-US" baseline="0" dirty="0" smtClean="0"/>
                        <a:t>on </a:t>
                      </a:r>
                      <a:r>
                        <a:rPr lang="en-US" b="1" baseline="0" dirty="0" err="1" smtClean="0"/>
                        <a:t>est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ils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sont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err="1" smtClean="0"/>
                        <a:t>elles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sont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6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392788"/>
              </p:ext>
            </p:extLst>
          </p:nvPr>
        </p:nvGraphicFramePr>
        <p:xfrm>
          <a:off x="1042988" y="2324100"/>
          <a:ext cx="677703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3">
                  <a:extLst>
                    <a:ext uri="{9D8B030D-6E8A-4147-A177-3AD203B41FA5}">
                      <a16:colId xmlns:a16="http://schemas.microsoft.com/office/drawing/2014/main" val="1232422257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1273065227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65871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PLURIEL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sommes</a:t>
                      </a:r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vous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0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elle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est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on </a:t>
                      </a:r>
                      <a:r>
                        <a:rPr lang="en-US" baseline="0" dirty="0" err="1" smtClean="0"/>
                        <a:t>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ils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elles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09800"/>
            <a:ext cx="6400800" cy="424500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Nous ______ </a:t>
            </a:r>
            <a:r>
              <a:rPr lang="en-US" dirty="0"/>
              <a:t>de Lawrenceville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Nous </a:t>
            </a:r>
            <a:r>
              <a:rPr lang="en-US" b="1" i="1" u="sng" dirty="0" err="1" smtClean="0">
                <a:latin typeface="Segoe Print" panose="02000600000000000000" pitchFamily="2" charset="0"/>
              </a:rPr>
              <a:t>sommes</a:t>
            </a:r>
            <a:r>
              <a:rPr lang="en-US" dirty="0" smtClean="0"/>
              <a:t> </a:t>
            </a:r>
            <a:r>
              <a:rPr lang="en-US" dirty="0"/>
              <a:t>de Lawrenceville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9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14600"/>
            <a:ext cx="6324600" cy="3940208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V</a:t>
            </a:r>
            <a:r>
              <a:rPr lang="en-US" dirty="0" err="1" smtClean="0"/>
              <a:t>ous</a:t>
            </a:r>
            <a:r>
              <a:rPr lang="en-US" dirty="0" smtClean="0"/>
              <a:t> _______ </a:t>
            </a:r>
            <a:r>
              <a:rPr lang="en-US" dirty="0"/>
              <a:t>de Lawrenceville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b="1" i="1" u="sng" dirty="0" err="1">
                <a:latin typeface="Segoe Print" panose="02000600000000000000" pitchFamily="2" charset="0"/>
              </a:rPr>
              <a:t>êtes</a:t>
            </a:r>
            <a:r>
              <a:rPr lang="en-US" dirty="0"/>
              <a:t> de Lawrenceville.</a:t>
            </a:r>
          </a:p>
          <a:p>
            <a:pPr marL="64008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8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6324600" cy="3864008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 err="1" smtClean="0"/>
              <a:t>ls</a:t>
            </a:r>
            <a:r>
              <a:rPr lang="en-US" dirty="0" smtClean="0"/>
              <a:t> ______ </a:t>
            </a:r>
            <a:r>
              <a:rPr lang="en-US" dirty="0"/>
              <a:t>de Lawrenceville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b="1" i="1" u="sng" dirty="0" err="1">
                <a:latin typeface="Segoe Print" panose="02000600000000000000" pitchFamily="2" charset="0"/>
              </a:rPr>
              <a:t>sont</a:t>
            </a:r>
            <a:r>
              <a:rPr lang="en-US" dirty="0"/>
              <a:t> de Lawrenceville.</a:t>
            </a:r>
          </a:p>
          <a:p>
            <a:pPr marL="68580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8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58" y="2667000"/>
            <a:ext cx="6777317" cy="3127976"/>
          </a:xfrm>
        </p:spPr>
        <p:txBody>
          <a:bodyPr/>
          <a:lstStyle/>
          <a:p>
            <a:r>
              <a:rPr lang="en-US" dirty="0" smtClean="0"/>
              <a:t>Marie, </a:t>
            </a:r>
            <a:r>
              <a:rPr lang="en-US" dirty="0" err="1" smtClean="0"/>
              <a:t>elle</a:t>
            </a:r>
            <a:r>
              <a:rPr lang="en-US" dirty="0" smtClean="0"/>
              <a:t> _________ </a:t>
            </a:r>
            <a:r>
              <a:rPr lang="en-US" dirty="0" err="1"/>
              <a:t>médecin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Pierre et Sophie ________ </a:t>
            </a:r>
            <a:r>
              <a:rPr lang="en-US" dirty="0" err="1" smtClean="0"/>
              <a:t>stagiares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___________ de Paris.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____________ </a:t>
            </a:r>
            <a:r>
              <a:rPr lang="en-US" dirty="0" err="1" smtClean="0"/>
              <a:t>aussi</a:t>
            </a:r>
            <a:r>
              <a:rPr lang="en-US" dirty="0" smtClean="0"/>
              <a:t> de Paris?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___________ </a:t>
            </a:r>
            <a:r>
              <a:rPr lang="en-US" dirty="0" err="1" smtClean="0"/>
              <a:t>ingénieur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Nous ne __________ pas </a:t>
            </a:r>
            <a:r>
              <a:rPr lang="en-US" dirty="0" err="1" smtClean="0"/>
              <a:t>retraités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725912"/>
            <a:ext cx="24955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5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8610600" cy="51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13" y="1261870"/>
            <a:ext cx="7620000" cy="4744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Les </a:t>
            </a:r>
            <a:r>
              <a:rPr lang="fr-FR" i="1" dirty="0"/>
              <a:t>pronoms sujets et le verbe </a:t>
            </a:r>
            <a:r>
              <a:rPr lang="fr-FR" u="sng" dirty="0"/>
              <a:t>être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objectives:  </a:t>
            </a:r>
          </a:p>
          <a:p>
            <a:r>
              <a:rPr lang="en-US" dirty="0" smtClean="0"/>
              <a:t>Students will learn how to conjugate the verb </a:t>
            </a:r>
            <a:r>
              <a:rPr lang="en-US" dirty="0" err="1" smtClean="0"/>
              <a:t>être</a:t>
            </a:r>
            <a:r>
              <a:rPr lang="en-US" dirty="0" smtClean="0"/>
              <a:t> with subject pronouns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6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49"/>
            <a:ext cx="82296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 </a:t>
            </a:r>
            <a:r>
              <a:rPr lang="en-US" dirty="0" err="1"/>
              <a:t>ça</a:t>
            </a:r>
            <a:r>
              <a:rPr lang="en-US" dirty="0"/>
              <a:t> </a:t>
            </a:r>
            <a:r>
              <a:rPr lang="en-US" dirty="0" err="1"/>
              <a:t>s’écrit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7" y="2514600"/>
            <a:ext cx="7563970" cy="2286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3989" y="4114943"/>
            <a:ext cx="3618869" cy="154810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L’alphabet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3" y="2743200"/>
            <a:ext cx="4983517" cy="1752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2197168"/>
            <a:ext cx="3618869" cy="3416300"/>
          </a:xfrm>
        </p:spPr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’anglais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 commerce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’histoire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 err="1" smtClean="0"/>
              <a:t>langues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’informatique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/>
              <a:t>comptabilité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/>
              <a:t>accents </a:t>
            </a:r>
            <a:r>
              <a:rPr lang="en-US" dirty="0" err="1"/>
              <a:t>français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819400"/>
            <a:ext cx="8252908" cy="3013229"/>
          </a:xfrm>
        </p:spPr>
        <p:txBody>
          <a:bodyPr>
            <a:normAutofit/>
          </a:bodyPr>
          <a:lstStyle/>
          <a:p>
            <a:r>
              <a:rPr lang="en-US" dirty="0" smtClean="0"/>
              <a:t>accent </a:t>
            </a:r>
            <a:r>
              <a:rPr lang="en-US" dirty="0" err="1" smtClean="0"/>
              <a:t>aigu</a:t>
            </a:r>
            <a:r>
              <a:rPr lang="en-US" dirty="0" smtClean="0"/>
              <a:t>: 	é</a:t>
            </a:r>
            <a:endParaRPr lang="en-US" dirty="0"/>
          </a:p>
          <a:p>
            <a:r>
              <a:rPr lang="en-US" dirty="0" smtClean="0"/>
              <a:t>accent grave: 	à</a:t>
            </a:r>
            <a:r>
              <a:rPr lang="en-US" dirty="0"/>
              <a:t>, è, </a:t>
            </a:r>
            <a:r>
              <a:rPr lang="en-US" dirty="0" smtClean="0"/>
              <a:t>ù</a:t>
            </a:r>
          </a:p>
          <a:p>
            <a:r>
              <a:rPr lang="en-US" dirty="0" smtClean="0"/>
              <a:t>accent </a:t>
            </a:r>
            <a:r>
              <a:rPr lang="en-US" dirty="0" err="1" smtClean="0"/>
              <a:t>circonflexe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â</a:t>
            </a:r>
            <a:r>
              <a:rPr lang="en-US" dirty="0"/>
              <a:t>, ê, î, ô, </a:t>
            </a:r>
            <a:r>
              <a:rPr lang="en-US" dirty="0" smtClean="0"/>
              <a:t>û  </a:t>
            </a:r>
            <a:endParaRPr lang="en-US" dirty="0"/>
          </a:p>
          <a:p>
            <a:r>
              <a:rPr lang="en-US" dirty="0" err="1" smtClean="0"/>
              <a:t>cédille</a:t>
            </a:r>
            <a:r>
              <a:rPr lang="en-US" dirty="0" smtClean="0"/>
              <a:t>:    </a:t>
            </a:r>
            <a:r>
              <a:rPr lang="fr-FR" dirty="0" smtClean="0"/>
              <a:t>ç</a:t>
            </a:r>
            <a:endParaRPr lang="en-US" dirty="0"/>
          </a:p>
          <a:p>
            <a:r>
              <a:rPr lang="en-US" dirty="0" err="1" smtClean="0"/>
              <a:t>tréma</a:t>
            </a:r>
            <a:r>
              <a:rPr lang="en-US" dirty="0" smtClean="0"/>
              <a:t>:    </a:t>
            </a:r>
            <a:r>
              <a:rPr lang="en-US" dirty="0"/>
              <a:t>ë, ï, </a:t>
            </a:r>
            <a:r>
              <a:rPr lang="en-US" dirty="0" smtClean="0"/>
              <a:t>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1600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Comment est-ce qu’on écrit…?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6777317" cy="3241829"/>
          </a:xfrm>
        </p:spPr>
        <p:txBody>
          <a:bodyPr/>
          <a:lstStyle/>
          <a:p>
            <a:pPr algn="ctr"/>
            <a:r>
              <a:rPr lang="fr-FR" dirty="0"/>
              <a:t>français</a:t>
            </a:r>
            <a:endParaRPr lang="en-US" dirty="0"/>
          </a:p>
          <a:p>
            <a:pPr algn="ctr"/>
            <a:r>
              <a:rPr lang="fr-FR" dirty="0"/>
              <a:t>monsieur</a:t>
            </a:r>
            <a:endParaRPr lang="en-US" dirty="0"/>
          </a:p>
          <a:p>
            <a:pPr algn="ctr"/>
            <a:r>
              <a:rPr lang="fr-FR" dirty="0" smtClean="0"/>
              <a:t>Jérôme</a:t>
            </a:r>
            <a:endParaRPr lang="en-US" dirty="0"/>
          </a:p>
          <a:p>
            <a:pPr algn="ctr"/>
            <a:r>
              <a:rPr lang="fr-FR" dirty="0" smtClean="0"/>
              <a:t>Hélène</a:t>
            </a:r>
            <a:endParaRPr lang="en-US" dirty="0"/>
          </a:p>
          <a:p>
            <a:pPr marL="64008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0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est-ce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8378" y="2819400"/>
            <a:ext cx="3419856" cy="2377439"/>
          </a:xfrm>
        </p:spPr>
        <p:txBody>
          <a:bodyPr>
            <a:normAutofit/>
          </a:bodyPr>
          <a:lstStyle/>
          <a:p>
            <a:r>
              <a:rPr lang="fr-FR" dirty="0" smtClean="0"/>
              <a:t>C’est Michael B. Jordan.</a:t>
            </a:r>
          </a:p>
          <a:p>
            <a:r>
              <a:rPr lang="fr-FR" dirty="0" smtClean="0"/>
              <a:t>Qu’est-ce qu’il fait </a:t>
            </a:r>
            <a:r>
              <a:rPr lang="fr-FR" dirty="0" smtClean="0"/>
              <a:t>dans la vie?</a:t>
            </a:r>
            <a:endParaRPr lang="en-US" dirty="0"/>
          </a:p>
          <a:p>
            <a:r>
              <a:rPr lang="fr-FR" dirty="0" smtClean="0"/>
              <a:t>Il </a:t>
            </a:r>
            <a:r>
              <a:rPr lang="fr-FR" i="1" u="sng" dirty="0">
                <a:latin typeface="Segoe Print" panose="02000600000000000000" pitchFamily="2" charset="0"/>
              </a:rPr>
              <a:t>est</a:t>
            </a:r>
            <a:r>
              <a:rPr lang="fr-FR" dirty="0"/>
              <a:t> </a:t>
            </a:r>
            <a:r>
              <a:rPr lang="fr-FR" dirty="0" smtClean="0"/>
              <a:t>acteur.</a:t>
            </a:r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50319"/>
            <a:ext cx="2324100" cy="344270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6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est-ce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3490" y="2895600"/>
            <a:ext cx="3419856" cy="3291840"/>
          </a:xfrm>
        </p:spPr>
        <p:txBody>
          <a:bodyPr/>
          <a:lstStyle/>
          <a:p>
            <a:r>
              <a:rPr lang="fr-FR" dirty="0" smtClean="0"/>
              <a:t>C’est </a:t>
            </a:r>
            <a:r>
              <a:rPr lang="fr-FR" dirty="0" err="1" smtClean="0"/>
              <a:t>Adele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Qu’est-ce qu’elle fait </a:t>
            </a:r>
            <a:r>
              <a:rPr lang="fr-FR" dirty="0" smtClean="0"/>
              <a:t>dans la vie?</a:t>
            </a:r>
            <a:endParaRPr lang="en-US" dirty="0"/>
          </a:p>
          <a:p>
            <a:r>
              <a:rPr lang="fr-FR" dirty="0"/>
              <a:t>Elle </a:t>
            </a:r>
            <a:r>
              <a:rPr lang="fr-FR" i="1" u="sng" dirty="0">
                <a:latin typeface="Segoe Print" panose="02000600000000000000" pitchFamily="2" charset="0"/>
              </a:rPr>
              <a:t>est</a:t>
            </a:r>
            <a:r>
              <a:rPr lang="fr-FR" dirty="0"/>
              <a:t> </a:t>
            </a:r>
            <a:r>
              <a:rPr lang="fr-FR" dirty="0" smtClean="0"/>
              <a:t>chanteuse.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0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92214"/>
            <a:ext cx="7756263" cy="1054250"/>
          </a:xfrm>
        </p:spPr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…/Il </a:t>
            </a:r>
            <a:r>
              <a:rPr lang="en-US" dirty="0" err="1" smtClean="0"/>
              <a:t>est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13" y="1146464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733800"/>
            <a:ext cx="1920240" cy="2572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4" y="4287915"/>
            <a:ext cx="3047754" cy="203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96" y="857122"/>
            <a:ext cx="2043731" cy="2630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1822" t="8566"/>
          <a:stretch/>
        </p:blipFill>
        <p:spPr>
          <a:xfrm>
            <a:off x="186935" y="1454529"/>
            <a:ext cx="2511287" cy="4067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12" y="2740381"/>
            <a:ext cx="2619375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8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qu’elle</a:t>
            </a:r>
            <a:r>
              <a:rPr lang="en-US" dirty="0" smtClean="0"/>
              <a:t> fait?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3657600"/>
            <a:ext cx="3419856" cy="2148838"/>
          </a:xfrm>
        </p:spPr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b="1" i="1" dirty="0" smtClean="0"/>
              <a:t>coiffeuse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77" y="2667000"/>
            <a:ext cx="3239495" cy="242649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fait?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3733800"/>
            <a:ext cx="3419856" cy="2072640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b="1" i="1" dirty="0" smtClean="0"/>
              <a:t>coiffeur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9545"/>
            <a:ext cx="3419475" cy="2280972"/>
          </a:xfrm>
        </p:spPr>
      </p:pic>
    </p:spTree>
    <p:extLst>
      <p:ext uri="{BB962C8B-B14F-4D97-AF65-F5344CB8AC3E}">
        <p14:creationId xmlns:p14="http://schemas.microsoft.com/office/powerpoint/2010/main" val="16397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4" y="2934970"/>
            <a:ext cx="3645770" cy="2399029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2934969"/>
            <a:ext cx="3419856" cy="2871469"/>
          </a:xfrm>
        </p:spPr>
        <p:txBody>
          <a:bodyPr/>
          <a:lstStyle/>
          <a:p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i="1" u="sng" dirty="0" err="1">
                <a:latin typeface="Segoe Print" panose="02000600000000000000" pitchFamily="2" charset="0"/>
              </a:rPr>
              <a:t>sont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stagiaires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retraités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i="1" u="sng" dirty="0" err="1">
                <a:latin typeface="Segoe Print" panose="02000600000000000000" pitchFamily="2" charset="0"/>
              </a:rPr>
              <a:t>sont</a:t>
            </a:r>
            <a:r>
              <a:rPr lang="en-US" i="1" u="sng" dirty="0"/>
              <a:t> </a:t>
            </a:r>
            <a:r>
              <a:rPr lang="en-US" dirty="0" err="1"/>
              <a:t>retraités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</a:t>
            </a:r>
            <a:r>
              <a:rPr lang="en-US" dirty="0" err="1"/>
              <a:t>sujets</a:t>
            </a:r>
            <a:r>
              <a:rPr lang="en-US" dirty="0"/>
              <a:t> et le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667000"/>
            <a:ext cx="3419856" cy="3139440"/>
          </a:xfrm>
        </p:spPr>
        <p:txBody>
          <a:bodyPr/>
          <a:lstStyle/>
          <a:p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i="1" u="sng" dirty="0" err="1">
                <a:latin typeface="Segoe Print" panose="02000600000000000000" pitchFamily="2" charset="0"/>
              </a:rPr>
              <a:t>sont</a:t>
            </a:r>
            <a:r>
              <a:rPr lang="en-US" dirty="0"/>
              <a:t> </a:t>
            </a:r>
            <a:r>
              <a:rPr lang="en-US" dirty="0" err="1"/>
              <a:t>journalistes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architectes</a:t>
            </a:r>
            <a:r>
              <a:rPr lang="en-US" dirty="0" smtClean="0"/>
              <a:t>?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i="1" u="sng" dirty="0" err="1">
                <a:latin typeface="Segoe Print" panose="02000600000000000000" pitchFamily="2" charset="0"/>
              </a:rPr>
              <a:t>sont</a:t>
            </a:r>
            <a:r>
              <a:rPr lang="en-US" dirty="0">
                <a:latin typeface="Segoe Print" panose="02000600000000000000" pitchFamily="2" charset="0"/>
              </a:rPr>
              <a:t> </a:t>
            </a:r>
            <a:r>
              <a:rPr lang="en-US" dirty="0" err="1" smtClean="0"/>
              <a:t>journalistes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03" y="2514600"/>
            <a:ext cx="5147735" cy="2895600"/>
          </a:xfrm>
        </p:spPr>
      </p:pic>
    </p:spTree>
    <p:extLst>
      <p:ext uri="{BB962C8B-B14F-4D97-AF65-F5344CB8AC3E}">
        <p14:creationId xmlns:p14="http://schemas.microsoft.com/office/powerpoint/2010/main" val="5348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3705</TotalTime>
  <Words>374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Century Gothic</vt:lpstr>
      <vt:lpstr>Segoe Print</vt:lpstr>
      <vt:lpstr>Wingdings 2</vt:lpstr>
      <vt:lpstr>Austin</vt:lpstr>
      <vt:lpstr>Échauffement </vt:lpstr>
      <vt:lpstr>Les pronoms sujets et le verbe être</vt:lpstr>
      <vt:lpstr>Qui est-ce?</vt:lpstr>
      <vt:lpstr>Qui est-ce?</vt:lpstr>
      <vt:lpstr>Elle est…/Il est…</vt:lpstr>
      <vt:lpstr>Qu’est-ce qu’elle fait?</vt:lpstr>
      <vt:lpstr>Qu’est-ce qu’il fait?</vt:lpstr>
      <vt:lpstr>Les pronoms sujets et le verbe être</vt:lpstr>
      <vt:lpstr>Les pronoms sujets et le verbe être</vt:lpstr>
      <vt:lpstr>Les pronoms sujets et le verbe être</vt:lpstr>
      <vt:lpstr>Les pronoms sujets et le verbe être</vt:lpstr>
      <vt:lpstr>Les pronoms sujets et le verbe être</vt:lpstr>
      <vt:lpstr>Les pronoms sujets et le verbe être</vt:lpstr>
      <vt:lpstr>Les pronoms sujets et le verbe être</vt:lpstr>
      <vt:lpstr>Les pronoms sujets et le verbe être</vt:lpstr>
      <vt:lpstr>Les pronoms sujets et le verbe être</vt:lpstr>
      <vt:lpstr>Les pronoms sujets et le verbe être</vt:lpstr>
      <vt:lpstr>PowerPoint Presentation</vt:lpstr>
      <vt:lpstr>PowerPoint Presentation</vt:lpstr>
      <vt:lpstr>PowerPoint Presentation</vt:lpstr>
      <vt:lpstr>Comment ça s’écrit? </vt:lpstr>
      <vt:lpstr>L’alphabet</vt:lpstr>
      <vt:lpstr>Les accents français</vt:lpstr>
      <vt:lpstr>Comment est-ce qu’on écrit…?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vous voulez faire comme travail?</dc:title>
  <dc:creator>Beth Mauldin</dc:creator>
  <cp:lastModifiedBy>Beth Mauldin</cp:lastModifiedBy>
  <cp:revision>57</cp:revision>
  <dcterms:created xsi:type="dcterms:W3CDTF">2014-04-21T18:24:47Z</dcterms:created>
  <dcterms:modified xsi:type="dcterms:W3CDTF">2021-01-27T17:03:48Z</dcterms:modified>
</cp:coreProperties>
</file>