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4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71"/>
    <p:restoredTop sz="95934"/>
  </p:normalViewPr>
  <p:slideViewPr>
    <p:cSldViewPr snapToGrid="0" snapToObjects="1">
      <p:cViewPr varScale="1">
        <p:scale>
          <a:sx n="76" d="100"/>
          <a:sy n="76" d="100"/>
        </p:scale>
        <p:origin x="11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C71B4-8239-D640-9BE1-1C6E3E3D48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A4DB9-E8B8-7C4E-9156-0F9F9A8BD2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Sociology of Sport</a:t>
            </a:r>
          </a:p>
        </p:txBody>
      </p:sp>
    </p:spTree>
    <p:extLst>
      <p:ext uri="{BB962C8B-B14F-4D97-AF65-F5344CB8AC3E}">
        <p14:creationId xmlns:p14="http://schemas.microsoft.com/office/powerpoint/2010/main" val="3940560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6AE4C-79F3-E940-82B1-6FD156106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Violence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E704A-F6D7-A041-AC16-65AAF0705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5" y="864108"/>
            <a:ext cx="7315200" cy="5120640"/>
          </a:xfrm>
        </p:spPr>
        <p:txBody>
          <a:bodyPr/>
          <a:lstStyle/>
          <a:p>
            <a:r>
              <a:rPr lang="en-US" b="1" dirty="0"/>
              <a:t>13.1. The social psychological dynamics of violence in sports</a:t>
            </a:r>
            <a:endParaRPr lang="en-US" dirty="0"/>
          </a:p>
          <a:p>
            <a:r>
              <a:rPr lang="en-US" b="1" dirty="0"/>
              <a:t>13.2. Sports violence: More barbaric than you think</a:t>
            </a:r>
            <a:r>
              <a:rPr lang="en-US" dirty="0"/>
              <a:t> </a:t>
            </a:r>
          </a:p>
          <a:p>
            <a:r>
              <a:rPr lang="en-US" b="1" dirty="0"/>
              <a:t>13.3. Fan violence: Ultras in Italy as a case study</a:t>
            </a:r>
            <a:endParaRPr lang="en-US" dirty="0"/>
          </a:p>
          <a:p>
            <a:r>
              <a:rPr lang="en-US" b="1" dirty="0"/>
              <a:t>13.4. Violence and animal sports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8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social psychological dynamics of violence in sports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2" y="734371"/>
            <a:ext cx="7188201" cy="5378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Instinct theory and the origins of aggression: Do Sports Control and Moderate Aggression in Society?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Those who argue that sports serve to control aggressive behavior in society generally base their case on:</a:t>
            </a:r>
          </a:p>
          <a:p>
            <a:pPr lvl="1" fontAlgn="base"/>
            <a:r>
              <a:rPr lang="en-US" dirty="0"/>
              <a:t>assumptions about human instincts </a:t>
            </a:r>
          </a:p>
          <a:p>
            <a:pPr lvl="1" fontAlgn="base"/>
            <a:r>
              <a:rPr lang="en-US" dirty="0"/>
              <a:t>ideas about how frustration is "released" through sport participation </a:t>
            </a:r>
          </a:p>
          <a:p>
            <a:pPr lvl="1" fontAlgn="base"/>
            <a:r>
              <a:rPr lang="en-US" dirty="0"/>
              <a:t>information describing what people learn during sport participation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821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749A1-BC0A-B641-83AB-A5765FF46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8408"/>
            <a:ext cx="3555999" cy="4601183"/>
          </a:xfrm>
        </p:spPr>
        <p:txBody>
          <a:bodyPr/>
          <a:lstStyle/>
          <a:p>
            <a:r>
              <a:rPr lang="en-US" b="1" dirty="0"/>
              <a:t>Sports violence: More barbaric than you think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5F20-C7FC-F146-838A-D32FB7FCE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9933" y="1287441"/>
            <a:ext cx="7315200" cy="5120640"/>
          </a:xfrm>
        </p:spPr>
        <p:txBody>
          <a:bodyPr>
            <a:normAutofit/>
          </a:bodyPr>
          <a:lstStyle/>
          <a:p>
            <a:r>
              <a:rPr lang="en-US" dirty="0"/>
              <a:t>Since 9/11 and the U.S. response to the terrorist act that brought down the two World Trade Center buildings and killed over 3,000 people, there has emerged a logic of war and violence in U.S. culture. </a:t>
            </a:r>
          </a:p>
          <a:p>
            <a:r>
              <a:rPr lang="en-US" dirty="0"/>
              <a:t>Of course, this is not a new phenomenon, but it now occurs at a point in time when the line between spectacle and reality is easily blurred, especially in terms of the consequences of violence. </a:t>
            </a:r>
          </a:p>
          <a:p>
            <a:r>
              <a:rPr lang="en-US" dirty="0"/>
              <a:t>Popular culture today is saturated with images of violence and opportunities to consume them in multiple forms. </a:t>
            </a:r>
          </a:p>
        </p:txBody>
      </p:sp>
    </p:spTree>
    <p:extLst>
      <p:ext uri="{BB962C8B-B14F-4D97-AF65-F5344CB8AC3E}">
        <p14:creationId xmlns:p14="http://schemas.microsoft.com/office/powerpoint/2010/main" val="1045453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1A593-9F46-3947-BE86-CA60CA319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Fan violence: Ultras in Italy as a case study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4228E-8F43-884E-BCF2-07227E5C1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Soccer-related violence in some parts of the world has become a major social issue. </a:t>
            </a:r>
          </a:p>
          <a:p>
            <a:r>
              <a:rPr lang="en-US" dirty="0"/>
              <a:t>Violence  is most likely to occur in regions where the unemployment rate among young men is high.</a:t>
            </a:r>
          </a:p>
          <a:p>
            <a:r>
              <a:rPr lang="en-US" dirty="0"/>
              <a:t>Today, Italy has become known for its ultras.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8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1D2DE-ABFA-1044-9D09-F6B6E2B7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123836"/>
            <a:ext cx="3234267" cy="4601183"/>
          </a:xfrm>
        </p:spPr>
        <p:txBody>
          <a:bodyPr/>
          <a:lstStyle/>
          <a:p>
            <a:r>
              <a:rPr lang="en-US" b="1" dirty="0"/>
              <a:t>Violence and animal sports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2030FAC-9668-5E4F-A24B-89DA26143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3067" y="864108"/>
            <a:ext cx="7315200" cy="5120640"/>
          </a:xfrm>
        </p:spPr>
        <p:txBody>
          <a:bodyPr/>
          <a:lstStyle/>
          <a:p>
            <a:r>
              <a:rPr lang="en-US" dirty="0"/>
              <a:t>While most animal and blood sports are illegal in the United Kingdom, as in many other nations, greyhound racing remains a popular leisure pursuit.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For example, there is evidence that dogs deemed unsuitable for racing are abandoned or culled at a very young age. </a:t>
            </a:r>
          </a:p>
          <a:p>
            <a:r>
              <a:rPr lang="en-US" dirty="0"/>
              <a:t>This example is not the only case of violence and animal sports in the UK. </a:t>
            </a:r>
            <a:r>
              <a:rPr lang="en-US"/>
              <a:t>There have also been recent cases of dog-fighting, and pigeon-racing, polo, and horse-racing (with many animal deaths each year) remain popular legal sports.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92835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D821C33D77374889306AEF42E3F77D" ma:contentTypeVersion="7" ma:contentTypeDescription="Create a new document." ma:contentTypeScope="" ma:versionID="72be366cff232dfece6902775b7875da">
  <xsd:schema xmlns:xsd="http://www.w3.org/2001/XMLSchema" xmlns:xs="http://www.w3.org/2001/XMLSchema" xmlns:p="http://schemas.microsoft.com/office/2006/metadata/properties" xmlns:ns2="fde54b8b-4b5e-495a-9838-89e8d703d9aa" targetNamespace="http://schemas.microsoft.com/office/2006/metadata/properties" ma:root="true" ma:fieldsID="941aee6532d60bb553fc8bd15f74bc67" ns2:_="">
    <xsd:import namespace="fde54b8b-4b5e-495a-9838-89e8d703d9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e54b8b-4b5e-495a-9838-89e8d703d9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501D2CF-6323-4BCA-A25D-48BE6569A399}"/>
</file>

<file path=customXml/itemProps2.xml><?xml version="1.0" encoding="utf-8"?>
<ds:datastoreItem xmlns:ds="http://schemas.openxmlformats.org/officeDocument/2006/customXml" ds:itemID="{4D947648-AA36-4CCA-A372-D395AD459EC1}"/>
</file>

<file path=customXml/itemProps3.xml><?xml version="1.0" encoding="utf-8"?>
<ds:datastoreItem xmlns:ds="http://schemas.openxmlformats.org/officeDocument/2006/customXml" ds:itemID="{15A22904-528C-4066-B3E0-C108C4697AEE}"/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1729</TotalTime>
  <Words>371</Words>
  <Application>Microsoft Macintosh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Corbel</vt:lpstr>
      <vt:lpstr>Wingdings 2</vt:lpstr>
      <vt:lpstr>Frame</vt:lpstr>
      <vt:lpstr>Chapter 13</vt:lpstr>
      <vt:lpstr>Violence</vt:lpstr>
      <vt:lpstr>The social psychological dynamics of violence in sports</vt:lpstr>
      <vt:lpstr>Sports violence: More barbaric than you think </vt:lpstr>
      <vt:lpstr>Fan violence: Ultras in Italy as a case study</vt:lpstr>
      <vt:lpstr>Violence and animal sports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Lisa Jellum</dc:creator>
  <cp:lastModifiedBy>Lisa Jellum</cp:lastModifiedBy>
  <cp:revision>28</cp:revision>
  <dcterms:created xsi:type="dcterms:W3CDTF">2021-12-08T21:24:02Z</dcterms:created>
  <dcterms:modified xsi:type="dcterms:W3CDTF">2021-12-10T02:13:54Z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0x010100F0D821C33D77374889306AEF42E3F77D</vt:lpwstr>
  </property>
</Properties>
</file>