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0" r:id="rId4"/>
    <p:sldId id="299" r:id="rId5"/>
    <p:sldId id="296" r:id="rId6"/>
    <p:sldId id="297" r:id="rId7"/>
    <p:sldId id="298" r:id="rId8"/>
    <p:sldId id="300" r:id="rId9"/>
    <p:sldId id="301" r:id="rId10"/>
    <p:sldId id="302" r:id="rId11"/>
    <p:sldId id="303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9AB3D-31DB-459C-B934-3E949F2EC8E0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70F1-2F5D-4797-A543-743A9332E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8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ukDKVHnac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09/16/2022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ukDKVHnac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72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5B321B-AC4C-4BF6-88B0-6AA010454FE7}"/>
              </a:ext>
            </a:extLst>
          </p:cNvPr>
          <p:cNvSpPr txBox="1"/>
          <p:nvPr/>
        </p:nvSpPr>
        <p:spPr>
          <a:xfrm>
            <a:off x="4011743" y="804672"/>
            <a:ext cx="4168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Transistor Documentary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89935-E59C-4CAF-820A-1CAA52754C22}"/>
              </a:ext>
            </a:extLst>
          </p:cNvPr>
          <p:cNvSpPr/>
          <p:nvPr/>
        </p:nvSpPr>
        <p:spPr>
          <a:xfrm>
            <a:off x="3604066" y="3059668"/>
            <a:ext cx="498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https://www.youtube.com/watch?v=U4XknGqr3Bo</a:t>
            </a:r>
          </a:p>
        </p:txBody>
      </p:sp>
    </p:spTree>
    <p:extLst>
      <p:ext uri="{BB962C8B-B14F-4D97-AF65-F5344CB8AC3E}">
        <p14:creationId xmlns:p14="http://schemas.microsoft.com/office/powerpoint/2010/main" val="31709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010282-B2ED-43B5-9691-27C0453947E3}"/>
              </a:ext>
            </a:extLst>
          </p:cNvPr>
          <p:cNvSpPr txBox="1"/>
          <p:nvPr/>
        </p:nvSpPr>
        <p:spPr>
          <a:xfrm>
            <a:off x="5272088" y="377952"/>
            <a:ext cx="1647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Key Pad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C5267E-5FCB-4405-8231-0DBE59FA2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750"/>
            <a:ext cx="12204998" cy="527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95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081ED-781C-4ADC-8451-DC82561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More on Display Systems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34558E-FD44-4ABB-8537-27837DB8EE3C}"/>
              </a:ext>
            </a:extLst>
          </p:cNvPr>
          <p:cNvSpPr txBox="1"/>
          <p:nvPr/>
        </p:nvSpPr>
        <p:spPr>
          <a:xfrm>
            <a:off x="1768642" y="2322095"/>
            <a:ext cx="3600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Liquid Crystal Display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1D3F56-6D11-414A-A037-2B78B27242E5}"/>
              </a:ext>
            </a:extLst>
          </p:cNvPr>
          <p:cNvSpPr/>
          <p:nvPr/>
        </p:nvSpPr>
        <p:spPr>
          <a:xfrm>
            <a:off x="1768642" y="3914185"/>
            <a:ext cx="4868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https://www.youtube.com/watch?v=iPak5PA0AXk</a:t>
            </a:r>
          </a:p>
        </p:txBody>
      </p:sp>
    </p:spTree>
    <p:extLst>
      <p:ext uri="{BB962C8B-B14F-4D97-AF65-F5344CB8AC3E}">
        <p14:creationId xmlns:p14="http://schemas.microsoft.com/office/powerpoint/2010/main" val="64375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25_29_Figure">
            <a:extLst>
              <a:ext uri="{FF2B5EF4-FFF2-40B4-BE49-F238E27FC236}">
                <a16:creationId xmlns:a16="http://schemas.microsoft.com/office/drawing/2014/main" id="{EB2BE787-6FFB-487E-9BC3-30D0D2AC7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1"/>
          <a:stretch>
            <a:fillRect/>
          </a:stretch>
        </p:blipFill>
        <p:spPr bwMode="auto">
          <a:xfrm>
            <a:off x="508590" y="727037"/>
            <a:ext cx="3654425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25_31_Figure">
            <a:extLst>
              <a:ext uri="{FF2B5EF4-FFF2-40B4-BE49-F238E27FC236}">
                <a16:creationId xmlns:a16="http://schemas.microsoft.com/office/drawing/2014/main" id="{0F2F267C-33A3-4697-A6A6-84278B51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5752029" y="1097609"/>
            <a:ext cx="42957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25_KeyEquation_20">
            <a:extLst>
              <a:ext uri="{FF2B5EF4-FFF2-40B4-BE49-F238E27FC236}">
                <a16:creationId xmlns:a16="http://schemas.microsoft.com/office/drawing/2014/main" id="{AA8F1923-5D07-47E1-B8C9-9E35166BC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" r="16951"/>
          <a:stretch>
            <a:fillRect/>
          </a:stretch>
        </p:blipFill>
        <p:spPr bwMode="auto">
          <a:xfrm>
            <a:off x="4354192" y="5487674"/>
            <a:ext cx="6999608" cy="11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Polarizations (Ch 12.10 in “P”)</a:t>
            </a:r>
          </a:p>
        </p:txBody>
      </p:sp>
    </p:spTree>
    <p:extLst>
      <p:ext uri="{BB962C8B-B14F-4D97-AF65-F5344CB8AC3E}">
        <p14:creationId xmlns:p14="http://schemas.microsoft.com/office/powerpoint/2010/main" val="2662658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37CF4-38EA-4BDD-8380-F9536BBF4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Temperature Sensor</a:t>
            </a:r>
          </a:p>
        </p:txBody>
      </p:sp>
    </p:spTree>
    <p:extLst>
      <p:ext uri="{BB962C8B-B14F-4D97-AF65-F5344CB8AC3E}">
        <p14:creationId xmlns:p14="http://schemas.microsoft.com/office/powerpoint/2010/main" val="111927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Temperature Scales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idx="1"/>
          </p:nvPr>
        </p:nvSpPr>
        <p:spPr>
          <a:xfrm>
            <a:off x="365124" y="1141413"/>
            <a:ext cx="10760075" cy="5106987"/>
          </a:xfrm>
        </p:spPr>
        <p:txBody>
          <a:bodyPr/>
          <a:lstStyle/>
          <a:p>
            <a:pPr algn="just"/>
            <a:r>
              <a:rPr lang="en-US" dirty="0"/>
              <a:t>Thermal energy is a measure of the total kinetic energy of all the particles in a substance. It therefore depends on both </a:t>
            </a:r>
            <a:r>
              <a:rPr lang="en-US" i="1" dirty="0"/>
              <a:t>temperature</a:t>
            </a:r>
            <a:r>
              <a:rPr lang="en-US" dirty="0"/>
              <a:t> AND </a:t>
            </a:r>
            <a:r>
              <a:rPr lang="en-US" i="1" dirty="0"/>
              <a:t>density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Example:</a:t>
            </a:r>
          </a:p>
        </p:txBody>
      </p:sp>
      <p:pic>
        <p:nvPicPr>
          <p:cNvPr id="6" name="Picture 5" descr="04_14_Figure_Ann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"/>
          <a:stretch/>
        </p:blipFill>
        <p:spPr>
          <a:xfrm>
            <a:off x="4224008" y="2131962"/>
            <a:ext cx="6108712" cy="445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4_13_Figu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2"/>
          <a:stretch/>
        </p:blipFill>
        <p:spPr>
          <a:xfrm>
            <a:off x="1671523" y="0"/>
            <a:ext cx="8524037" cy="681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00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551305"/>
            <a:ext cx="7132320" cy="3142616"/>
          </a:xfrm>
        </p:spPr>
        <p:txBody>
          <a:bodyPr>
            <a:normAutofit/>
          </a:bodyPr>
          <a:lstStyle/>
          <a:p>
            <a:r>
              <a:rPr lang="en-US" sz="6000" dirty="0" err="1"/>
              <a:t>F</a:t>
            </a:r>
            <a:r>
              <a:rPr lang="en-US" sz="6000" baseline="30000" dirty="0" err="1"/>
              <a:t>o</a:t>
            </a:r>
            <a:r>
              <a:rPr lang="en-US" sz="6000" dirty="0"/>
              <a:t> = 1.8 C</a:t>
            </a:r>
            <a:r>
              <a:rPr lang="en-US" sz="6000" baseline="30000" dirty="0"/>
              <a:t>o</a:t>
            </a:r>
            <a:r>
              <a:rPr lang="en-US" sz="6000" dirty="0"/>
              <a:t> + 32</a:t>
            </a:r>
          </a:p>
          <a:p>
            <a:r>
              <a:rPr lang="en-US" sz="6000" dirty="0"/>
              <a:t>C</a:t>
            </a:r>
            <a:r>
              <a:rPr lang="en-US" sz="6000" baseline="30000" dirty="0"/>
              <a:t>o</a:t>
            </a:r>
            <a:r>
              <a:rPr lang="en-US" sz="6000" dirty="0"/>
              <a:t> = (0.56) *(</a:t>
            </a:r>
            <a:r>
              <a:rPr lang="en-US" sz="6000" dirty="0" err="1"/>
              <a:t>F</a:t>
            </a:r>
            <a:r>
              <a:rPr lang="en-US" sz="6000" baseline="30000" dirty="0" err="1"/>
              <a:t>o</a:t>
            </a:r>
            <a:r>
              <a:rPr lang="en-US" sz="6000" dirty="0"/>
              <a:t> – 32)</a:t>
            </a:r>
          </a:p>
          <a:p>
            <a:r>
              <a:rPr lang="en-US" sz="6000" dirty="0"/>
              <a:t>K = C</a:t>
            </a:r>
            <a:r>
              <a:rPr lang="en-US" sz="6000" baseline="30000" dirty="0"/>
              <a:t>o</a:t>
            </a:r>
            <a:r>
              <a:rPr lang="en-US" sz="6000" dirty="0"/>
              <a:t> + 273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25582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TMP36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" y="938400"/>
            <a:ext cx="7098983" cy="5919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905" y="374520"/>
            <a:ext cx="4345878" cy="62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4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NPN vs. PNP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3928"/>
            <a:ext cx="11747183" cy="5768973"/>
          </a:xfrm>
        </p:spPr>
      </p:pic>
    </p:spTree>
    <p:extLst>
      <p:ext uri="{BB962C8B-B14F-4D97-AF65-F5344CB8AC3E}">
        <p14:creationId xmlns:p14="http://schemas.microsoft.com/office/powerpoint/2010/main" val="2859699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33705</TotalTime>
  <Words>113</Words>
  <Application>Microsoft Office PowerPoint</Application>
  <PresentationFormat>Widescreen</PresentationFormat>
  <Paragraphs>19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Physics in Robotics Lecture 06</vt:lpstr>
      <vt:lpstr>More on Display Systems</vt:lpstr>
      <vt:lpstr>Polarizations (Ch 12.10 in “P”)</vt:lpstr>
      <vt:lpstr>Temperature Sensor</vt:lpstr>
      <vt:lpstr>Temperature Scales</vt:lpstr>
      <vt:lpstr>PowerPoint Presentation</vt:lpstr>
      <vt:lpstr>PowerPoint Presentation</vt:lpstr>
      <vt:lpstr>TMP36</vt:lpstr>
      <vt:lpstr>NPN vs. PNP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164</cp:revision>
  <dcterms:created xsi:type="dcterms:W3CDTF">2022-08-07T23:46:29Z</dcterms:created>
  <dcterms:modified xsi:type="dcterms:W3CDTF">2022-09-22T23:09:43Z</dcterms:modified>
</cp:coreProperties>
</file>