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1" r:id="rId4"/>
    <p:sldId id="269" r:id="rId5"/>
    <p:sldId id="256" r:id="rId6"/>
    <p:sldId id="270" r:id="rId7"/>
    <p:sldId id="257" r:id="rId8"/>
    <p:sldId id="258" r:id="rId9"/>
    <p:sldId id="259" r:id="rId10"/>
    <p:sldId id="274" r:id="rId11"/>
    <p:sldId id="260" r:id="rId12"/>
    <p:sldId id="275" r:id="rId13"/>
    <p:sldId id="261" r:id="rId14"/>
    <p:sldId id="262" r:id="rId15"/>
    <p:sldId id="263" r:id="rId16"/>
    <p:sldId id="265" r:id="rId17"/>
    <p:sldId id="278" r:id="rId18"/>
    <p:sldId id="279" r:id="rId19"/>
    <p:sldId id="264" r:id="rId20"/>
    <p:sldId id="266" r:id="rId21"/>
    <p:sldId id="276" r:id="rId22"/>
    <p:sldId id="277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444B50-9DF3-4B5A-8BAE-990EB50F9BE0}" type="datetimeFigureOut">
              <a:rPr lang="en-US" smtClean="0">
                <a:solidFill>
                  <a:srgbClr val="FFFFFF"/>
                </a:solidFill>
              </a:rPr>
              <a:pPr/>
              <a:t>5/14/2021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396CB-0E8F-4A93-B318-BD7706234AA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3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412836" y="2071688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7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Masculin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singulier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</a:t>
                      </a:r>
                      <a:r>
                        <a:rPr lang="en-US" b="1" dirty="0" err="1" smtClean="0"/>
                        <a:t>éminin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algn="ctr"/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singulier</a:t>
                      </a:r>
                      <a:r>
                        <a:rPr lang="en-US" b="1" dirty="0" smtClean="0"/>
                        <a:t>)</a:t>
                      </a:r>
                      <a:endParaRPr 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err="1" smtClean="0"/>
                        <a:t>Masculin</a:t>
                      </a:r>
                      <a:r>
                        <a:rPr lang="en-US" b="1" baseline="0" dirty="0" smtClean="0"/>
                        <a:t> ET </a:t>
                      </a:r>
                      <a:r>
                        <a:rPr lang="en-US" b="1" dirty="0" err="1" smtClean="0"/>
                        <a:t>Féminin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pluriel</a:t>
                      </a:r>
                      <a:r>
                        <a:rPr lang="en-US" b="1" dirty="0" smtClean="0"/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</a:t>
                      </a:r>
                      <a:r>
                        <a:rPr lang="en-US" b="1" dirty="0" err="1" smtClean="0"/>
                        <a:t>Féminin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*</a:t>
                      </a:r>
                      <a:r>
                        <a:rPr lang="en-US" b="1" dirty="0" err="1" smtClean="0"/>
                        <a:t>Voyelle</a:t>
                      </a:r>
                      <a:r>
                        <a:rPr lang="en-US" b="1" dirty="0" smtClean="0"/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singulier</a:t>
                      </a:r>
                      <a:r>
                        <a:rPr lang="en-US" b="1" smtClean="0"/>
                        <a:t>)</a:t>
                      </a:r>
                      <a:endParaRPr lang="en-US" b="1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mon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0" dirty="0" err="1" smtClean="0"/>
                        <a:t>p</a:t>
                      </a:r>
                      <a:r>
                        <a:rPr lang="en-US" dirty="0" err="1" smtClean="0"/>
                        <a:t>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dirty="0" err="1" smtClean="0"/>
                        <a:t>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mes</a:t>
                      </a:r>
                      <a:r>
                        <a:rPr lang="en-US" dirty="0" smtClean="0"/>
                        <a:t> parents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mon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amie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dirty="0" err="1" smtClean="0"/>
                        <a:t>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tes</a:t>
                      </a:r>
                      <a:r>
                        <a:rPr lang="en-US" dirty="0" smtClean="0"/>
                        <a:t> parents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amie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son</a:t>
                      </a:r>
                      <a:r>
                        <a:rPr lang="en-US" dirty="0" smtClean="0"/>
                        <a:t> </a:t>
                      </a:r>
                      <a:r>
                        <a:rPr lang="en-US" b="0" dirty="0" err="1" smtClean="0"/>
                        <a:t>p</a:t>
                      </a:r>
                      <a:r>
                        <a:rPr lang="en-US" dirty="0" err="1" smtClean="0"/>
                        <a:t>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sa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dirty="0" err="1" smtClean="0"/>
                        <a:t>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ses</a:t>
                      </a:r>
                      <a:r>
                        <a:rPr lang="en-US" dirty="0" smtClean="0"/>
                        <a:t> parents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amie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r>
              <a:rPr lang="en-US" dirty="0"/>
              <a:t> au </a:t>
            </a:r>
            <a:r>
              <a:rPr lang="en-US" dirty="0" err="1" smtClean="0"/>
              <a:t>singulier</a:t>
            </a:r>
            <a:r>
              <a:rPr lang="en-US" dirty="0" smtClean="0"/>
              <a:t> (</a:t>
            </a:r>
            <a:r>
              <a:rPr lang="en-US" dirty="0" err="1"/>
              <a:t>r</a:t>
            </a:r>
            <a:r>
              <a:rPr lang="en-US" dirty="0" err="1" smtClean="0"/>
              <a:t>évision</a:t>
            </a:r>
            <a:r>
              <a:rPr lang="en-US" dirty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367646"/>
            <a:ext cx="6814470" cy="57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arabe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Elle </a:t>
            </a:r>
            <a:r>
              <a:rPr lang="en-US" sz="2800" dirty="0" err="1" smtClean="0"/>
              <a:t>parle</a:t>
            </a:r>
            <a:r>
              <a:rPr lang="en-US" sz="2800" dirty="0" smtClean="0"/>
              <a:t> </a:t>
            </a:r>
            <a:r>
              <a:rPr lang="en-US" sz="2800" dirty="0" err="1" smtClean="0"/>
              <a:t>arabe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qu’elle</a:t>
            </a:r>
            <a:r>
              <a:rPr lang="en-US" sz="2800" dirty="0" smtClean="0"/>
              <a:t> </a:t>
            </a:r>
            <a:r>
              <a:rPr lang="en-US" sz="2800" dirty="0" err="1" smtClean="0"/>
              <a:t>parle</a:t>
            </a:r>
            <a:r>
              <a:rPr lang="en-US" sz="2800" dirty="0" smtClean="0"/>
              <a:t> </a:t>
            </a:r>
            <a:r>
              <a:rPr lang="en-US" sz="2800" dirty="0" err="1" smtClean="0"/>
              <a:t>arabe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Elle </a:t>
            </a:r>
            <a:r>
              <a:rPr lang="en-US" sz="2800" dirty="0" err="1" smtClean="0"/>
              <a:t>parle</a:t>
            </a:r>
            <a:r>
              <a:rPr lang="en-US" sz="2800" dirty="0" smtClean="0"/>
              <a:t> </a:t>
            </a:r>
            <a:r>
              <a:rPr lang="en-US" sz="2800" dirty="0" err="1" smtClean="0"/>
              <a:t>arabe</a:t>
            </a:r>
            <a:r>
              <a:rPr lang="en-US" sz="2800" dirty="0" smtClean="0"/>
              <a:t>, </a:t>
            </a:r>
            <a:r>
              <a:rPr lang="en-US" sz="2800" dirty="0" err="1" smtClean="0"/>
              <a:t>n’est-ce</a:t>
            </a:r>
            <a:r>
              <a:rPr lang="en-US" sz="2800" dirty="0" smtClean="0"/>
              <a:t> pas?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32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367646"/>
            <a:ext cx="6814470" cy="57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Blake adore les sports.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Blake adore les sports?</a:t>
            </a:r>
          </a:p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que Blake adore les sports?</a:t>
            </a:r>
          </a:p>
          <a:p>
            <a:r>
              <a:rPr lang="en-US" sz="2800" dirty="0" smtClean="0"/>
              <a:t>Blake adore les sports, </a:t>
            </a:r>
            <a:r>
              <a:rPr lang="en-US" sz="2800" dirty="0" err="1" smtClean="0"/>
              <a:t>n’est-ce</a:t>
            </a:r>
            <a:r>
              <a:rPr lang="en-US" sz="2800" dirty="0" smtClean="0"/>
              <a:t> pas?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6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</a:t>
            </a:r>
            <a:r>
              <a:rPr lang="en-US" dirty="0" err="1" smtClean="0"/>
              <a:t>est</a:t>
            </a:r>
            <a:r>
              <a:rPr lang="en-US" dirty="0" smtClean="0"/>
              <a:t> du </a:t>
            </a:r>
            <a:r>
              <a:rPr lang="en-US" dirty="0" err="1" smtClean="0"/>
              <a:t>Mexique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Karen </a:t>
            </a:r>
            <a:r>
              <a:rPr lang="en-US" sz="2800" dirty="0" err="1" smtClean="0"/>
              <a:t>est</a:t>
            </a:r>
            <a:r>
              <a:rPr lang="en-US" sz="2800" dirty="0" smtClean="0"/>
              <a:t> du </a:t>
            </a:r>
            <a:r>
              <a:rPr lang="en-US" sz="2800" dirty="0" err="1" smtClean="0"/>
              <a:t>Mexique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que Karen </a:t>
            </a:r>
            <a:r>
              <a:rPr lang="en-US" sz="2800" dirty="0" err="1" smtClean="0"/>
              <a:t>est</a:t>
            </a:r>
            <a:r>
              <a:rPr lang="en-US" sz="2800" dirty="0" smtClean="0"/>
              <a:t> du </a:t>
            </a:r>
            <a:r>
              <a:rPr lang="en-US" sz="2800" dirty="0" err="1" smtClean="0"/>
              <a:t>Mexique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Karen </a:t>
            </a:r>
            <a:r>
              <a:rPr lang="en-US" sz="2800" dirty="0" err="1" smtClean="0"/>
              <a:t>est</a:t>
            </a:r>
            <a:r>
              <a:rPr lang="en-US" sz="2800" dirty="0" smtClean="0"/>
              <a:t> du </a:t>
            </a:r>
            <a:r>
              <a:rPr lang="en-US" sz="2800" dirty="0" err="1" smtClean="0"/>
              <a:t>Mexique</a:t>
            </a:r>
            <a:r>
              <a:rPr lang="en-US" sz="2800" dirty="0" smtClean="0"/>
              <a:t>, </a:t>
            </a:r>
            <a:r>
              <a:rPr lang="en-US" sz="2800" dirty="0" err="1" smtClean="0"/>
              <a:t>n’est-ce</a:t>
            </a:r>
            <a:r>
              <a:rPr lang="en-US" sz="2800" dirty="0" smtClean="0"/>
              <a:t> pas?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6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Elle adore le hip-hop.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Elle adore le hip-hop?</a:t>
            </a:r>
          </a:p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qu’elle</a:t>
            </a:r>
            <a:r>
              <a:rPr lang="en-US" sz="2800" dirty="0" smtClean="0"/>
              <a:t> adore le hip-hip?</a:t>
            </a:r>
          </a:p>
          <a:p>
            <a:r>
              <a:rPr lang="en-US" sz="2800" dirty="0" smtClean="0"/>
              <a:t>Elle adore le hip-hop, </a:t>
            </a:r>
            <a:r>
              <a:rPr lang="en-US" sz="2800" dirty="0" err="1" smtClean="0"/>
              <a:t>n’est-ce</a:t>
            </a:r>
            <a:r>
              <a:rPr lang="en-US" sz="2800" dirty="0" smtClean="0"/>
              <a:t> pas?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6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négation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négation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que </a:t>
            </a:r>
            <a:r>
              <a:rPr lang="en-US" sz="2800" dirty="0" err="1" smtClean="0"/>
              <a:t>tu</a:t>
            </a:r>
            <a:r>
              <a:rPr lang="en-US" sz="2800" dirty="0" smtClean="0"/>
              <a:t> voyages beaucoup?</a:t>
            </a:r>
          </a:p>
          <a:p>
            <a:r>
              <a:rPr lang="en-US" sz="2800" dirty="0" err="1" smtClean="0"/>
              <a:t>Oui</a:t>
            </a:r>
            <a:r>
              <a:rPr lang="en-US" sz="2800" dirty="0" smtClean="0"/>
              <a:t>, je voyage beaucoup.</a:t>
            </a:r>
          </a:p>
          <a:p>
            <a:r>
              <a:rPr lang="en-US" sz="2800" dirty="0" smtClean="0"/>
              <a:t>Non, je ne voyage pas beaucoup.</a:t>
            </a:r>
          </a:p>
        </p:txBody>
      </p:sp>
    </p:spTree>
    <p:extLst>
      <p:ext uri="{BB962C8B-B14F-4D97-AF65-F5344CB8AC3E}">
        <p14:creationId xmlns:p14="http://schemas.microsoft.com/office/powerpoint/2010/main" val="32271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négation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que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aimes</a:t>
            </a:r>
            <a:r>
              <a:rPr lang="en-US" sz="2800" dirty="0" smtClean="0"/>
              <a:t> </a:t>
            </a:r>
            <a:r>
              <a:rPr lang="en-US" sz="2800" dirty="0" err="1" smtClean="0"/>
              <a:t>danser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Oui</a:t>
            </a:r>
            <a:r>
              <a:rPr lang="en-US" sz="2800" dirty="0" smtClean="0"/>
              <a:t>, </a:t>
            </a:r>
            <a:r>
              <a:rPr lang="en-US" sz="2800" dirty="0" err="1" smtClean="0"/>
              <a:t>j’aime</a:t>
            </a:r>
            <a:r>
              <a:rPr lang="en-US" sz="2800" dirty="0" smtClean="0"/>
              <a:t> </a:t>
            </a:r>
            <a:r>
              <a:rPr lang="en-US" sz="2800" dirty="0" err="1" smtClean="0"/>
              <a:t>danser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Non, je </a:t>
            </a:r>
            <a:r>
              <a:rPr lang="en-US" sz="2800" dirty="0" err="1" smtClean="0"/>
              <a:t>n’aime</a:t>
            </a:r>
            <a:r>
              <a:rPr lang="en-US" sz="2800" dirty="0" smtClean="0"/>
              <a:t> pas </a:t>
            </a:r>
            <a:r>
              <a:rPr lang="en-US" sz="2800" dirty="0" err="1" smtClean="0"/>
              <a:t>danser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6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051" y="808056"/>
            <a:ext cx="8685088" cy="60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74796"/>
              </p:ext>
            </p:extLst>
          </p:nvPr>
        </p:nvGraphicFramePr>
        <p:xfrm>
          <a:off x="4317807" y="2912883"/>
          <a:ext cx="4449120" cy="350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96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                 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SINGULIER</a:t>
                      </a:r>
                      <a:endParaRPr lang="en-US" sz="2800" b="1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PLURIEL</a:t>
                      </a:r>
                      <a:endParaRPr lang="en-US" sz="2800" b="1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notre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0" dirty="0" err="1" smtClean="0"/>
                        <a:t>tante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nos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tantes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votre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tante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vos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tantes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leur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="0" dirty="0" err="1" smtClean="0"/>
                        <a:t>tante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leurs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err="1" smtClean="0"/>
                        <a:t>tantes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6429" y="878740"/>
            <a:ext cx="8881654" cy="4601183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r>
              <a:rPr lang="en-US" dirty="0"/>
              <a:t> au </a:t>
            </a:r>
            <a:r>
              <a:rPr lang="en-US" dirty="0" err="1" smtClean="0"/>
              <a:t>singulier</a:t>
            </a:r>
            <a:r>
              <a:rPr lang="en-US" dirty="0"/>
              <a:t> (</a:t>
            </a:r>
            <a:r>
              <a:rPr lang="en-US" dirty="0" err="1"/>
              <a:t>révision</a:t>
            </a:r>
            <a:r>
              <a:rPr lang="en-US" dirty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262" y="716439"/>
            <a:ext cx="9607435" cy="56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4109" y="342963"/>
            <a:ext cx="3476583" cy="6349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84" y="592877"/>
            <a:ext cx="3630644" cy="59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262" y="716439"/>
            <a:ext cx="9607435" cy="56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903" y="2245729"/>
            <a:ext cx="9154236" cy="29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88" y="1121791"/>
            <a:ext cx="11036103" cy="46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</a:t>
            </a:r>
            <a:r>
              <a:rPr lang="en-US" dirty="0"/>
              <a:t>determiners (</a:t>
            </a:r>
            <a:r>
              <a:rPr lang="en-US" dirty="0" err="1"/>
              <a:t>révision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Fille</a:t>
            </a:r>
            <a:r>
              <a:rPr lang="en-US" dirty="0" smtClean="0"/>
              <a:t> (</a:t>
            </a:r>
            <a:r>
              <a:rPr lang="en-US" dirty="0" err="1" smtClean="0"/>
              <a:t>singulier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fille</a:t>
            </a:r>
            <a:endParaRPr lang="en-US" dirty="0" smtClean="0"/>
          </a:p>
          <a:p>
            <a:r>
              <a:rPr lang="en-US" dirty="0" smtClean="0"/>
              <a:t>ta </a:t>
            </a:r>
            <a:r>
              <a:rPr lang="en-US" dirty="0" err="1" smtClean="0"/>
              <a:t>fille</a:t>
            </a:r>
            <a:endParaRPr lang="en-US" dirty="0" smtClean="0"/>
          </a:p>
          <a:p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endParaRPr lang="en-US" dirty="0" smtClean="0"/>
          </a:p>
          <a:p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endParaRPr lang="en-US" dirty="0" smtClean="0"/>
          </a:p>
          <a:p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endParaRPr lang="en-US" dirty="0" smtClean="0"/>
          </a:p>
          <a:p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Filles</a:t>
            </a:r>
            <a:r>
              <a:rPr lang="en-US" dirty="0" smtClean="0"/>
              <a:t> (</a:t>
            </a:r>
            <a:r>
              <a:rPr lang="en-US" dirty="0" err="1" smtClean="0"/>
              <a:t>pluriel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filles</a:t>
            </a:r>
            <a:endParaRPr lang="en-US" dirty="0" smtClean="0"/>
          </a:p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filles</a:t>
            </a:r>
            <a:endParaRPr lang="en-US" dirty="0" smtClean="0"/>
          </a:p>
          <a:p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filles</a:t>
            </a:r>
            <a:endParaRPr lang="en-US" dirty="0" smtClean="0"/>
          </a:p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filles</a:t>
            </a:r>
            <a:endParaRPr lang="en-US" dirty="0" smtClean="0"/>
          </a:p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filles</a:t>
            </a:r>
            <a:endParaRPr lang="en-US" dirty="0" smtClean="0"/>
          </a:p>
          <a:p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filles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63" y="3071305"/>
            <a:ext cx="7796212" cy="1959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83" b="2127"/>
          <a:stretch/>
        </p:blipFill>
        <p:spPr>
          <a:xfrm>
            <a:off x="2773363" y="1421254"/>
            <a:ext cx="7794083" cy="16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Yes/No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est-ce</a:t>
            </a:r>
            <a:r>
              <a:rPr lang="en-US" sz="2000" dirty="0"/>
              <a:t> que, </a:t>
            </a:r>
            <a:r>
              <a:rPr lang="en-US" sz="2000" dirty="0" err="1"/>
              <a:t>n’est-ce</a:t>
            </a:r>
            <a:r>
              <a:rPr lang="en-US" sz="2000" dirty="0"/>
              <a:t> pas</a:t>
            </a:r>
          </a:p>
        </p:txBody>
      </p:sp>
    </p:spTree>
    <p:extLst>
      <p:ext uri="{BB962C8B-B14F-4D97-AF65-F5344CB8AC3E}">
        <p14:creationId xmlns:p14="http://schemas.microsoft.com/office/powerpoint/2010/main" val="659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pour Laila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âge</a:t>
            </a:r>
            <a:r>
              <a:rPr lang="en-US" dirty="0"/>
              <a:t> </a:t>
            </a:r>
            <a:r>
              <a:rPr lang="en-US" dirty="0" err="1"/>
              <a:t>avez-vous</a:t>
            </a:r>
            <a:r>
              <a:rPr lang="en-US" dirty="0"/>
              <a:t>?</a:t>
            </a:r>
          </a:p>
          <a:p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nationalité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/>
              <a:t>habitez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à Austin, </a:t>
            </a:r>
            <a:r>
              <a:rPr lang="en-US" dirty="0" err="1"/>
              <a:t>n’est-ce</a:t>
            </a:r>
            <a:r>
              <a:rPr lang="en-US" dirty="0"/>
              <a:t> pas</a:t>
            </a:r>
            <a:r>
              <a:rPr lang="en-US" dirty="0" smtClean="0"/>
              <a:t>?   (</a:t>
            </a:r>
            <a:r>
              <a:rPr lang="en-US" dirty="0" err="1" smtClean="0"/>
              <a:t>n’est-ce</a:t>
            </a:r>
            <a:r>
              <a:rPr lang="en-US" dirty="0" smtClean="0"/>
              <a:t> pas)</a:t>
            </a:r>
            <a:endParaRPr lang="en-US" dirty="0"/>
          </a:p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des </a:t>
            </a:r>
            <a:r>
              <a:rPr lang="en-US" dirty="0" err="1"/>
              <a:t>passe</a:t>
            </a:r>
            <a:r>
              <a:rPr lang="en-US" dirty="0"/>
              <a:t>-temps </a:t>
            </a:r>
            <a:r>
              <a:rPr lang="en-US" dirty="0" err="1" smtClean="0"/>
              <a:t>préfér</a:t>
            </a:r>
            <a:r>
              <a:rPr lang="en-US" dirty="0" err="1"/>
              <a:t>é</a:t>
            </a:r>
            <a:r>
              <a:rPr lang="en-US" dirty="0" err="1" smtClean="0"/>
              <a:t>s</a:t>
            </a:r>
            <a:r>
              <a:rPr lang="en-US" dirty="0" smtClean="0"/>
              <a:t>?  (</a:t>
            </a:r>
            <a:r>
              <a:rPr lang="en-US" dirty="0" err="1" smtClean="0"/>
              <a:t>l’intonation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 la </a:t>
            </a:r>
            <a:r>
              <a:rPr lang="en-US" dirty="0" err="1" smtClean="0"/>
              <a:t>musique</a:t>
            </a:r>
            <a:r>
              <a:rPr lang="en-US" dirty="0" smtClean="0"/>
              <a:t>?  (</a:t>
            </a:r>
            <a:r>
              <a:rPr lang="en-US" dirty="0" err="1" smtClean="0"/>
              <a:t>l’intonation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837" y="942681"/>
            <a:ext cx="8457021" cy="49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367646"/>
            <a:ext cx="6814470" cy="57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Laila </a:t>
            </a:r>
            <a:r>
              <a:rPr lang="en-US" dirty="0" err="1" smtClean="0"/>
              <a:t>est</a:t>
            </a:r>
            <a:r>
              <a:rPr lang="en-US" dirty="0" smtClean="0"/>
              <a:t> de Dallas.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Laila </a:t>
            </a:r>
            <a:r>
              <a:rPr lang="en-US" sz="2800" dirty="0" err="1" smtClean="0"/>
              <a:t>est</a:t>
            </a:r>
            <a:r>
              <a:rPr lang="en-US" sz="2800" dirty="0" smtClean="0"/>
              <a:t> de Dallas?</a:t>
            </a:r>
          </a:p>
          <a:p>
            <a:r>
              <a:rPr lang="en-US" sz="2800" dirty="0" smtClean="0"/>
              <a:t>Est-</a:t>
            </a:r>
            <a:r>
              <a:rPr lang="en-US" sz="2800" dirty="0" err="1" smtClean="0"/>
              <a:t>ce</a:t>
            </a:r>
            <a:r>
              <a:rPr lang="en-US" sz="2800" dirty="0" smtClean="0"/>
              <a:t> que Laila </a:t>
            </a:r>
            <a:r>
              <a:rPr lang="en-US" sz="2800" dirty="0" err="1" smtClean="0"/>
              <a:t>est</a:t>
            </a:r>
            <a:r>
              <a:rPr lang="en-US" sz="2800" dirty="0" smtClean="0"/>
              <a:t> de Dallas?</a:t>
            </a:r>
          </a:p>
          <a:p>
            <a:r>
              <a:rPr lang="en-US" sz="2800" dirty="0" smtClean="0"/>
              <a:t>Laila </a:t>
            </a:r>
            <a:r>
              <a:rPr lang="en-US" sz="2800" dirty="0" err="1" smtClean="0"/>
              <a:t>est</a:t>
            </a:r>
            <a:r>
              <a:rPr lang="en-US" sz="2800" dirty="0" smtClean="0"/>
              <a:t> de Dallas, </a:t>
            </a:r>
            <a:r>
              <a:rPr lang="en-US" sz="2800" dirty="0" err="1" smtClean="0"/>
              <a:t>n’est-ce</a:t>
            </a:r>
            <a:r>
              <a:rPr lang="en-US" sz="2800" dirty="0" smtClean="0"/>
              <a:t> pas?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87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492</TotalTime>
  <Words>329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MS Shell Dlg 2</vt:lpstr>
      <vt:lpstr>Wingdings</vt:lpstr>
      <vt:lpstr>Wingdings 3</vt:lpstr>
      <vt:lpstr>Madison</vt:lpstr>
      <vt:lpstr>Les adjectifs possessifs au singulier (révision)</vt:lpstr>
      <vt:lpstr>Les adjectifs possessifs au singulier (révision)</vt:lpstr>
      <vt:lpstr>Possessive determiners (révision)</vt:lpstr>
      <vt:lpstr>PowerPoint Presentation</vt:lpstr>
      <vt:lpstr>Yes/No Questions</vt:lpstr>
      <vt:lpstr>Questions pour Laila</vt:lpstr>
      <vt:lpstr>PowerPoint Presentation</vt:lpstr>
      <vt:lpstr>PowerPoint Presentation</vt:lpstr>
      <vt:lpstr>Laila est de Dallas.</vt:lpstr>
      <vt:lpstr>PowerPoint Presentation</vt:lpstr>
      <vt:lpstr>Elle parle arabe.</vt:lpstr>
      <vt:lpstr>PowerPoint Presentation</vt:lpstr>
      <vt:lpstr>Blake adore les sports.</vt:lpstr>
      <vt:lpstr>Karen est du Mexique.</vt:lpstr>
      <vt:lpstr>Elle adore le hip-hop.</vt:lpstr>
      <vt:lpstr>La négation</vt:lpstr>
      <vt:lpstr>La négation</vt:lpstr>
      <vt:lpstr>La négation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Yes/No Questions</dc:title>
  <dc:creator>Beth Mauldin</dc:creator>
  <cp:lastModifiedBy>Beth Mauldin</cp:lastModifiedBy>
  <cp:revision>19</cp:revision>
  <dcterms:created xsi:type="dcterms:W3CDTF">2021-02-14T18:58:07Z</dcterms:created>
  <dcterms:modified xsi:type="dcterms:W3CDTF">2021-05-14T11:36:15Z</dcterms:modified>
</cp:coreProperties>
</file>