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7" r:id="rId3"/>
    <p:sldId id="257" r:id="rId4"/>
    <p:sldId id="265" r:id="rId5"/>
    <p:sldId id="268" r:id="rId6"/>
    <p:sldId id="269" r:id="rId7"/>
    <p:sldId id="270" r:id="rId8"/>
    <p:sldId id="271" r:id="rId9"/>
    <p:sldId id="274" r:id="rId10"/>
    <p:sldId id="275" r:id="rId11"/>
    <p:sldId id="276" r:id="rId12"/>
    <p:sldId id="277" r:id="rId13"/>
    <p:sldId id="273" r:id="rId14"/>
    <p:sldId id="272" r:id="rId15"/>
    <p:sldId id="279" r:id="rId16"/>
    <p:sldId id="280" r:id="rId17"/>
    <p:sldId id="283" r:id="rId18"/>
    <p:sldId id="281" r:id="rId19"/>
    <p:sldId id="284" r:id="rId20"/>
    <p:sldId id="286" r:id="rId21"/>
    <p:sldId id="285" r:id="rId22"/>
    <p:sldId id="282" r:id="rId23"/>
    <p:sldId id="290" r:id="rId24"/>
    <p:sldId id="291" r:id="rId25"/>
    <p:sldId id="288" r:id="rId26"/>
    <p:sldId id="292" r:id="rId27"/>
    <p:sldId id="293" r:id="rId28"/>
    <p:sldId id="289" r:id="rId29"/>
    <p:sldId id="294" r:id="rId30"/>
    <p:sldId id="27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3752A4-2D58-4EC5-8007-67E9FE180B0A}" v="4" dt="2020-01-08T15:59:04.3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5" autoAdjust="0"/>
    <p:restoredTop sz="94660"/>
  </p:normalViewPr>
  <p:slideViewPr>
    <p:cSldViewPr>
      <p:cViewPr varScale="1">
        <p:scale>
          <a:sx n="64" d="100"/>
          <a:sy n="64" d="100"/>
        </p:scale>
        <p:origin x="134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863752A4-2D58-4EC5-8007-67E9FE180B0A}"/>
    <pc:docChg chg="sldOrd">
      <pc:chgData name="" userId="" providerId="" clId="Web-{863752A4-2D58-4EC5-8007-67E9FE180B0A}" dt="2020-01-08T15:59:04.383" v="3"/>
      <pc:docMkLst>
        <pc:docMk/>
      </pc:docMkLst>
      <pc:sldChg chg="ord">
        <pc:chgData name="" userId="" providerId="" clId="Web-{863752A4-2D58-4EC5-8007-67E9FE180B0A}" dt="2020-01-08T15:58:03.914" v="0"/>
        <pc:sldMkLst>
          <pc:docMk/>
          <pc:sldMk cId="1790781685" sldId="257"/>
        </pc:sldMkLst>
      </pc:sldChg>
      <pc:sldChg chg="ord">
        <pc:chgData name="" userId="" providerId="" clId="Web-{863752A4-2D58-4EC5-8007-67E9FE180B0A}" dt="2020-01-08T15:59:04.383" v="3"/>
        <pc:sldMkLst>
          <pc:docMk/>
          <pc:sldMk cId="2086603610" sldId="260"/>
        </pc:sldMkLst>
      </pc:sldChg>
      <pc:sldChg chg="ord">
        <pc:chgData name="" userId="" providerId="" clId="Web-{863752A4-2D58-4EC5-8007-67E9FE180B0A}" dt="2020-01-08T15:58:05.273" v="1"/>
        <pc:sldMkLst>
          <pc:docMk/>
          <pc:sldMk cId="273193695" sldId="264"/>
        </pc:sldMkLst>
      </pc:sldChg>
      <pc:sldChg chg="ord">
        <pc:chgData name="" userId="" providerId="" clId="Web-{863752A4-2D58-4EC5-8007-67E9FE180B0A}" dt="2020-01-08T15:58:07.898" v="2"/>
        <pc:sldMkLst>
          <pc:docMk/>
          <pc:sldMk cId="321976388" sldId="26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BFAEFF2-97BF-4A35-BC79-CDE773ECB91A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06874E2-C199-495A-B9BB-CF8A3C86D5DD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AEFF2-97BF-4A35-BC79-CDE773ECB91A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74E2-C199-495A-B9BB-CF8A3C86D5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AEFF2-97BF-4A35-BC79-CDE773ECB91A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74E2-C199-495A-B9BB-CF8A3C86D5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AEFF2-97BF-4A35-BC79-CDE773ECB91A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74E2-C199-495A-B9BB-CF8A3C86D5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AEFF2-97BF-4A35-BC79-CDE773ECB91A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74E2-C199-495A-B9BB-CF8A3C86D5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AEFF2-97BF-4A35-BC79-CDE773ECB91A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74E2-C199-495A-B9BB-CF8A3C86D5D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AEFF2-97BF-4A35-BC79-CDE773ECB91A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74E2-C199-495A-B9BB-CF8A3C86D5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AEFF2-97BF-4A35-BC79-CDE773ECB91A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74E2-C199-495A-B9BB-CF8A3C86D5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AEFF2-97BF-4A35-BC79-CDE773ECB91A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74E2-C199-495A-B9BB-CF8A3C86D5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AEFF2-97BF-4A35-BC79-CDE773ECB91A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74E2-C199-495A-B9BB-CF8A3C86D5DD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AEFF2-97BF-4A35-BC79-CDE773ECB91A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74E2-C199-495A-B9BB-CF8A3C86D5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BFAEFF2-97BF-4A35-BC79-CDE773ECB91A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506874E2-C199-495A-B9BB-CF8A3C86D5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Quel</a:t>
            </a:r>
            <a:r>
              <a:rPr lang="en-US" dirty="0" smtClean="0"/>
              <a:t> temps fait-</a:t>
            </a:r>
            <a:r>
              <a:rPr lang="en-US" dirty="0" err="1" smtClean="0"/>
              <a:t>il</a:t>
            </a:r>
            <a:r>
              <a:rPr lang="en-US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Learning objective:  Students will learn how to talk about the weather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58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saisons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45152" y="3094965"/>
            <a:ext cx="3419856" cy="2711474"/>
          </a:xfrm>
        </p:spPr>
        <p:txBody>
          <a:bodyPr/>
          <a:lstStyle/>
          <a:p>
            <a:pPr algn="ctr"/>
            <a:r>
              <a:rPr lang="en-US" dirty="0" err="1" smtClean="0"/>
              <a:t>L’automne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automne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2050" name="Picture 2" descr="Pourquoi l'automne débute-t-il le 22 septembre, cette année ?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" r="-1" b="8355"/>
          <a:stretch/>
        </p:blipFill>
        <p:spPr bwMode="auto">
          <a:xfrm>
            <a:off x="609600" y="2950817"/>
            <a:ext cx="4495800" cy="207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28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saisons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45152" y="3094965"/>
            <a:ext cx="3419856" cy="2711474"/>
          </a:xfrm>
        </p:spPr>
        <p:txBody>
          <a:bodyPr/>
          <a:lstStyle/>
          <a:p>
            <a:pPr algn="ctr"/>
            <a:r>
              <a:rPr lang="en-US" dirty="0" err="1" smtClean="0"/>
              <a:t>L’hiver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En</a:t>
            </a:r>
            <a:r>
              <a:rPr lang="en-US" dirty="0" smtClean="0"/>
              <a:t> hiver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3078" name="Picture 6" descr="The 7 Most Beautiful Places to Visit in the Alps | Jetsetter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90800"/>
            <a:ext cx="4038282" cy="302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91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saisons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45152" y="3094965"/>
            <a:ext cx="3419856" cy="2711474"/>
          </a:xfrm>
        </p:spPr>
        <p:txBody>
          <a:bodyPr/>
          <a:lstStyle/>
          <a:p>
            <a:pPr algn="ctr"/>
            <a:r>
              <a:rPr lang="en-US" dirty="0" smtClean="0"/>
              <a:t>Le </a:t>
            </a:r>
            <a:r>
              <a:rPr lang="en-US" dirty="0" err="1" smtClean="0"/>
              <a:t>printemps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b="1" i="1" dirty="0" smtClean="0"/>
              <a:t>Au</a:t>
            </a:r>
            <a:r>
              <a:rPr lang="en-US" dirty="0" smtClean="0"/>
              <a:t> </a:t>
            </a:r>
            <a:r>
              <a:rPr lang="en-US" dirty="0" err="1" smtClean="0"/>
              <a:t>printemps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4098" name="Picture 2" descr="All there is to know about Spring in France - French Moments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0800"/>
            <a:ext cx="3954275" cy="264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82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saisons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/>
              <a:t>Géorgie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été</a:t>
            </a:r>
            <a:r>
              <a:rPr lang="en-US" dirty="0"/>
              <a:t>, </a:t>
            </a:r>
            <a:r>
              <a:rPr lang="en-US" dirty="0" err="1"/>
              <a:t>il</a:t>
            </a:r>
            <a:r>
              <a:rPr lang="en-US" dirty="0"/>
              <a:t> fait </a:t>
            </a:r>
            <a:r>
              <a:rPr lang="en-US" dirty="0" err="1"/>
              <a:t>chaud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Géorgie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automne</a:t>
            </a:r>
            <a:r>
              <a:rPr lang="en-US" dirty="0"/>
              <a:t>, </a:t>
            </a:r>
            <a:r>
              <a:rPr lang="en-US" dirty="0" err="1"/>
              <a:t>il</a:t>
            </a:r>
            <a:r>
              <a:rPr lang="en-US" dirty="0"/>
              <a:t> fait </a:t>
            </a:r>
            <a:r>
              <a:rPr lang="en-US" dirty="0" err="1"/>
              <a:t>frais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err="1"/>
              <a:t>En</a:t>
            </a:r>
            <a:r>
              <a:rPr lang="en-US" dirty="0"/>
              <a:t> hiver, </a:t>
            </a:r>
            <a:r>
              <a:rPr lang="en-US" dirty="0" err="1"/>
              <a:t>il</a:t>
            </a:r>
            <a:r>
              <a:rPr lang="en-US" dirty="0"/>
              <a:t> fait </a:t>
            </a:r>
            <a:r>
              <a:rPr lang="en-US" dirty="0" err="1"/>
              <a:t>froid</a:t>
            </a:r>
            <a:r>
              <a:rPr lang="en-US" dirty="0"/>
              <a:t> (surtout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janvier</a:t>
            </a:r>
            <a:r>
              <a:rPr lang="en-US" dirty="0"/>
              <a:t> et </a:t>
            </a:r>
            <a:r>
              <a:rPr lang="en-US" dirty="0" err="1"/>
              <a:t>février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/>
              <a:t>Au </a:t>
            </a:r>
            <a:r>
              <a:rPr lang="en-US" dirty="0" err="1"/>
              <a:t>printemps</a:t>
            </a:r>
            <a:r>
              <a:rPr lang="en-US" dirty="0"/>
              <a:t>, </a:t>
            </a:r>
            <a:r>
              <a:rPr lang="en-US" dirty="0" err="1"/>
              <a:t>il</a:t>
            </a:r>
            <a:r>
              <a:rPr lang="en-US" dirty="0"/>
              <a:t> fait beau.</a:t>
            </a:r>
          </a:p>
          <a:p>
            <a:pPr marL="6858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59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7047" y="914400"/>
            <a:ext cx="689690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2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Faire expressions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038600" y="3429000"/>
            <a:ext cx="4724400" cy="2578608"/>
          </a:xfrm>
        </p:spPr>
        <p:txBody>
          <a:bodyPr/>
          <a:lstStyle/>
          <a:p>
            <a:pPr marL="68580" indent="0">
              <a:buNone/>
            </a:pPr>
            <a:r>
              <a:rPr lang="en-US" dirty="0" err="1" smtClean="0"/>
              <a:t>J’aime</a:t>
            </a:r>
            <a:r>
              <a:rPr lang="en-US" dirty="0" smtClean="0"/>
              <a:t> faire </a:t>
            </a:r>
            <a:r>
              <a:rPr lang="en-US" dirty="0" err="1" smtClean="0"/>
              <a:t>une</a:t>
            </a:r>
            <a:r>
              <a:rPr lang="en-US" dirty="0" smtClean="0"/>
              <a:t> promenade.</a:t>
            </a:r>
            <a:endParaRPr lang="en-US" dirty="0"/>
          </a:p>
        </p:txBody>
      </p:sp>
      <p:pic>
        <p:nvPicPr>
          <p:cNvPr id="5122" name="Picture 2" descr="Grandma And Grandpa Take A Walk Stock Photo, Picture And Royalty Free  Image. Image 91649650.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33309"/>
            <a:ext cx="2158691" cy="324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17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Faire expressions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038600" y="3429000"/>
            <a:ext cx="4724400" cy="2578608"/>
          </a:xfrm>
        </p:spPr>
        <p:txBody>
          <a:bodyPr/>
          <a:lstStyle/>
          <a:p>
            <a:pPr marL="68580" indent="0">
              <a:buNone/>
            </a:pPr>
            <a:r>
              <a:rPr lang="en-US" dirty="0" err="1" smtClean="0"/>
              <a:t>J’aime</a:t>
            </a:r>
            <a:r>
              <a:rPr lang="en-US" dirty="0" smtClean="0"/>
              <a:t> faire du </a:t>
            </a:r>
            <a:r>
              <a:rPr lang="en-US" dirty="0" err="1" smtClean="0"/>
              <a:t>vélo</a:t>
            </a:r>
            <a:r>
              <a:rPr lang="en-US" dirty="0" smtClean="0"/>
              <a:t>.</a:t>
            </a:r>
            <a:endParaRPr lang="en-US" dirty="0"/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 smtClean="0"/>
          </a:p>
        </p:txBody>
      </p:sp>
      <p:pic>
        <p:nvPicPr>
          <p:cNvPr id="6146" name="Picture 2" descr="Bike Riding Images, Stock Photos &amp; Vectors | Shutterstock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b="8805"/>
          <a:stretch/>
        </p:blipFill>
        <p:spPr bwMode="auto">
          <a:xfrm>
            <a:off x="304800" y="2895600"/>
            <a:ext cx="3581400" cy="239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5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Faire expressions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038600" y="4038600"/>
            <a:ext cx="4724400" cy="1969008"/>
          </a:xfrm>
        </p:spPr>
        <p:txBody>
          <a:bodyPr/>
          <a:lstStyle/>
          <a:p>
            <a:pPr marL="68580" indent="0">
              <a:buNone/>
            </a:pPr>
            <a:r>
              <a:rPr lang="en-US" dirty="0" err="1" smtClean="0"/>
              <a:t>J’aime</a:t>
            </a:r>
            <a:r>
              <a:rPr lang="en-US" dirty="0" smtClean="0"/>
              <a:t> faire </a:t>
            </a:r>
            <a:r>
              <a:rPr lang="en-US" dirty="0"/>
              <a:t>des </a:t>
            </a:r>
            <a:r>
              <a:rPr lang="en-US" dirty="0" err="1"/>
              <a:t>randonnées</a:t>
            </a:r>
            <a:r>
              <a:rPr lang="en-US" dirty="0"/>
              <a:t>.</a:t>
            </a:r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 smtClean="0"/>
          </a:p>
        </p:txBody>
      </p:sp>
      <p:pic>
        <p:nvPicPr>
          <p:cNvPr id="7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4" y="2978801"/>
            <a:ext cx="3419475" cy="2564606"/>
          </a:xfrm>
        </p:spPr>
      </p:pic>
    </p:spTree>
    <p:extLst>
      <p:ext uri="{BB962C8B-B14F-4D97-AF65-F5344CB8AC3E}">
        <p14:creationId xmlns:p14="http://schemas.microsoft.com/office/powerpoint/2010/main" val="165117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Faire expressions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562488" y="3733800"/>
            <a:ext cx="4114800" cy="1892808"/>
          </a:xfrm>
        </p:spPr>
        <p:txBody>
          <a:bodyPr/>
          <a:lstStyle/>
          <a:p>
            <a:pPr marL="68580" indent="0">
              <a:buNone/>
            </a:pPr>
            <a:r>
              <a:rPr lang="en-US" dirty="0" err="1" smtClean="0"/>
              <a:t>J’aime</a:t>
            </a:r>
            <a:r>
              <a:rPr lang="en-US" dirty="0" smtClean="0"/>
              <a:t> faire </a:t>
            </a:r>
            <a:r>
              <a:rPr lang="en-US" dirty="0"/>
              <a:t>de la </a:t>
            </a:r>
            <a:endParaRPr lang="en-US" dirty="0" smtClean="0"/>
          </a:p>
          <a:p>
            <a:pPr marL="68580" indent="0">
              <a:buNone/>
            </a:pPr>
            <a:r>
              <a:rPr lang="en-US" dirty="0" err="1" smtClean="0"/>
              <a:t>planche</a:t>
            </a:r>
            <a:r>
              <a:rPr lang="en-US" dirty="0" smtClean="0"/>
              <a:t> </a:t>
            </a:r>
            <a:r>
              <a:rPr lang="en-US" dirty="0"/>
              <a:t>à </a:t>
            </a:r>
            <a:r>
              <a:rPr lang="en-US" dirty="0" smtClean="0"/>
              <a:t>voile.</a:t>
            </a:r>
            <a:endParaRPr lang="en-US" dirty="0"/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 smtClean="0"/>
          </a:p>
        </p:txBody>
      </p:sp>
      <p:pic>
        <p:nvPicPr>
          <p:cNvPr id="7170" name="Picture 2" descr="Windsurfer Free Stock Photo - Public Domain Pictures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1279"/>
            <a:ext cx="3419475" cy="22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97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Faire expressions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3490" y="2743200"/>
            <a:ext cx="6777317" cy="3508977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12" y="2590800"/>
            <a:ext cx="7010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9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Quel</a:t>
            </a:r>
            <a:r>
              <a:rPr lang="en-US" dirty="0" smtClean="0"/>
              <a:t> temps fait-</a:t>
            </a:r>
            <a:r>
              <a:rPr lang="en-US" dirty="0" err="1" smtClean="0"/>
              <a:t>il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03_voc_queltemp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2325" y="2324100"/>
            <a:ext cx="4678363" cy="3508375"/>
          </a:xfrm>
        </p:spPr>
      </p:pic>
    </p:spTree>
    <p:extLst>
      <p:ext uri="{BB962C8B-B14F-4D97-AF65-F5344CB8AC3E}">
        <p14:creationId xmlns:p14="http://schemas.microsoft.com/office/powerpoint/2010/main" val="315418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3894441"/>
              </p:ext>
            </p:extLst>
          </p:nvPr>
        </p:nvGraphicFramePr>
        <p:xfrm>
          <a:off x="1023612" y="2819400"/>
          <a:ext cx="6776536" cy="1638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268">
                  <a:extLst>
                    <a:ext uri="{9D8B030D-6E8A-4147-A177-3AD203B41FA5}">
                      <a16:colId xmlns:a16="http://schemas.microsoft.com/office/drawing/2014/main" val="650211306"/>
                    </a:ext>
                  </a:extLst>
                </a:gridCol>
                <a:gridCol w="3388268">
                  <a:extLst>
                    <a:ext uri="{9D8B030D-6E8A-4147-A177-3AD203B41FA5}">
                      <a16:colId xmlns:a16="http://schemas.microsoft.com/office/drawing/2014/main" val="3204151169"/>
                    </a:ext>
                  </a:extLst>
                </a:gridCol>
              </a:tblGrid>
              <a:tr h="5461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je </a:t>
                      </a:r>
                      <a:r>
                        <a:rPr lang="en-US" dirty="0" err="1" smtClean="0"/>
                        <a:t>fais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nous </a:t>
                      </a:r>
                      <a:r>
                        <a:rPr lang="en-US" dirty="0" err="1" smtClean="0"/>
                        <a:t>faisons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031207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tu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fais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vous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faites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097633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il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elle</a:t>
                      </a:r>
                      <a:r>
                        <a:rPr lang="en-US" dirty="0" smtClean="0"/>
                        <a:t> fait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il</a:t>
                      </a:r>
                      <a:r>
                        <a:rPr lang="en-US" baseline="0" dirty="0" err="1" smtClean="0"/>
                        <a:t>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font/</a:t>
                      </a:r>
                      <a:r>
                        <a:rPr lang="en-US" dirty="0" err="1" smtClean="0"/>
                        <a:t>elles</a:t>
                      </a:r>
                      <a:r>
                        <a:rPr lang="en-US" dirty="0" smtClean="0"/>
                        <a:t> font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7587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378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79" y="1828800"/>
            <a:ext cx="8216366" cy="382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7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762000"/>
            <a:ext cx="787850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4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Aller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4965" y="2667000"/>
            <a:ext cx="4140187" cy="275510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45152" y="3276599"/>
            <a:ext cx="3419856" cy="2529839"/>
          </a:xfrm>
        </p:spPr>
        <p:txBody>
          <a:bodyPr/>
          <a:lstStyle/>
          <a:p>
            <a:r>
              <a:rPr lang="en-US" dirty="0" err="1" smtClean="0"/>
              <a:t>J’aime</a:t>
            </a:r>
            <a:r>
              <a:rPr lang="en-US" dirty="0" smtClean="0"/>
              <a:t> </a:t>
            </a:r>
            <a:r>
              <a:rPr lang="en-US" dirty="0" err="1" smtClean="0"/>
              <a:t>aller</a:t>
            </a:r>
            <a:r>
              <a:rPr lang="en-US" dirty="0" smtClean="0"/>
              <a:t> au concert avec </a:t>
            </a:r>
            <a:r>
              <a:rPr lang="en-US" dirty="0" err="1" smtClean="0"/>
              <a:t>mes</a:t>
            </a:r>
            <a:r>
              <a:rPr lang="en-US" dirty="0" smtClean="0"/>
              <a:t> </a:t>
            </a:r>
            <a:r>
              <a:rPr lang="en-US" dirty="0" err="1" smtClean="0"/>
              <a:t>amis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59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Aller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042416" y="3581400"/>
            <a:ext cx="3419856" cy="2225040"/>
          </a:xfrm>
        </p:spPr>
        <p:txBody>
          <a:bodyPr/>
          <a:lstStyle/>
          <a:p>
            <a:r>
              <a:rPr lang="en-US" dirty="0" err="1" smtClean="0"/>
              <a:t>J’aime</a:t>
            </a:r>
            <a:r>
              <a:rPr lang="en-US" dirty="0" smtClean="0"/>
              <a:t> </a:t>
            </a:r>
            <a:r>
              <a:rPr lang="en-US" dirty="0" err="1" smtClean="0"/>
              <a:t>aller</a:t>
            </a:r>
            <a:r>
              <a:rPr lang="en-US" dirty="0" smtClean="0"/>
              <a:t> </a:t>
            </a:r>
            <a:r>
              <a:rPr lang="en-US" dirty="0"/>
              <a:t>à </a:t>
            </a:r>
            <a:r>
              <a:rPr lang="en-US" dirty="0" err="1" smtClean="0"/>
              <a:t>l’université</a:t>
            </a:r>
            <a:r>
              <a:rPr lang="en-US" dirty="0" smtClean="0"/>
              <a:t>!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3810000" y="2688853"/>
            <a:ext cx="4832390" cy="315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1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Aller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988" y="3083735"/>
            <a:ext cx="6777037" cy="19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3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Visiter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042416" y="3352800"/>
            <a:ext cx="3419856" cy="2453640"/>
          </a:xfrm>
        </p:spPr>
        <p:txBody>
          <a:bodyPr/>
          <a:lstStyle/>
          <a:p>
            <a:r>
              <a:rPr lang="en-US" dirty="0" err="1" smtClean="0"/>
              <a:t>J’aime</a:t>
            </a:r>
            <a:r>
              <a:rPr lang="en-US" dirty="0" smtClean="0"/>
              <a:t> </a:t>
            </a:r>
            <a:r>
              <a:rPr lang="en-US" dirty="0" err="1" smtClean="0"/>
              <a:t>visiter</a:t>
            </a:r>
            <a:r>
              <a:rPr lang="en-US" dirty="0" smtClean="0"/>
              <a:t> un château </a:t>
            </a:r>
            <a:r>
              <a:rPr lang="en-US" dirty="0" err="1" smtClean="0"/>
              <a:t>en</a:t>
            </a:r>
            <a:r>
              <a:rPr lang="en-US" dirty="0" smtClean="0"/>
              <a:t> France.</a:t>
            </a:r>
            <a:endParaRPr lang="en-US" dirty="0"/>
          </a:p>
          <a:p>
            <a:pPr marL="6858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343400" y="2590800"/>
            <a:ext cx="4148901" cy="276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0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Visiter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36387" y="3153074"/>
            <a:ext cx="3419475" cy="192345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505200" y="1306313"/>
            <a:ext cx="3419856" cy="2529839"/>
          </a:xfrm>
        </p:spPr>
        <p:txBody>
          <a:bodyPr/>
          <a:lstStyle/>
          <a:p>
            <a:r>
              <a:rPr lang="en-US" dirty="0" err="1" smtClean="0"/>
              <a:t>J’aime</a:t>
            </a:r>
            <a:r>
              <a:rPr lang="en-US" dirty="0" smtClean="0"/>
              <a:t> </a:t>
            </a:r>
            <a:r>
              <a:rPr lang="en-US" dirty="0" err="1" smtClean="0"/>
              <a:t>visiter</a:t>
            </a:r>
            <a:r>
              <a:rPr lang="en-US" dirty="0" smtClean="0"/>
              <a:t> un exposition au Louvre.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580" y="2285054"/>
            <a:ext cx="2438400" cy="368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3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Visiter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3200400"/>
            <a:ext cx="6777037" cy="17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1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Est-</a:t>
            </a:r>
            <a:r>
              <a:rPr lang="en-US" dirty="0" err="1" smtClean="0"/>
              <a:t>ce</a:t>
            </a:r>
            <a:r>
              <a:rPr lang="en-US" dirty="0" smtClean="0"/>
              <a:t> que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aimes</a:t>
            </a:r>
            <a:r>
              <a:rPr lang="en-US" dirty="0" smtClean="0"/>
              <a:t> </a:t>
            </a:r>
            <a:r>
              <a:rPr lang="en-US" dirty="0" err="1" smtClean="0"/>
              <a:t>aller</a:t>
            </a:r>
            <a:r>
              <a:rPr lang="en-US" dirty="0" smtClean="0"/>
              <a:t> au </a:t>
            </a:r>
            <a:r>
              <a:rPr lang="en-US" dirty="0" err="1" smtClean="0"/>
              <a:t>parc</a:t>
            </a:r>
            <a:r>
              <a:rPr lang="en-US" dirty="0" smtClean="0"/>
              <a:t> avec </a:t>
            </a:r>
            <a:r>
              <a:rPr lang="en-US" dirty="0" err="1" smtClean="0"/>
              <a:t>tes</a:t>
            </a:r>
            <a:r>
              <a:rPr lang="en-US" dirty="0" smtClean="0"/>
              <a:t> </a:t>
            </a:r>
            <a:r>
              <a:rPr lang="en-US" dirty="0" err="1" smtClean="0"/>
              <a:t>amis</a:t>
            </a:r>
            <a:r>
              <a:rPr lang="en-US" dirty="0" smtClean="0"/>
              <a:t>?  </a:t>
            </a:r>
            <a:r>
              <a:rPr lang="en-US" i="1" dirty="0" err="1" smtClean="0"/>
              <a:t>Oui</a:t>
            </a:r>
            <a:r>
              <a:rPr lang="en-US" i="1" dirty="0" smtClean="0"/>
              <a:t>, </a:t>
            </a:r>
            <a:r>
              <a:rPr lang="en-US" i="1" dirty="0" err="1" smtClean="0"/>
              <a:t>j’aime</a:t>
            </a:r>
            <a:r>
              <a:rPr lang="en-US" i="1" dirty="0" smtClean="0"/>
              <a:t> </a:t>
            </a:r>
            <a:r>
              <a:rPr lang="en-US" i="1" dirty="0" err="1" smtClean="0"/>
              <a:t>aller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Est-</a:t>
            </a:r>
            <a:r>
              <a:rPr lang="en-US" dirty="0" err="1" smtClean="0"/>
              <a:t>ce</a:t>
            </a:r>
            <a:r>
              <a:rPr lang="en-US" dirty="0" smtClean="0"/>
              <a:t> que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aimes</a:t>
            </a:r>
            <a:r>
              <a:rPr lang="en-US" dirty="0" smtClean="0"/>
              <a:t> </a:t>
            </a:r>
            <a:r>
              <a:rPr lang="en-US" dirty="0" err="1" smtClean="0"/>
              <a:t>aller</a:t>
            </a:r>
            <a:r>
              <a:rPr lang="en-US" dirty="0" smtClean="0"/>
              <a:t> </a:t>
            </a:r>
            <a:r>
              <a:rPr lang="en-US" dirty="0"/>
              <a:t>au </a:t>
            </a:r>
            <a:r>
              <a:rPr lang="en-US" dirty="0" err="1" smtClean="0"/>
              <a:t>cinéma</a:t>
            </a:r>
            <a:r>
              <a:rPr lang="en-US" dirty="0" smtClean="0"/>
              <a:t>?</a:t>
            </a:r>
          </a:p>
          <a:p>
            <a:r>
              <a:rPr lang="en-US" dirty="0" smtClean="0"/>
              <a:t>Est-</a:t>
            </a:r>
            <a:r>
              <a:rPr lang="en-US" dirty="0" err="1" smtClean="0"/>
              <a:t>ce</a:t>
            </a:r>
            <a:r>
              <a:rPr lang="en-US" dirty="0" smtClean="0"/>
              <a:t> que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aimes</a:t>
            </a:r>
            <a:r>
              <a:rPr lang="en-US" dirty="0" smtClean="0"/>
              <a:t> </a:t>
            </a:r>
            <a:r>
              <a:rPr lang="en-US" dirty="0" err="1" smtClean="0"/>
              <a:t>visiter</a:t>
            </a:r>
            <a:r>
              <a:rPr lang="en-US" dirty="0" smtClean="0"/>
              <a:t> </a:t>
            </a:r>
            <a:r>
              <a:rPr lang="en-US" dirty="0"/>
              <a:t>un </a:t>
            </a:r>
            <a:r>
              <a:rPr lang="en-US" dirty="0" err="1" smtClean="0"/>
              <a:t>musée</a:t>
            </a:r>
            <a:r>
              <a:rPr lang="en-US" dirty="0" smtClean="0"/>
              <a:t>?  </a:t>
            </a:r>
            <a:r>
              <a:rPr lang="en-US" i="1" dirty="0" err="1" smtClean="0"/>
              <a:t>Oui</a:t>
            </a:r>
            <a:r>
              <a:rPr lang="en-US" i="1" dirty="0" smtClean="0"/>
              <a:t>, </a:t>
            </a:r>
            <a:r>
              <a:rPr lang="en-US" i="1" dirty="0" err="1" smtClean="0"/>
              <a:t>j’aime</a:t>
            </a:r>
            <a:r>
              <a:rPr lang="en-US" i="1" dirty="0" smtClean="0"/>
              <a:t> </a:t>
            </a:r>
            <a:r>
              <a:rPr lang="en-US" i="1" dirty="0" err="1" smtClean="0"/>
              <a:t>visiter</a:t>
            </a:r>
            <a:r>
              <a:rPr lang="en-US" dirty="0" smtClean="0"/>
              <a:t>…</a:t>
            </a:r>
          </a:p>
          <a:p>
            <a:r>
              <a:rPr lang="en-US" dirty="0" err="1" smtClean="0"/>
              <a:t>Quel</a:t>
            </a:r>
            <a:r>
              <a:rPr lang="en-US" dirty="0" smtClean="0"/>
              <a:t> </a:t>
            </a:r>
            <a:r>
              <a:rPr lang="en-US" dirty="0" err="1" smtClean="0"/>
              <a:t>musée</a:t>
            </a:r>
            <a:r>
              <a:rPr lang="en-US" dirty="0" smtClean="0"/>
              <a:t>?</a:t>
            </a:r>
          </a:p>
          <a:p>
            <a:r>
              <a:rPr lang="en-US" dirty="0" smtClean="0"/>
              <a:t>Est-</a:t>
            </a:r>
            <a:r>
              <a:rPr lang="en-US" dirty="0" err="1" smtClean="0"/>
              <a:t>ce</a:t>
            </a:r>
            <a:r>
              <a:rPr lang="en-US" dirty="0" smtClean="0"/>
              <a:t> que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aimes</a:t>
            </a:r>
            <a:r>
              <a:rPr lang="en-US" dirty="0" smtClean="0"/>
              <a:t> </a:t>
            </a:r>
            <a:r>
              <a:rPr lang="en-US" dirty="0" err="1" smtClean="0"/>
              <a:t>visiter</a:t>
            </a:r>
            <a:r>
              <a:rPr lang="en-US" dirty="0" smtClean="0"/>
              <a:t> un monument?</a:t>
            </a:r>
          </a:p>
          <a:p>
            <a:r>
              <a:rPr lang="en-US" dirty="0" err="1" smtClean="0"/>
              <a:t>Quel</a:t>
            </a:r>
            <a:r>
              <a:rPr lang="en-US" dirty="0" smtClean="0"/>
              <a:t> monument?</a:t>
            </a:r>
            <a:endParaRPr lang="en-US" dirty="0"/>
          </a:p>
          <a:p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93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Rue de Paris, jour de </a:t>
            </a:r>
            <a:r>
              <a:rPr lang="en-US" dirty="0" err="1"/>
              <a:t>pluie</a:t>
            </a:r>
            <a:r>
              <a:rPr lang="en-US" dirty="0"/>
              <a:t> </a:t>
            </a:r>
            <a:r>
              <a:rPr lang="en-US" dirty="0" err="1"/>
              <a:t>Gustave</a:t>
            </a:r>
            <a:r>
              <a:rPr lang="en-US" dirty="0"/>
              <a:t> </a:t>
            </a:r>
            <a:r>
              <a:rPr lang="en-US" dirty="0" err="1"/>
              <a:t>Caillebotte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2754888"/>
            <a:ext cx="3419475" cy="26102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645152" y="3352799"/>
            <a:ext cx="4270248" cy="2453639"/>
          </a:xfrm>
        </p:spPr>
        <p:txBody>
          <a:bodyPr>
            <a:normAutofit/>
          </a:bodyPr>
          <a:lstStyle/>
          <a:p>
            <a:pPr lvl="0"/>
            <a:r>
              <a:rPr lang="fr-FR" sz="3200" dirty="0" smtClean="0"/>
              <a:t>Il fait mauvais.</a:t>
            </a:r>
          </a:p>
          <a:p>
            <a:pPr lvl="0"/>
            <a:r>
              <a:rPr lang="fr-FR" sz="3200" dirty="0" smtClean="0"/>
              <a:t>Il pleut.</a:t>
            </a:r>
          </a:p>
          <a:p>
            <a:pPr lvl="0"/>
            <a:r>
              <a:rPr lang="fr-FR" sz="3200" dirty="0" smtClean="0"/>
              <a:t>Il </a:t>
            </a:r>
            <a:r>
              <a:rPr lang="fr-FR" sz="3200" dirty="0"/>
              <a:t>y a des nuages.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078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143000"/>
            <a:ext cx="8174399" cy="461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5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 </a:t>
            </a:r>
            <a:r>
              <a:rPr lang="en-US" dirty="0" err="1"/>
              <a:t>Méridienne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La </a:t>
            </a:r>
            <a:r>
              <a:rPr lang="en-US" dirty="0" err="1"/>
              <a:t>Sieste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Vincent Van Gogh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2705919"/>
            <a:ext cx="3419475" cy="27082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645152" y="2971799"/>
            <a:ext cx="3889248" cy="2834639"/>
          </a:xfrm>
        </p:spPr>
        <p:txBody>
          <a:bodyPr>
            <a:normAutofit/>
          </a:bodyPr>
          <a:lstStyle/>
          <a:p>
            <a:r>
              <a:rPr lang="fr-FR" sz="3200" dirty="0"/>
              <a:t>Il fait beau.</a:t>
            </a:r>
          </a:p>
          <a:p>
            <a:r>
              <a:rPr lang="fr-FR" sz="3200" dirty="0"/>
              <a:t>Il y a du </a:t>
            </a:r>
            <a:r>
              <a:rPr lang="fr-FR" sz="3200" dirty="0" smtClean="0"/>
              <a:t>soleil.</a:t>
            </a:r>
          </a:p>
          <a:p>
            <a:r>
              <a:rPr lang="fr-FR" sz="3200" dirty="0" smtClean="0"/>
              <a:t>Il fait du soleil.</a:t>
            </a:r>
            <a:endParaRPr lang="fr-FR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97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Quel</a:t>
            </a:r>
            <a:r>
              <a:rPr lang="en-US" dirty="0" smtClean="0"/>
              <a:t> temps fait-</a:t>
            </a:r>
            <a:r>
              <a:rPr lang="en-US" dirty="0" err="1" smtClean="0"/>
              <a:t>il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" name="02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9100" y="3875088"/>
            <a:ext cx="406400" cy="40640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4294967295"/>
          </p:nvPr>
        </p:nvPicPr>
        <p:blipFill>
          <a:blip r:embed="rId7"/>
          <a:stretch>
            <a:fillRect/>
          </a:stretch>
        </p:blipFill>
        <p:spPr>
          <a:xfrm>
            <a:off x="1661842" y="2262123"/>
            <a:ext cx="5788039" cy="4038730"/>
          </a:xfrm>
          <a:prstGeom prst="rect">
            <a:avLst/>
          </a:prstGeom>
        </p:spPr>
      </p:pic>
      <p:pic>
        <p:nvPicPr>
          <p:cNvPr id="4" name="weather expressi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490" y="8244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3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Quel</a:t>
            </a:r>
            <a:r>
              <a:rPr lang="en-US" dirty="0" smtClean="0"/>
              <a:t> temps fait-</a:t>
            </a:r>
            <a:r>
              <a:rPr lang="en-US" dirty="0" err="1" smtClean="0"/>
              <a:t>il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4400" y="2170664"/>
            <a:ext cx="3457210" cy="3859212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535789"/>
            <a:ext cx="2855090" cy="34940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9407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Quel</a:t>
            </a:r>
            <a:r>
              <a:rPr lang="en-US" dirty="0" smtClean="0"/>
              <a:t> temps fait-</a:t>
            </a:r>
            <a:r>
              <a:rPr lang="en-US" dirty="0" err="1" smtClean="0"/>
              <a:t>il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4400" y="2170664"/>
            <a:ext cx="3457210" cy="385921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70871"/>
            <a:ext cx="3419475" cy="25783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954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Quel</a:t>
            </a:r>
            <a:r>
              <a:rPr lang="en-US" dirty="0" smtClean="0"/>
              <a:t> temps fait-</a:t>
            </a:r>
            <a:r>
              <a:rPr lang="en-US" dirty="0" err="1" smtClean="0"/>
              <a:t>il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4400" y="2170664"/>
            <a:ext cx="3457210" cy="3859212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98" y="2536031"/>
            <a:ext cx="2243328" cy="304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3458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saisons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45152" y="3094965"/>
            <a:ext cx="3419856" cy="2711474"/>
          </a:xfrm>
        </p:spPr>
        <p:txBody>
          <a:bodyPr/>
          <a:lstStyle/>
          <a:p>
            <a:pPr algn="ctr"/>
            <a:r>
              <a:rPr lang="en-US" dirty="0" err="1"/>
              <a:t>L’été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été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1026" name="Picture 2" descr="Tips for Beating the Summer Heat - NEW Health Center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094965"/>
            <a:ext cx="3419475" cy="193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45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1209</TotalTime>
  <Words>272</Words>
  <Application>Microsoft Office PowerPoint</Application>
  <PresentationFormat>On-screen Show (4:3)</PresentationFormat>
  <Paragraphs>77</Paragraphs>
  <Slides>30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Century Gothic</vt:lpstr>
      <vt:lpstr>Wingdings 2</vt:lpstr>
      <vt:lpstr>Austin</vt:lpstr>
      <vt:lpstr>Quel temps fait-il?</vt:lpstr>
      <vt:lpstr>Quel temps fait-il?</vt:lpstr>
      <vt:lpstr>Rue de Paris, jour de pluie Gustave Caillebotte</vt:lpstr>
      <vt:lpstr>La Méridienne ou La Sieste Vincent Van Gogh</vt:lpstr>
      <vt:lpstr>Quel temps fait-il?</vt:lpstr>
      <vt:lpstr>Quel temps fait-il?</vt:lpstr>
      <vt:lpstr>Quel temps fait-il?</vt:lpstr>
      <vt:lpstr>Quel temps fait-il?</vt:lpstr>
      <vt:lpstr>Les saisons</vt:lpstr>
      <vt:lpstr>Les saisons</vt:lpstr>
      <vt:lpstr>Les saisons</vt:lpstr>
      <vt:lpstr>Les saisons</vt:lpstr>
      <vt:lpstr>Les saisons en Géorgie</vt:lpstr>
      <vt:lpstr>PowerPoint Presentation</vt:lpstr>
      <vt:lpstr>Faire expressions</vt:lpstr>
      <vt:lpstr>Faire expressions</vt:lpstr>
      <vt:lpstr>Faire expressions</vt:lpstr>
      <vt:lpstr>Faire expressions</vt:lpstr>
      <vt:lpstr>Faire expressions</vt:lpstr>
      <vt:lpstr>Faire</vt:lpstr>
      <vt:lpstr>PowerPoint Presentation</vt:lpstr>
      <vt:lpstr>PowerPoint Presentation</vt:lpstr>
      <vt:lpstr>Aller</vt:lpstr>
      <vt:lpstr>Aller</vt:lpstr>
      <vt:lpstr>Aller</vt:lpstr>
      <vt:lpstr>Visiter</vt:lpstr>
      <vt:lpstr>Visiter</vt:lpstr>
      <vt:lpstr>Visiter </vt:lpstr>
      <vt:lpstr>Questions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temps à toutes les saisons</dc:title>
  <dc:creator>Beth Mauldin</dc:creator>
  <cp:lastModifiedBy>Beth Mauldin</cp:lastModifiedBy>
  <cp:revision>47</cp:revision>
  <dcterms:created xsi:type="dcterms:W3CDTF">2012-01-08T23:32:13Z</dcterms:created>
  <dcterms:modified xsi:type="dcterms:W3CDTF">2021-04-14T18:40:42Z</dcterms:modified>
</cp:coreProperties>
</file>