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4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30.xml" ContentType="application/vnd.openxmlformats-officedocument.presentationml.slide+xml"/>
  <Override PartName="/ppt/slides/slide5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charts/chart2.xml" ContentType="application/vnd.openxmlformats-officedocument.drawingml.chart+xml"/>
  <Override PartName="/ppt/charts/chart3.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5.xml" ContentType="application/vnd.openxmlformats-officedocument.presentationml.tags+xml"/>
  <Override PartName="/ppt/tags/tag29.xml" ContentType="application/vnd.openxmlformats-officedocument.presentationml.tags+xml"/>
  <Override PartName="/ppt/tags/tag31.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20.xml" ContentType="application/vnd.openxmlformats-officedocument.presentationml.tags+xml"/>
  <Override PartName="/ppt/tags/tag38.xml" ContentType="application/vnd.openxmlformats-officedocument.presentationml.tags+xml"/>
  <Override PartName="/ppt/tags/tag40.xml" ContentType="application/vnd.openxmlformats-officedocument.presentationml.tags+xml"/>
  <Override PartName="/docProps/app.xml" ContentType="application/vnd.openxmlformats-officedocument.extended-properties+xml"/>
  <Override PartName="/ppt/tags/tag39.xml" ContentType="application/vnd.openxmlformats-officedocument.presentationml.tag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04" r:id="rId2"/>
    <p:sldId id="479" r:id="rId3"/>
    <p:sldId id="482" r:id="rId4"/>
    <p:sldId id="483" r:id="rId5"/>
    <p:sldId id="400" r:id="rId6"/>
    <p:sldId id="399" r:id="rId7"/>
    <p:sldId id="402" r:id="rId8"/>
    <p:sldId id="468" r:id="rId9"/>
    <p:sldId id="405" r:id="rId10"/>
    <p:sldId id="406" r:id="rId11"/>
    <p:sldId id="407" r:id="rId12"/>
    <p:sldId id="408" r:id="rId13"/>
    <p:sldId id="409" r:id="rId14"/>
    <p:sldId id="415" r:id="rId15"/>
    <p:sldId id="485" r:id="rId16"/>
    <p:sldId id="410" r:id="rId17"/>
    <p:sldId id="412" r:id="rId18"/>
    <p:sldId id="413" r:id="rId19"/>
    <p:sldId id="469" r:id="rId20"/>
    <p:sldId id="416" r:id="rId21"/>
    <p:sldId id="417" r:id="rId22"/>
    <p:sldId id="467" r:id="rId23"/>
    <p:sldId id="419" r:id="rId24"/>
    <p:sldId id="421" r:id="rId25"/>
    <p:sldId id="444" r:id="rId26"/>
    <p:sldId id="422" r:id="rId27"/>
    <p:sldId id="423" r:id="rId28"/>
    <p:sldId id="463" r:id="rId29"/>
    <p:sldId id="470" r:id="rId30"/>
    <p:sldId id="445" r:id="rId31"/>
    <p:sldId id="425" r:id="rId32"/>
    <p:sldId id="426" r:id="rId33"/>
    <p:sldId id="427" r:id="rId34"/>
    <p:sldId id="428" r:id="rId35"/>
    <p:sldId id="430" r:id="rId36"/>
    <p:sldId id="431" r:id="rId37"/>
    <p:sldId id="446" r:id="rId38"/>
    <p:sldId id="434" r:id="rId39"/>
    <p:sldId id="435" r:id="rId40"/>
    <p:sldId id="447" r:id="rId41"/>
    <p:sldId id="448" r:id="rId42"/>
    <p:sldId id="449" r:id="rId43"/>
    <p:sldId id="452" r:id="rId44"/>
    <p:sldId id="462" r:id="rId45"/>
    <p:sldId id="454" r:id="rId46"/>
    <p:sldId id="455" r:id="rId47"/>
    <p:sldId id="472" r:id="rId48"/>
    <p:sldId id="456" r:id="rId49"/>
    <p:sldId id="474" r:id="rId50"/>
    <p:sldId id="457" r:id="rId51"/>
    <p:sldId id="480" r:id="rId52"/>
    <p:sldId id="476" r:id="rId53"/>
    <p:sldId id="459" r:id="rId54"/>
    <p:sldId id="481" r:id="rId55"/>
    <p:sldId id="484" r:id="rId56"/>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EFC7CD3-A677-4AD6-8BDC-9066163DAEFC}">
          <p14:sldIdLst>
            <p14:sldId id="404"/>
            <p14:sldId id="479"/>
            <p14:sldId id="482"/>
            <p14:sldId id="483"/>
            <p14:sldId id="400"/>
            <p14:sldId id="399"/>
            <p14:sldId id="402"/>
            <p14:sldId id="468"/>
            <p14:sldId id="405"/>
            <p14:sldId id="406"/>
            <p14:sldId id="407"/>
            <p14:sldId id="408"/>
            <p14:sldId id="409"/>
            <p14:sldId id="415"/>
            <p14:sldId id="485"/>
            <p14:sldId id="410"/>
            <p14:sldId id="412"/>
            <p14:sldId id="413"/>
            <p14:sldId id="469"/>
            <p14:sldId id="416"/>
            <p14:sldId id="417"/>
            <p14:sldId id="467"/>
            <p14:sldId id="419"/>
            <p14:sldId id="421"/>
            <p14:sldId id="444"/>
            <p14:sldId id="422"/>
            <p14:sldId id="423"/>
            <p14:sldId id="463"/>
            <p14:sldId id="470"/>
            <p14:sldId id="445"/>
            <p14:sldId id="425"/>
            <p14:sldId id="426"/>
            <p14:sldId id="427"/>
            <p14:sldId id="428"/>
          </p14:sldIdLst>
        </p14:section>
        <p14:section name="Untitled Section" id="{56BAB454-7C7F-47E1-8206-791AEA79053F}">
          <p14:sldIdLst>
            <p14:sldId id="430"/>
            <p14:sldId id="431"/>
            <p14:sldId id="446"/>
            <p14:sldId id="434"/>
            <p14:sldId id="435"/>
            <p14:sldId id="447"/>
            <p14:sldId id="448"/>
            <p14:sldId id="449"/>
            <p14:sldId id="452"/>
            <p14:sldId id="462"/>
            <p14:sldId id="454"/>
            <p14:sldId id="455"/>
            <p14:sldId id="472"/>
            <p14:sldId id="456"/>
            <p14:sldId id="474"/>
            <p14:sldId id="457"/>
            <p14:sldId id="480"/>
            <p14:sldId id="476"/>
            <p14:sldId id="459"/>
            <p14:sldId id="481"/>
            <p14:sldId id="48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0E3"/>
    <a:srgbClr val="293F6F"/>
    <a:srgbClr val="A67A00"/>
    <a:srgbClr val="6F00E1"/>
    <a:srgbClr val="008000"/>
    <a:srgbClr val="DFDA00"/>
    <a:srgbClr val="AC7F00"/>
    <a:srgbClr val="D0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660"/>
  </p:normalViewPr>
  <p:slideViewPr>
    <p:cSldViewPr>
      <p:cViewPr varScale="1">
        <p:scale>
          <a:sx n="80" d="100"/>
          <a:sy n="80" d="100"/>
        </p:scale>
        <p:origin x="69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bin, Shafat" userId="67a2c79f-e628-46c3-a23a-ed41267b09e5" providerId="ADAL" clId="{BFC03446-4BF8-482A-AB43-679AC87C4E53}"/>
    <pc:docChg chg="modSld">
      <pc:chgData name="Mubin, Shafat" userId="67a2c79f-e628-46c3-a23a-ed41267b09e5" providerId="ADAL" clId="{BFC03446-4BF8-482A-AB43-679AC87C4E53}" dt="2018-04-24T01:02:26.383" v="0" actId="6549"/>
      <pc:docMkLst>
        <pc:docMk/>
      </pc:docMkLst>
      <pc:sldChg chg="modSp">
        <pc:chgData name="Mubin, Shafat" userId="67a2c79f-e628-46c3-a23a-ed41267b09e5" providerId="ADAL" clId="{BFC03446-4BF8-482A-AB43-679AC87C4E53}" dt="2018-04-24T01:02:26.383" v="0" actId="6549"/>
        <pc:sldMkLst>
          <pc:docMk/>
          <pc:sldMk cId="0" sldId="404"/>
        </pc:sldMkLst>
        <pc:spChg chg="mod">
          <ac:chgData name="Mubin, Shafat" userId="67a2c79f-e628-46c3-a23a-ed41267b09e5" providerId="ADAL" clId="{BFC03446-4BF8-482A-AB43-679AC87C4E53}" dt="2018-04-24T01:02:26.383" v="0" actId="6549"/>
          <ac:spMkLst>
            <pc:docMk/>
            <pc:sldMk cId="0" sldId="404"/>
            <ac:spMk id="2051"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Fall%202010%20PHYS%20251\Reflected%20Waves%20at%20Boundari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Fall%202010%20PHYS%20251\Reflected%20Waves%20at%20Bounda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0.99537037037037035"/>
        </c:manualLayout>
      </c:layout>
      <c:scatterChart>
        <c:scatterStyle val="smoothMarker"/>
        <c:varyColors val="0"/>
        <c:ser>
          <c:idx val="0"/>
          <c:order val="0"/>
          <c:spPr>
            <a:ln>
              <a:solidFill>
                <a:srgbClr val="FF0000"/>
              </a:solidFill>
            </a:ln>
          </c:spPr>
          <c:marker>
            <c:symbol val="none"/>
          </c:marker>
          <c:xVal>
            <c:numRef>
              <c:f>Sheet1!$B$1:$B$601</c:f>
              <c:numCache>
                <c:formatCode>General</c:formatCode>
                <c:ptCount val="601"/>
                <c:pt idx="0">
                  <c:v>0</c:v>
                </c:pt>
                <c:pt idx="1">
                  <c:v>6.2831853071795868E-2</c:v>
                </c:pt>
                <c:pt idx="2">
                  <c:v>0.12566370614359168</c:v>
                </c:pt>
                <c:pt idx="3">
                  <c:v>0.18849555921538771</c:v>
                </c:pt>
                <c:pt idx="4">
                  <c:v>0.25132741228718347</c:v>
                </c:pt>
                <c:pt idx="5">
                  <c:v>0.31415926535898336</c:v>
                </c:pt>
                <c:pt idx="6">
                  <c:v>0.37699111843077515</c:v>
                </c:pt>
                <c:pt idx="7">
                  <c:v>0.43982297150257926</c:v>
                </c:pt>
                <c:pt idx="8">
                  <c:v>0.50265482457436694</c:v>
                </c:pt>
                <c:pt idx="9">
                  <c:v>0.56548667764616278</c:v>
                </c:pt>
                <c:pt idx="10">
                  <c:v>0.62831853071795163</c:v>
                </c:pt>
                <c:pt idx="11">
                  <c:v>0.69115038378975457</c:v>
                </c:pt>
                <c:pt idx="12">
                  <c:v>0.75398223686155064</c:v>
                </c:pt>
                <c:pt idx="13">
                  <c:v>0.81681408993334559</c:v>
                </c:pt>
                <c:pt idx="14">
                  <c:v>0.87964594300515186</c:v>
                </c:pt>
                <c:pt idx="15">
                  <c:v>0.94247779607693749</c:v>
                </c:pt>
                <c:pt idx="16">
                  <c:v>1.0053096491487339</c:v>
                </c:pt>
                <c:pt idx="17">
                  <c:v>1.0681415022205301</c:v>
                </c:pt>
                <c:pt idx="18">
                  <c:v>1.1309733552923256</c:v>
                </c:pt>
                <c:pt idx="19">
                  <c:v>1.1938052083641104</c:v>
                </c:pt>
                <c:pt idx="20">
                  <c:v>1.2566370614359181</c:v>
                </c:pt>
                <c:pt idx="21">
                  <c:v>1.3194689145077141</c:v>
                </c:pt>
                <c:pt idx="22">
                  <c:v>1.3823007675795089</c:v>
                </c:pt>
                <c:pt idx="23">
                  <c:v>1.4451326206513049</c:v>
                </c:pt>
                <c:pt idx="24">
                  <c:v>1.5079644737230897</c:v>
                </c:pt>
                <c:pt idx="25">
                  <c:v>1.5707963267948966</c:v>
                </c:pt>
                <c:pt idx="26">
                  <c:v>1.6336281798666925</c:v>
                </c:pt>
                <c:pt idx="27">
                  <c:v>1.6964600329384885</c:v>
                </c:pt>
                <c:pt idx="28">
                  <c:v>1.7592918860102784</c:v>
                </c:pt>
                <c:pt idx="29">
                  <c:v>1.8221237390820799</c:v>
                </c:pt>
                <c:pt idx="30">
                  <c:v>1.8849555921538761</c:v>
                </c:pt>
                <c:pt idx="31">
                  <c:v>1.947787445225672</c:v>
                </c:pt>
                <c:pt idx="32">
                  <c:v>2.0106192982974682</c:v>
                </c:pt>
                <c:pt idx="33">
                  <c:v>2.0734511513692637</c:v>
                </c:pt>
                <c:pt idx="34">
                  <c:v>2.1362830044410597</c:v>
                </c:pt>
                <c:pt idx="35">
                  <c:v>2.199114857512884</c:v>
                </c:pt>
                <c:pt idx="36">
                  <c:v>2.2619467105846511</c:v>
                </c:pt>
                <c:pt idx="37">
                  <c:v>2.3247785636564471</c:v>
                </c:pt>
                <c:pt idx="38">
                  <c:v>2.3876104167282377</c:v>
                </c:pt>
                <c:pt idx="39">
                  <c:v>2.4504422698000377</c:v>
                </c:pt>
                <c:pt idx="40">
                  <c:v>2.5132741228718345</c:v>
                </c:pt>
                <c:pt idx="41">
                  <c:v>2.5761059759436167</c:v>
                </c:pt>
                <c:pt idx="42">
                  <c:v>2.6389378290154282</c:v>
                </c:pt>
                <c:pt idx="43">
                  <c:v>2.7017696820872219</c:v>
                </c:pt>
                <c:pt idx="44">
                  <c:v>2.7646015351590192</c:v>
                </c:pt>
                <c:pt idx="45">
                  <c:v>2.8274333882308142</c:v>
                </c:pt>
                <c:pt idx="46">
                  <c:v>2.8902652413026098</c:v>
                </c:pt>
                <c:pt idx="47">
                  <c:v>2.9530970943744053</c:v>
                </c:pt>
                <c:pt idx="48">
                  <c:v>3.0159289474462008</c:v>
                </c:pt>
                <c:pt idx="49">
                  <c:v>3.0787608005180003</c:v>
                </c:pt>
                <c:pt idx="50">
                  <c:v>3.1415926535897931</c:v>
                </c:pt>
                <c:pt idx="51">
                  <c:v>3.2044245066616233</c:v>
                </c:pt>
                <c:pt idx="52">
                  <c:v>3.267256359733385</c:v>
                </c:pt>
                <c:pt idx="53">
                  <c:v>3.3300882128051787</c:v>
                </c:pt>
                <c:pt idx="54">
                  <c:v>3.3929200658769791</c:v>
                </c:pt>
                <c:pt idx="55">
                  <c:v>3.4557519189487729</c:v>
                </c:pt>
                <c:pt idx="56">
                  <c:v>3.5185837720205924</c:v>
                </c:pt>
                <c:pt idx="57">
                  <c:v>3.5814156250923639</c:v>
                </c:pt>
                <c:pt idx="58">
                  <c:v>3.6442474781641598</c:v>
                </c:pt>
                <c:pt idx="59">
                  <c:v>3.7070793312359602</c:v>
                </c:pt>
                <c:pt idx="60">
                  <c:v>3.7699111843077602</c:v>
                </c:pt>
                <c:pt idx="61">
                  <c:v>3.8327430373795184</c:v>
                </c:pt>
                <c:pt idx="62">
                  <c:v>3.8955748904513436</c:v>
                </c:pt>
                <c:pt idx="63">
                  <c:v>3.9584067435231387</c:v>
                </c:pt>
                <c:pt idx="64">
                  <c:v>4.0212385965949364</c:v>
                </c:pt>
                <c:pt idx="65">
                  <c:v>4.0840704496667275</c:v>
                </c:pt>
                <c:pt idx="66">
                  <c:v>4.1469023027385274</c:v>
                </c:pt>
                <c:pt idx="67">
                  <c:v>4.2097341558103434</c:v>
                </c:pt>
                <c:pt idx="68">
                  <c:v>4.2725660088821193</c:v>
                </c:pt>
                <c:pt idx="69">
                  <c:v>4.335397861953914</c:v>
                </c:pt>
                <c:pt idx="70">
                  <c:v>4.3982297150257104</c:v>
                </c:pt>
                <c:pt idx="71">
                  <c:v>4.4610615680975059</c:v>
                </c:pt>
                <c:pt idx="72">
                  <c:v>4.5238934211693023</c:v>
                </c:pt>
                <c:pt idx="73">
                  <c:v>4.5867252742410978</c:v>
                </c:pt>
                <c:pt idx="74">
                  <c:v>4.6495571273128942</c:v>
                </c:pt>
                <c:pt idx="75">
                  <c:v>4.7123889803846923</c:v>
                </c:pt>
                <c:pt idx="76">
                  <c:v>4.7752208334564852</c:v>
                </c:pt>
                <c:pt idx="77">
                  <c:v>4.8380526865282816</c:v>
                </c:pt>
                <c:pt idx="78">
                  <c:v>4.9008845396000655</c:v>
                </c:pt>
                <c:pt idx="79">
                  <c:v>4.9637163926718824</c:v>
                </c:pt>
                <c:pt idx="80">
                  <c:v>5.0265482457436734</c:v>
                </c:pt>
                <c:pt idx="81">
                  <c:v>5.0893800988154654</c:v>
                </c:pt>
                <c:pt idx="82">
                  <c:v>5.1522119518872245</c:v>
                </c:pt>
                <c:pt idx="83">
                  <c:v>5.2150438049590564</c:v>
                </c:pt>
                <c:pt idx="84">
                  <c:v>5.2778756580308475</c:v>
                </c:pt>
                <c:pt idx="85">
                  <c:v>5.3407075111026483</c:v>
                </c:pt>
                <c:pt idx="86">
                  <c:v>5.4035393641744438</c:v>
                </c:pt>
                <c:pt idx="87">
                  <c:v>5.4663712172462375</c:v>
                </c:pt>
                <c:pt idx="88">
                  <c:v>5.5292030703180384</c:v>
                </c:pt>
                <c:pt idx="89">
                  <c:v>5.5920349233898285</c:v>
                </c:pt>
                <c:pt idx="90">
                  <c:v>5.6548667764616276</c:v>
                </c:pt>
                <c:pt idx="91">
                  <c:v>5.7176986295334284</c:v>
                </c:pt>
                <c:pt idx="92">
                  <c:v>5.7805304826052195</c:v>
                </c:pt>
                <c:pt idx="93">
                  <c:v>5.8433623356770434</c:v>
                </c:pt>
                <c:pt idx="94">
                  <c:v>5.9061941887488114</c:v>
                </c:pt>
                <c:pt idx="95">
                  <c:v>5.9690260418206114</c:v>
                </c:pt>
                <c:pt idx="96">
                  <c:v>6.0318578948924024</c:v>
                </c:pt>
                <c:pt idx="97">
                  <c:v>6.0946897479641988</c:v>
                </c:pt>
                <c:pt idx="98">
                  <c:v>6.1575216010359251</c:v>
                </c:pt>
                <c:pt idx="99">
                  <c:v>6.2203534541077907</c:v>
                </c:pt>
                <c:pt idx="100">
                  <c:v>6.2831853071795845</c:v>
                </c:pt>
                <c:pt idx="101">
                  <c:v>6.3460171602513817</c:v>
                </c:pt>
                <c:pt idx="102">
                  <c:v>6.408849013323243</c:v>
                </c:pt>
                <c:pt idx="103">
                  <c:v>6.4716808663949736</c:v>
                </c:pt>
                <c:pt idx="104">
                  <c:v>6.5345127194667665</c:v>
                </c:pt>
                <c:pt idx="105">
                  <c:v>6.5973445725385655</c:v>
                </c:pt>
                <c:pt idx="106">
                  <c:v>6.6601764256103619</c:v>
                </c:pt>
                <c:pt idx="107">
                  <c:v>6.7230082786821566</c:v>
                </c:pt>
                <c:pt idx="108">
                  <c:v>6.7858401317539538</c:v>
                </c:pt>
                <c:pt idx="109">
                  <c:v>6.8486719848257493</c:v>
                </c:pt>
                <c:pt idx="110">
                  <c:v>6.9115038378975457</c:v>
                </c:pt>
                <c:pt idx="111">
                  <c:v>6.9743356909693413</c:v>
                </c:pt>
                <c:pt idx="112">
                  <c:v>7.0371675440411394</c:v>
                </c:pt>
                <c:pt idx="113">
                  <c:v>7.0999993971129314</c:v>
                </c:pt>
                <c:pt idx="114">
                  <c:v>7.1628312501846745</c:v>
                </c:pt>
                <c:pt idx="115">
                  <c:v>7.2256631032565792</c:v>
                </c:pt>
                <c:pt idx="116">
                  <c:v>7.2884949563283055</c:v>
                </c:pt>
                <c:pt idx="117">
                  <c:v>7.3513268094001152</c:v>
                </c:pt>
                <c:pt idx="118">
                  <c:v>7.4141586624719045</c:v>
                </c:pt>
                <c:pt idx="119">
                  <c:v>7.4769905155437124</c:v>
                </c:pt>
                <c:pt idx="120">
                  <c:v>7.5398223686155035</c:v>
                </c:pt>
                <c:pt idx="121">
                  <c:v>7.6026542216872368</c:v>
                </c:pt>
                <c:pt idx="122">
                  <c:v>7.6654860747590332</c:v>
                </c:pt>
                <c:pt idx="123">
                  <c:v>7.7283179278308856</c:v>
                </c:pt>
                <c:pt idx="124">
                  <c:v>7.7911497809027619</c:v>
                </c:pt>
                <c:pt idx="125">
                  <c:v>7.8539816339744775</c:v>
                </c:pt>
                <c:pt idx="126">
                  <c:v>7.9168134870462783</c:v>
                </c:pt>
                <c:pt idx="127">
                  <c:v>7.9796453401180933</c:v>
                </c:pt>
                <c:pt idx="128">
                  <c:v>8.0424771931898711</c:v>
                </c:pt>
                <c:pt idx="129">
                  <c:v>8.1053090462616666</c:v>
                </c:pt>
                <c:pt idx="130">
                  <c:v>8.1681408993334621</c:v>
                </c:pt>
                <c:pt idx="131">
                  <c:v>8.2309727524052487</c:v>
                </c:pt>
                <c:pt idx="132">
                  <c:v>8.2938046054770549</c:v>
                </c:pt>
                <c:pt idx="133">
                  <c:v>8.3566364585490938</c:v>
                </c:pt>
                <c:pt idx="134">
                  <c:v>8.4194683116206548</c:v>
                </c:pt>
                <c:pt idx="135">
                  <c:v>8.4823001646924414</c:v>
                </c:pt>
                <c:pt idx="136">
                  <c:v>8.5451320177643773</c:v>
                </c:pt>
                <c:pt idx="137">
                  <c:v>8.6079638708360289</c:v>
                </c:pt>
                <c:pt idx="138">
                  <c:v>8.6707957239078279</c:v>
                </c:pt>
                <c:pt idx="139">
                  <c:v>8.7336275769796234</c:v>
                </c:pt>
                <c:pt idx="140">
                  <c:v>8.7964594300514189</c:v>
                </c:pt>
                <c:pt idx="141">
                  <c:v>8.8592912831232766</c:v>
                </c:pt>
                <c:pt idx="142">
                  <c:v>8.9221231361950117</c:v>
                </c:pt>
                <c:pt idx="143">
                  <c:v>8.9849549892668072</c:v>
                </c:pt>
                <c:pt idx="144">
                  <c:v>9.0477868423386045</c:v>
                </c:pt>
                <c:pt idx="145">
                  <c:v>9.1106186954103983</c:v>
                </c:pt>
                <c:pt idx="146">
                  <c:v>9.1734505484823181</c:v>
                </c:pt>
                <c:pt idx="147">
                  <c:v>9.2362824015539911</c:v>
                </c:pt>
                <c:pt idx="148">
                  <c:v>9.2991142546258008</c:v>
                </c:pt>
                <c:pt idx="149">
                  <c:v>9.3619461076975838</c:v>
                </c:pt>
                <c:pt idx="150">
                  <c:v>9.4247779607693687</c:v>
                </c:pt>
                <c:pt idx="151">
                  <c:v>9.4876098138411766</c:v>
                </c:pt>
                <c:pt idx="152">
                  <c:v>9.5504416669129704</c:v>
                </c:pt>
                <c:pt idx="153">
                  <c:v>9.6132735199847676</c:v>
                </c:pt>
                <c:pt idx="154">
                  <c:v>9.6761053730565632</c:v>
                </c:pt>
                <c:pt idx="155">
                  <c:v>9.7389372261283587</c:v>
                </c:pt>
                <c:pt idx="156">
                  <c:v>9.8017690792001542</c:v>
                </c:pt>
                <c:pt idx="157">
                  <c:v>9.8646009322719568</c:v>
                </c:pt>
                <c:pt idx="158">
                  <c:v>9.9274327853437505</c:v>
                </c:pt>
                <c:pt idx="159">
                  <c:v>9.9902646384155425</c:v>
                </c:pt>
                <c:pt idx="160">
                  <c:v>10.053096491487457</c:v>
                </c:pt>
                <c:pt idx="161">
                  <c:v>10.115928344559098</c:v>
                </c:pt>
                <c:pt idx="162">
                  <c:v>10.178760197630931</c:v>
                </c:pt>
                <c:pt idx="163">
                  <c:v>10.241592050702723</c:v>
                </c:pt>
                <c:pt idx="164">
                  <c:v>10.304423903774518</c:v>
                </c:pt>
                <c:pt idx="165">
                  <c:v>10.367255756846324</c:v>
                </c:pt>
                <c:pt idx="166">
                  <c:v>10.430087609918116</c:v>
                </c:pt>
                <c:pt idx="167">
                  <c:v>10.492919462989924</c:v>
                </c:pt>
                <c:pt idx="168">
                  <c:v>10.555751316061809</c:v>
                </c:pt>
                <c:pt idx="169">
                  <c:v>10.618583169133498</c:v>
                </c:pt>
                <c:pt idx="170">
                  <c:v>10.6814150222053</c:v>
                </c:pt>
                <c:pt idx="171">
                  <c:v>10.744246875277092</c:v>
                </c:pt>
                <c:pt idx="172">
                  <c:v>10.807078728348888</c:v>
                </c:pt>
                <c:pt idx="173">
                  <c:v>10.869910581420704</c:v>
                </c:pt>
                <c:pt idx="174">
                  <c:v>10.93274243449248</c:v>
                </c:pt>
                <c:pt idx="175">
                  <c:v>10.995574287564411</c:v>
                </c:pt>
                <c:pt idx="176">
                  <c:v>11.058406140636071</c:v>
                </c:pt>
                <c:pt idx="177">
                  <c:v>11.121237993707867</c:v>
                </c:pt>
                <c:pt idx="178">
                  <c:v>11.184069846779664</c:v>
                </c:pt>
                <c:pt idx="179">
                  <c:v>11.246901699851398</c:v>
                </c:pt>
                <c:pt idx="180">
                  <c:v>11.309733552923419</c:v>
                </c:pt>
                <c:pt idx="181">
                  <c:v>11.372565405995054</c:v>
                </c:pt>
                <c:pt idx="182">
                  <c:v>11.435397259066876</c:v>
                </c:pt>
                <c:pt idx="183">
                  <c:v>11.498229112138644</c:v>
                </c:pt>
                <c:pt idx="184">
                  <c:v>11.561060965210418</c:v>
                </c:pt>
                <c:pt idx="185">
                  <c:v>11.623892818282357</c:v>
                </c:pt>
                <c:pt idx="186">
                  <c:v>11.686724671354032</c:v>
                </c:pt>
                <c:pt idx="187">
                  <c:v>11.749556524425827</c:v>
                </c:pt>
                <c:pt idx="188">
                  <c:v>11.812388377497626</c:v>
                </c:pt>
                <c:pt idx="189">
                  <c:v>11.875220230569532</c:v>
                </c:pt>
                <c:pt idx="190">
                  <c:v>11.938052083641214</c:v>
                </c:pt>
                <c:pt idx="191">
                  <c:v>12.000883936713009</c:v>
                </c:pt>
                <c:pt idx="192">
                  <c:v>12.063715789784805</c:v>
                </c:pt>
                <c:pt idx="193">
                  <c:v>12.1265476428566</c:v>
                </c:pt>
                <c:pt idx="194">
                  <c:v>12.189379495928399</c:v>
                </c:pt>
                <c:pt idx="195">
                  <c:v>12.252211349000193</c:v>
                </c:pt>
                <c:pt idx="196">
                  <c:v>12.315043202072006</c:v>
                </c:pt>
                <c:pt idx="197">
                  <c:v>12.377875055143784</c:v>
                </c:pt>
                <c:pt idx="198">
                  <c:v>12.440706908215581</c:v>
                </c:pt>
                <c:pt idx="199">
                  <c:v>12.503538761287377</c:v>
                </c:pt>
                <c:pt idx="200">
                  <c:v>12.566370614359171</c:v>
                </c:pt>
                <c:pt idx="201">
                  <c:v>12.629202467430963</c:v>
                </c:pt>
                <c:pt idx="202">
                  <c:v>12.692034320502772</c:v>
                </c:pt>
                <c:pt idx="203">
                  <c:v>12.754866173574548</c:v>
                </c:pt>
                <c:pt idx="204">
                  <c:v>12.817698026646356</c:v>
                </c:pt>
                <c:pt idx="205">
                  <c:v>12.880529879718281</c:v>
                </c:pt>
                <c:pt idx="206">
                  <c:v>12.943361732789947</c:v>
                </c:pt>
                <c:pt idx="207">
                  <c:v>13.006193585861746</c:v>
                </c:pt>
                <c:pt idx="208">
                  <c:v>13.06902543893354</c:v>
                </c:pt>
                <c:pt idx="209">
                  <c:v>13.131857292005334</c:v>
                </c:pt>
                <c:pt idx="210">
                  <c:v>13.194689145077131</c:v>
                </c:pt>
                <c:pt idx="211">
                  <c:v>13.257520998148976</c:v>
                </c:pt>
                <c:pt idx="212">
                  <c:v>13.320352851220724</c:v>
                </c:pt>
                <c:pt idx="213">
                  <c:v>13.383184704292519</c:v>
                </c:pt>
                <c:pt idx="214">
                  <c:v>13.446016557364434</c:v>
                </c:pt>
                <c:pt idx="215">
                  <c:v>13.508848410436098</c:v>
                </c:pt>
                <c:pt idx="216">
                  <c:v>13.571680263508028</c:v>
                </c:pt>
                <c:pt idx="217">
                  <c:v>13.634512116579701</c:v>
                </c:pt>
                <c:pt idx="218">
                  <c:v>13.697343969651396</c:v>
                </c:pt>
                <c:pt idx="219">
                  <c:v>13.760175822723294</c:v>
                </c:pt>
                <c:pt idx="220">
                  <c:v>13.8230076757951</c:v>
                </c:pt>
                <c:pt idx="221">
                  <c:v>13.885839528867111</c:v>
                </c:pt>
                <c:pt idx="222">
                  <c:v>13.948671381938551</c:v>
                </c:pt>
                <c:pt idx="223">
                  <c:v>14.011503235010478</c:v>
                </c:pt>
                <c:pt idx="224">
                  <c:v>14.074335088082275</c:v>
                </c:pt>
                <c:pt idx="225">
                  <c:v>14.137166941154048</c:v>
                </c:pt>
                <c:pt idx="226">
                  <c:v>14.199998794225928</c:v>
                </c:pt>
                <c:pt idx="227">
                  <c:v>14.262830647297722</c:v>
                </c:pt>
                <c:pt idx="228">
                  <c:v>14.325662500369576</c:v>
                </c:pt>
                <c:pt idx="229">
                  <c:v>14.388494353441434</c:v>
                </c:pt>
                <c:pt idx="230">
                  <c:v>14.451326206513112</c:v>
                </c:pt>
                <c:pt idx="231">
                  <c:v>14.514158059584906</c:v>
                </c:pt>
                <c:pt idx="232">
                  <c:v>14.576989912656726</c:v>
                </c:pt>
                <c:pt idx="233">
                  <c:v>14.639821765728398</c:v>
                </c:pt>
                <c:pt idx="234">
                  <c:v>14.702653618800326</c:v>
                </c:pt>
                <c:pt idx="235">
                  <c:v>14.7654854718721</c:v>
                </c:pt>
                <c:pt idx="236">
                  <c:v>14.828317324943868</c:v>
                </c:pt>
                <c:pt idx="237">
                  <c:v>14.891149178015684</c:v>
                </c:pt>
                <c:pt idx="238">
                  <c:v>14.953981031087524</c:v>
                </c:pt>
                <c:pt idx="239">
                  <c:v>15.016812884159274</c:v>
                </c:pt>
                <c:pt idx="240">
                  <c:v>15.079644737231074</c:v>
                </c:pt>
                <c:pt idx="241">
                  <c:v>15.142476590302866</c:v>
                </c:pt>
                <c:pt idx="242">
                  <c:v>15.205308443374648</c:v>
                </c:pt>
                <c:pt idx="243">
                  <c:v>15.268140296446457</c:v>
                </c:pt>
                <c:pt idx="244">
                  <c:v>15.330972149518255</c:v>
                </c:pt>
                <c:pt idx="245">
                  <c:v>15.39380400259005</c:v>
                </c:pt>
                <c:pt idx="246">
                  <c:v>15.456635855662038</c:v>
                </c:pt>
                <c:pt idx="247">
                  <c:v>15.51946770873365</c:v>
                </c:pt>
                <c:pt idx="248">
                  <c:v>15.582299561805456</c:v>
                </c:pt>
                <c:pt idx="249">
                  <c:v>15.645131414877232</c:v>
                </c:pt>
                <c:pt idx="250">
                  <c:v>15.70796326794903</c:v>
                </c:pt>
                <c:pt idx="251">
                  <c:v>15.770795121020818</c:v>
                </c:pt>
                <c:pt idx="252">
                  <c:v>15.833626974092622</c:v>
                </c:pt>
                <c:pt idx="253">
                  <c:v>15.896458827164476</c:v>
                </c:pt>
                <c:pt idx="254">
                  <c:v>15.95929068023622</c:v>
                </c:pt>
                <c:pt idx="255">
                  <c:v>16.022122533307577</c:v>
                </c:pt>
                <c:pt idx="256">
                  <c:v>16.084954386379803</c:v>
                </c:pt>
                <c:pt idx="257">
                  <c:v>16.147786239451587</c:v>
                </c:pt>
                <c:pt idx="258">
                  <c:v>16.210618092523156</c:v>
                </c:pt>
                <c:pt idx="259">
                  <c:v>16.273449945594908</c:v>
                </c:pt>
                <c:pt idx="260">
                  <c:v>16.336281798666995</c:v>
                </c:pt>
                <c:pt idx="261">
                  <c:v>16.399113651738784</c:v>
                </c:pt>
                <c:pt idx="262">
                  <c:v>16.46194550481059</c:v>
                </c:pt>
                <c:pt idx="263">
                  <c:v>16.524777357882375</c:v>
                </c:pt>
                <c:pt idx="264">
                  <c:v>16.587609210953971</c:v>
                </c:pt>
                <c:pt idx="265">
                  <c:v>16.650441064025966</c:v>
                </c:pt>
                <c:pt idx="266">
                  <c:v>16.713272917097761</c:v>
                </c:pt>
                <c:pt idx="267">
                  <c:v>16.776104770169589</c:v>
                </c:pt>
                <c:pt idx="268">
                  <c:v>16.838936623241352</c:v>
                </c:pt>
                <c:pt idx="269">
                  <c:v>16.901768476313212</c:v>
                </c:pt>
                <c:pt idx="270">
                  <c:v>16.964600329384989</c:v>
                </c:pt>
                <c:pt idx="271">
                  <c:v>17.027432182456803</c:v>
                </c:pt>
                <c:pt idx="272">
                  <c:v>17.090264035528602</c:v>
                </c:pt>
                <c:pt idx="273">
                  <c:v>17.153095888600397</c:v>
                </c:pt>
                <c:pt idx="274">
                  <c:v>17.215927741672193</c:v>
                </c:pt>
                <c:pt idx="275">
                  <c:v>17.278759594743665</c:v>
                </c:pt>
                <c:pt idx="276">
                  <c:v>17.341591447815791</c:v>
                </c:pt>
                <c:pt idx="277">
                  <c:v>17.404423300887579</c:v>
                </c:pt>
                <c:pt idx="278">
                  <c:v>17.467255153959375</c:v>
                </c:pt>
                <c:pt idx="279">
                  <c:v>17.53008700703117</c:v>
                </c:pt>
                <c:pt idx="280">
                  <c:v>17.592918860102966</c:v>
                </c:pt>
                <c:pt idx="281">
                  <c:v>17.655750713174765</c:v>
                </c:pt>
                <c:pt idx="282">
                  <c:v>17.718582566246557</c:v>
                </c:pt>
                <c:pt idx="283">
                  <c:v>17.781414419318356</c:v>
                </c:pt>
                <c:pt idx="284">
                  <c:v>17.844246272389874</c:v>
                </c:pt>
                <c:pt idx="285">
                  <c:v>17.907078125461947</c:v>
                </c:pt>
                <c:pt idx="286">
                  <c:v>17.969909978533444</c:v>
                </c:pt>
                <c:pt idx="287">
                  <c:v>18.032741831605289</c:v>
                </c:pt>
                <c:pt idx="288">
                  <c:v>18.095573684677113</c:v>
                </c:pt>
                <c:pt idx="289">
                  <c:v>18.158405537749129</c:v>
                </c:pt>
                <c:pt idx="290">
                  <c:v>18.221237390820889</c:v>
                </c:pt>
                <c:pt idx="291">
                  <c:v>18.284069243892723</c:v>
                </c:pt>
                <c:pt idx="292">
                  <c:v>18.346901096964515</c:v>
                </c:pt>
                <c:pt idx="293">
                  <c:v>18.409732950036055</c:v>
                </c:pt>
                <c:pt idx="294">
                  <c:v>18.472564803108089</c:v>
                </c:pt>
                <c:pt idx="295">
                  <c:v>18.535396656179707</c:v>
                </c:pt>
                <c:pt idx="296">
                  <c:v>18.598228509251687</c:v>
                </c:pt>
                <c:pt idx="297">
                  <c:v>18.661060362323497</c:v>
                </c:pt>
                <c:pt idx="298">
                  <c:v>18.723892215395189</c:v>
                </c:pt>
                <c:pt idx="299">
                  <c:v>18.786724068466889</c:v>
                </c:pt>
                <c:pt idx="300">
                  <c:v>18.84955592153889</c:v>
                </c:pt>
                <c:pt idx="301">
                  <c:v>18.912387774610693</c:v>
                </c:pt>
                <c:pt idx="302">
                  <c:v>18.975219627682478</c:v>
                </c:pt>
                <c:pt idx="303">
                  <c:v>19.038051480754291</c:v>
                </c:pt>
                <c:pt idx="304">
                  <c:v>19.10088333382609</c:v>
                </c:pt>
                <c:pt idx="305">
                  <c:v>19.163715186897864</c:v>
                </c:pt>
                <c:pt idx="306">
                  <c:v>19.226547039969294</c:v>
                </c:pt>
                <c:pt idx="307">
                  <c:v>19.289378893041452</c:v>
                </c:pt>
                <c:pt idx="308">
                  <c:v>19.352210746113229</c:v>
                </c:pt>
                <c:pt idx="309">
                  <c:v>19.415042599184765</c:v>
                </c:pt>
                <c:pt idx="310">
                  <c:v>19.477874452257154</c:v>
                </c:pt>
                <c:pt idx="311">
                  <c:v>19.540706305328474</c:v>
                </c:pt>
                <c:pt idx="312">
                  <c:v>19.603538158400635</c:v>
                </c:pt>
                <c:pt idx="313">
                  <c:v>19.666370011472296</c:v>
                </c:pt>
                <c:pt idx="314">
                  <c:v>19.729201864544088</c:v>
                </c:pt>
                <c:pt idx="315">
                  <c:v>19.792033717615887</c:v>
                </c:pt>
                <c:pt idx="316">
                  <c:v>19.854865570687735</c:v>
                </c:pt>
                <c:pt idx="317">
                  <c:v>19.917697423759495</c:v>
                </c:pt>
                <c:pt idx="318">
                  <c:v>19.980529276830762</c:v>
                </c:pt>
                <c:pt idx="319">
                  <c:v>20.04336112990309</c:v>
                </c:pt>
                <c:pt idx="320">
                  <c:v>20.106192982974829</c:v>
                </c:pt>
                <c:pt idx="321">
                  <c:v>20.16902483604666</c:v>
                </c:pt>
                <c:pt idx="322">
                  <c:v>20.231856689118693</c:v>
                </c:pt>
                <c:pt idx="323">
                  <c:v>20.294688542190229</c:v>
                </c:pt>
                <c:pt idx="324">
                  <c:v>20.357520395262046</c:v>
                </c:pt>
                <c:pt idx="325">
                  <c:v>20.420352248333511</c:v>
                </c:pt>
                <c:pt idx="326">
                  <c:v>20.483184101405627</c:v>
                </c:pt>
                <c:pt idx="327">
                  <c:v>20.546015954477436</c:v>
                </c:pt>
                <c:pt idx="328">
                  <c:v>20.608847807549189</c:v>
                </c:pt>
                <c:pt idx="329">
                  <c:v>20.671679660621027</c:v>
                </c:pt>
                <c:pt idx="330">
                  <c:v>20.73451151369283</c:v>
                </c:pt>
                <c:pt idx="331">
                  <c:v>20.797343366764586</c:v>
                </c:pt>
                <c:pt idx="332">
                  <c:v>20.860175219836435</c:v>
                </c:pt>
                <c:pt idx="333">
                  <c:v>20.923007072908089</c:v>
                </c:pt>
                <c:pt idx="334">
                  <c:v>20.985838925979788</c:v>
                </c:pt>
                <c:pt idx="335">
                  <c:v>21.048670779051786</c:v>
                </c:pt>
                <c:pt idx="336">
                  <c:v>21.111502632123589</c:v>
                </c:pt>
                <c:pt idx="337">
                  <c:v>21.174334485195388</c:v>
                </c:pt>
                <c:pt idx="338">
                  <c:v>21.237166338267187</c:v>
                </c:pt>
                <c:pt idx="339">
                  <c:v>21.29999819133899</c:v>
                </c:pt>
                <c:pt idx="340">
                  <c:v>21.362830044410781</c:v>
                </c:pt>
                <c:pt idx="341">
                  <c:v>21.425661897482577</c:v>
                </c:pt>
                <c:pt idx="342">
                  <c:v>21.488493750554145</c:v>
                </c:pt>
                <c:pt idx="343">
                  <c:v>21.551325603626168</c:v>
                </c:pt>
                <c:pt idx="344">
                  <c:v>21.61415745669839</c:v>
                </c:pt>
                <c:pt idx="345">
                  <c:v>21.676989309769759</c:v>
                </c:pt>
                <c:pt idx="346">
                  <c:v>21.739821162841771</c:v>
                </c:pt>
                <c:pt idx="347">
                  <c:v>21.802653015913329</c:v>
                </c:pt>
                <c:pt idx="348">
                  <c:v>21.865484868985089</c:v>
                </c:pt>
                <c:pt idx="349">
                  <c:v>21.928316722056927</c:v>
                </c:pt>
                <c:pt idx="350">
                  <c:v>21.991148575128499</c:v>
                </c:pt>
                <c:pt idx="351">
                  <c:v>22.053980428200848</c:v>
                </c:pt>
                <c:pt idx="352">
                  <c:v>22.116812281272328</c:v>
                </c:pt>
                <c:pt idx="353">
                  <c:v>22.179644134344187</c:v>
                </c:pt>
                <c:pt idx="354">
                  <c:v>22.242475987415986</c:v>
                </c:pt>
                <c:pt idx="355">
                  <c:v>22.305307840487782</c:v>
                </c:pt>
                <c:pt idx="356">
                  <c:v>22.368139693559371</c:v>
                </c:pt>
                <c:pt idx="357">
                  <c:v>22.430971546631373</c:v>
                </c:pt>
                <c:pt idx="358">
                  <c:v>22.493803399703172</c:v>
                </c:pt>
                <c:pt idx="359">
                  <c:v>22.556635252774889</c:v>
                </c:pt>
                <c:pt idx="360">
                  <c:v>22.619467105847008</c:v>
                </c:pt>
                <c:pt idx="361">
                  <c:v>22.682298958918558</c:v>
                </c:pt>
                <c:pt idx="362">
                  <c:v>22.745130811990077</c:v>
                </c:pt>
                <c:pt idx="363">
                  <c:v>22.807962665062195</c:v>
                </c:pt>
                <c:pt idx="364">
                  <c:v>22.870794518133742</c:v>
                </c:pt>
                <c:pt idx="365">
                  <c:v>22.933626371205506</c:v>
                </c:pt>
                <c:pt idx="366">
                  <c:v>22.996458224277539</c:v>
                </c:pt>
                <c:pt idx="367">
                  <c:v>23.059290077349289</c:v>
                </c:pt>
                <c:pt idx="368">
                  <c:v>23.122121930420921</c:v>
                </c:pt>
                <c:pt idx="369">
                  <c:v>23.184953783493128</c:v>
                </c:pt>
                <c:pt idx="370">
                  <c:v>23.247785636564689</c:v>
                </c:pt>
                <c:pt idx="371">
                  <c:v>23.310617489636531</c:v>
                </c:pt>
                <c:pt idx="372">
                  <c:v>23.373449342708099</c:v>
                </c:pt>
                <c:pt idx="373">
                  <c:v>23.436281195780108</c:v>
                </c:pt>
                <c:pt idx="374">
                  <c:v>23.499113048851889</c:v>
                </c:pt>
                <c:pt idx="375">
                  <c:v>23.561944901923589</c:v>
                </c:pt>
                <c:pt idx="376">
                  <c:v>23.624776754995498</c:v>
                </c:pt>
                <c:pt idx="377">
                  <c:v>23.687608608067286</c:v>
                </c:pt>
                <c:pt idx="378">
                  <c:v>23.750440461139089</c:v>
                </c:pt>
                <c:pt idx="379">
                  <c:v>23.813272314210895</c:v>
                </c:pt>
                <c:pt idx="380">
                  <c:v>23.8761041672829</c:v>
                </c:pt>
                <c:pt idx="381">
                  <c:v>23.938936020354475</c:v>
                </c:pt>
                <c:pt idx="382">
                  <c:v>24.001767873426189</c:v>
                </c:pt>
                <c:pt idx="383">
                  <c:v>24.064599726498091</c:v>
                </c:pt>
                <c:pt idx="384">
                  <c:v>24.127431579569638</c:v>
                </c:pt>
                <c:pt idx="385">
                  <c:v>24.190263432641657</c:v>
                </c:pt>
                <c:pt idx="386">
                  <c:v>24.253095285713453</c:v>
                </c:pt>
                <c:pt idx="387">
                  <c:v>24.315927138785252</c:v>
                </c:pt>
                <c:pt idx="388">
                  <c:v>24.378758991857044</c:v>
                </c:pt>
                <c:pt idx="389">
                  <c:v>24.441590844928573</c:v>
                </c:pt>
                <c:pt idx="390">
                  <c:v>24.504422698000639</c:v>
                </c:pt>
                <c:pt idx="391">
                  <c:v>24.567254551072434</c:v>
                </c:pt>
                <c:pt idx="392">
                  <c:v>24.63008640414423</c:v>
                </c:pt>
                <c:pt idx="393">
                  <c:v>24.692918257216135</c:v>
                </c:pt>
                <c:pt idx="394">
                  <c:v>24.755750110287821</c:v>
                </c:pt>
                <c:pt idx="395">
                  <c:v>24.81858196335963</c:v>
                </c:pt>
                <c:pt idx="396">
                  <c:v>24.881413816431476</c:v>
                </c:pt>
                <c:pt idx="397">
                  <c:v>24.944245669503189</c:v>
                </c:pt>
                <c:pt idx="398">
                  <c:v>25.00707752257507</c:v>
                </c:pt>
                <c:pt idx="399">
                  <c:v>25.069909375646862</c:v>
                </c:pt>
                <c:pt idx="400">
                  <c:v>25.132741228718658</c:v>
                </c:pt>
                <c:pt idx="401">
                  <c:v>25.195573081790126</c:v>
                </c:pt>
                <c:pt idx="402">
                  <c:v>25.258404934861666</c:v>
                </c:pt>
                <c:pt idx="403">
                  <c:v>25.321236787933689</c:v>
                </c:pt>
                <c:pt idx="404">
                  <c:v>25.384068641005531</c:v>
                </c:pt>
                <c:pt idx="405">
                  <c:v>25.446900494077322</c:v>
                </c:pt>
                <c:pt idx="406">
                  <c:v>25.509732347148841</c:v>
                </c:pt>
                <c:pt idx="407">
                  <c:v>25.572564200220889</c:v>
                </c:pt>
                <c:pt idx="408">
                  <c:v>25.63539605329273</c:v>
                </c:pt>
                <c:pt idx="409">
                  <c:v>25.698227906364487</c:v>
                </c:pt>
                <c:pt idx="410">
                  <c:v>25.7610597594363</c:v>
                </c:pt>
                <c:pt idx="411">
                  <c:v>25.823891612508131</c:v>
                </c:pt>
                <c:pt idx="412">
                  <c:v>25.886723465579689</c:v>
                </c:pt>
                <c:pt idx="413">
                  <c:v>25.94955531865169</c:v>
                </c:pt>
                <c:pt idx="414">
                  <c:v>26.012387171723486</c:v>
                </c:pt>
                <c:pt idx="415">
                  <c:v>26.075219024795189</c:v>
                </c:pt>
                <c:pt idx="416">
                  <c:v>26.13805087786708</c:v>
                </c:pt>
                <c:pt idx="417">
                  <c:v>26.200882730938876</c:v>
                </c:pt>
                <c:pt idx="418">
                  <c:v>26.263714584010629</c:v>
                </c:pt>
                <c:pt idx="419">
                  <c:v>26.32654643708247</c:v>
                </c:pt>
                <c:pt idx="420">
                  <c:v>26.389378290154262</c:v>
                </c:pt>
                <c:pt idx="421">
                  <c:v>26.452210143226029</c:v>
                </c:pt>
                <c:pt idx="422">
                  <c:v>26.515041996297853</c:v>
                </c:pt>
                <c:pt idx="423">
                  <c:v>26.577873849369652</c:v>
                </c:pt>
                <c:pt idx="424">
                  <c:v>26.640705702441384</c:v>
                </c:pt>
                <c:pt idx="425">
                  <c:v>26.703537555512934</c:v>
                </c:pt>
                <c:pt idx="426">
                  <c:v>26.766369408584929</c:v>
                </c:pt>
                <c:pt idx="427">
                  <c:v>26.829201261656795</c:v>
                </c:pt>
                <c:pt idx="428">
                  <c:v>26.892033114728562</c:v>
                </c:pt>
                <c:pt idx="429">
                  <c:v>26.954864967800699</c:v>
                </c:pt>
                <c:pt idx="430">
                  <c:v>27.017696820872157</c:v>
                </c:pt>
                <c:pt idx="431">
                  <c:v>27.080528673943622</c:v>
                </c:pt>
                <c:pt idx="432">
                  <c:v>27.143360527015748</c:v>
                </c:pt>
                <c:pt idx="433">
                  <c:v>27.206192380087529</c:v>
                </c:pt>
                <c:pt idx="434">
                  <c:v>27.269024233159044</c:v>
                </c:pt>
                <c:pt idx="435">
                  <c:v>27.331856086231138</c:v>
                </c:pt>
                <c:pt idx="436">
                  <c:v>27.394687939302926</c:v>
                </c:pt>
                <c:pt idx="437">
                  <c:v>27.457519792374729</c:v>
                </c:pt>
                <c:pt idx="438">
                  <c:v>27.520351645446535</c:v>
                </c:pt>
                <c:pt idx="439">
                  <c:v>27.58318349851832</c:v>
                </c:pt>
                <c:pt idx="440">
                  <c:v>27.646015351590115</c:v>
                </c:pt>
                <c:pt idx="441">
                  <c:v>27.708847204661655</c:v>
                </c:pt>
                <c:pt idx="442">
                  <c:v>27.771679057733689</c:v>
                </c:pt>
                <c:pt idx="443">
                  <c:v>27.83451091080553</c:v>
                </c:pt>
                <c:pt idx="444">
                  <c:v>27.897342763877287</c:v>
                </c:pt>
                <c:pt idx="445">
                  <c:v>27.960174616949089</c:v>
                </c:pt>
                <c:pt idx="446">
                  <c:v>28.023006470020889</c:v>
                </c:pt>
                <c:pt idx="447">
                  <c:v>28.085838323092691</c:v>
                </c:pt>
                <c:pt idx="448">
                  <c:v>28.148670176164483</c:v>
                </c:pt>
                <c:pt idx="449">
                  <c:v>28.211502029236293</c:v>
                </c:pt>
                <c:pt idx="450">
                  <c:v>28.274333882307811</c:v>
                </c:pt>
                <c:pt idx="451">
                  <c:v>28.337165735379891</c:v>
                </c:pt>
                <c:pt idx="452">
                  <c:v>28.399997588451665</c:v>
                </c:pt>
                <c:pt idx="453">
                  <c:v>28.462829441523049</c:v>
                </c:pt>
                <c:pt idx="454">
                  <c:v>28.525661294595189</c:v>
                </c:pt>
                <c:pt idx="455">
                  <c:v>28.588493147666842</c:v>
                </c:pt>
                <c:pt idx="456">
                  <c:v>28.651325000738851</c:v>
                </c:pt>
                <c:pt idx="457">
                  <c:v>28.714156853810731</c:v>
                </c:pt>
                <c:pt idx="458">
                  <c:v>28.776988706882708</c:v>
                </c:pt>
                <c:pt idx="459">
                  <c:v>28.839820559954237</c:v>
                </c:pt>
                <c:pt idx="460">
                  <c:v>28.902652413026029</c:v>
                </c:pt>
                <c:pt idx="461">
                  <c:v>28.965484266097789</c:v>
                </c:pt>
                <c:pt idx="462">
                  <c:v>29.028316119169489</c:v>
                </c:pt>
                <c:pt idx="463">
                  <c:v>29.091147972241423</c:v>
                </c:pt>
                <c:pt idx="464">
                  <c:v>29.153979825313218</c:v>
                </c:pt>
                <c:pt idx="465">
                  <c:v>29.21681167838501</c:v>
                </c:pt>
                <c:pt idx="466">
                  <c:v>29.279643531456689</c:v>
                </c:pt>
                <c:pt idx="467">
                  <c:v>29.342475384528587</c:v>
                </c:pt>
                <c:pt idx="468">
                  <c:v>29.405307237600141</c:v>
                </c:pt>
                <c:pt idx="469">
                  <c:v>29.468139090671823</c:v>
                </c:pt>
                <c:pt idx="470">
                  <c:v>29.530970943743988</c:v>
                </c:pt>
                <c:pt idx="471">
                  <c:v>29.59380279681573</c:v>
                </c:pt>
                <c:pt idx="472">
                  <c:v>29.656634649887533</c:v>
                </c:pt>
                <c:pt idx="473">
                  <c:v>29.719466502959289</c:v>
                </c:pt>
                <c:pt idx="474">
                  <c:v>29.782298356030989</c:v>
                </c:pt>
                <c:pt idx="475">
                  <c:v>29.845130209102681</c:v>
                </c:pt>
                <c:pt idx="476">
                  <c:v>29.907962062174708</c:v>
                </c:pt>
                <c:pt idx="477">
                  <c:v>29.970793915246499</c:v>
                </c:pt>
                <c:pt idx="478">
                  <c:v>30.033625768318295</c:v>
                </c:pt>
                <c:pt idx="479">
                  <c:v>30.096457621390091</c:v>
                </c:pt>
                <c:pt idx="480">
                  <c:v>30.159289474461886</c:v>
                </c:pt>
                <c:pt idx="481">
                  <c:v>30.222121327533682</c:v>
                </c:pt>
                <c:pt idx="482">
                  <c:v>30.284953180605491</c:v>
                </c:pt>
                <c:pt idx="483">
                  <c:v>30.347785033677273</c:v>
                </c:pt>
                <c:pt idx="484">
                  <c:v>30.410616886748805</c:v>
                </c:pt>
                <c:pt idx="485">
                  <c:v>30.473448739820789</c:v>
                </c:pt>
                <c:pt idx="486">
                  <c:v>30.536280592892691</c:v>
                </c:pt>
                <c:pt idx="487">
                  <c:v>30.599112445964426</c:v>
                </c:pt>
                <c:pt idx="488">
                  <c:v>30.661944299036257</c:v>
                </c:pt>
                <c:pt idx="489">
                  <c:v>30.724776152108053</c:v>
                </c:pt>
                <c:pt idx="490">
                  <c:v>30.787608005179642</c:v>
                </c:pt>
                <c:pt idx="491">
                  <c:v>30.850439858251629</c:v>
                </c:pt>
                <c:pt idx="492">
                  <c:v>30.913271711323443</c:v>
                </c:pt>
                <c:pt idx="493">
                  <c:v>30.976103564395189</c:v>
                </c:pt>
                <c:pt idx="494">
                  <c:v>31.03893541746703</c:v>
                </c:pt>
                <c:pt idx="495">
                  <c:v>31.101767270538826</c:v>
                </c:pt>
                <c:pt idx="496">
                  <c:v>31.164599123610635</c:v>
                </c:pt>
                <c:pt idx="497">
                  <c:v>31.22743097668242</c:v>
                </c:pt>
                <c:pt idx="498">
                  <c:v>31.290262829754212</c:v>
                </c:pt>
                <c:pt idx="499">
                  <c:v>31.353094682826008</c:v>
                </c:pt>
                <c:pt idx="500">
                  <c:v>31.415926535897789</c:v>
                </c:pt>
                <c:pt idx="501">
                  <c:v>31.478758388969489</c:v>
                </c:pt>
                <c:pt idx="502">
                  <c:v>31.541590242041178</c:v>
                </c:pt>
                <c:pt idx="503">
                  <c:v>31.604422095113186</c:v>
                </c:pt>
                <c:pt idx="504">
                  <c:v>31.667253948184985</c:v>
                </c:pt>
                <c:pt idx="505">
                  <c:v>31.730085801256791</c:v>
                </c:pt>
                <c:pt idx="506">
                  <c:v>31.79291765432858</c:v>
                </c:pt>
                <c:pt idx="507">
                  <c:v>31.855749507400112</c:v>
                </c:pt>
                <c:pt idx="508">
                  <c:v>31.918581360472171</c:v>
                </c:pt>
                <c:pt idx="509">
                  <c:v>31.981413213543625</c:v>
                </c:pt>
                <c:pt idx="510">
                  <c:v>32.044245066615744</c:v>
                </c:pt>
                <c:pt idx="511">
                  <c:v>32.107076919687444</c:v>
                </c:pt>
                <c:pt idx="512">
                  <c:v>32.169908772759413</c:v>
                </c:pt>
                <c:pt idx="513">
                  <c:v>32.232740625831163</c:v>
                </c:pt>
                <c:pt idx="514">
                  <c:v>32.295572478903466</c:v>
                </c:pt>
                <c:pt idx="515">
                  <c:v>32.358404331974739</c:v>
                </c:pt>
                <c:pt idx="516">
                  <c:v>32.421236185046034</c:v>
                </c:pt>
                <c:pt idx="517">
                  <c:v>32.484068038118295</c:v>
                </c:pt>
                <c:pt idx="518">
                  <c:v>32.546899891190094</c:v>
                </c:pt>
                <c:pt idx="519">
                  <c:v>32.609731744262</c:v>
                </c:pt>
                <c:pt idx="520">
                  <c:v>32.672563597333394</c:v>
                </c:pt>
                <c:pt idx="521">
                  <c:v>32.735395450405463</c:v>
                </c:pt>
                <c:pt idx="522">
                  <c:v>32.798227303477262</c:v>
                </c:pt>
                <c:pt idx="523">
                  <c:v>32.861059156549047</c:v>
                </c:pt>
                <c:pt idx="524">
                  <c:v>32.923891009620846</c:v>
                </c:pt>
                <c:pt idx="525">
                  <c:v>32.986722862692091</c:v>
                </c:pt>
                <c:pt idx="526">
                  <c:v>33.049554715764394</c:v>
                </c:pt>
                <c:pt idx="527">
                  <c:v>33.112386568836094</c:v>
                </c:pt>
                <c:pt idx="528">
                  <c:v>33.175218421908063</c:v>
                </c:pt>
                <c:pt idx="529">
                  <c:v>33.238050274980417</c:v>
                </c:pt>
                <c:pt idx="530">
                  <c:v>33.300882128051605</c:v>
                </c:pt>
                <c:pt idx="531">
                  <c:v>33.363713981123418</c:v>
                </c:pt>
                <c:pt idx="532">
                  <c:v>33.426545834195622</c:v>
                </c:pt>
                <c:pt idx="533">
                  <c:v>33.489377687266291</c:v>
                </c:pt>
                <c:pt idx="534">
                  <c:v>33.552209540338801</c:v>
                </c:pt>
                <c:pt idx="535">
                  <c:v>33.615041393410444</c:v>
                </c:pt>
                <c:pt idx="536">
                  <c:v>33.677873246482392</c:v>
                </c:pt>
                <c:pt idx="537">
                  <c:v>33.740705099554212</c:v>
                </c:pt>
                <c:pt idx="538">
                  <c:v>33.803536952625983</c:v>
                </c:pt>
                <c:pt idx="539">
                  <c:v>33.866368805697775</c:v>
                </c:pt>
                <c:pt idx="540">
                  <c:v>33.929200658769574</c:v>
                </c:pt>
                <c:pt idx="541">
                  <c:v>33.992032511841373</c:v>
                </c:pt>
                <c:pt idx="542">
                  <c:v>34.054864364912476</c:v>
                </c:pt>
                <c:pt idx="543">
                  <c:v>34.117696217984964</c:v>
                </c:pt>
                <c:pt idx="544">
                  <c:v>34.180528071056756</c:v>
                </c:pt>
                <c:pt idx="545">
                  <c:v>34.243359924129329</c:v>
                </c:pt>
                <c:pt idx="546">
                  <c:v>34.306191777199999</c:v>
                </c:pt>
                <c:pt idx="547">
                  <c:v>34.369023630272146</c:v>
                </c:pt>
                <c:pt idx="548">
                  <c:v>34.431855483343213</c:v>
                </c:pt>
                <c:pt idx="549">
                  <c:v>34.494687336415737</c:v>
                </c:pt>
                <c:pt idx="550">
                  <c:v>34.557519189487444</c:v>
                </c:pt>
                <c:pt idx="551">
                  <c:v>34.620351042560024</c:v>
                </c:pt>
                <c:pt idx="552">
                  <c:v>34.683182895631127</c:v>
                </c:pt>
                <c:pt idx="553">
                  <c:v>34.746014748702933</c:v>
                </c:pt>
                <c:pt idx="554">
                  <c:v>34.808846601774704</c:v>
                </c:pt>
                <c:pt idx="555">
                  <c:v>34.871678454845828</c:v>
                </c:pt>
                <c:pt idx="556">
                  <c:v>34.934510307918316</c:v>
                </c:pt>
                <c:pt idx="557">
                  <c:v>34.997342160990108</c:v>
                </c:pt>
                <c:pt idx="558">
                  <c:v>35.060174014062</c:v>
                </c:pt>
                <c:pt idx="559">
                  <c:v>35.123005867133699</c:v>
                </c:pt>
                <c:pt idx="560">
                  <c:v>35.185837720205498</c:v>
                </c:pt>
                <c:pt idx="561">
                  <c:v>35.248669573276878</c:v>
                </c:pt>
                <c:pt idx="562">
                  <c:v>35.311501426348563</c:v>
                </c:pt>
                <c:pt idx="563">
                  <c:v>35.374333279420881</c:v>
                </c:pt>
                <c:pt idx="564">
                  <c:v>35.437165132492645</c:v>
                </c:pt>
                <c:pt idx="565">
                  <c:v>35.499996985564472</c:v>
                </c:pt>
                <c:pt idx="566">
                  <c:v>35.562828838636207</c:v>
                </c:pt>
                <c:pt idx="567">
                  <c:v>35.625660691707999</c:v>
                </c:pt>
                <c:pt idx="568">
                  <c:v>35.688492544780011</c:v>
                </c:pt>
                <c:pt idx="569">
                  <c:v>35.751324397851597</c:v>
                </c:pt>
                <c:pt idx="570">
                  <c:v>35.814156250923375</c:v>
                </c:pt>
                <c:pt idx="571">
                  <c:v>35.876988103995174</c:v>
                </c:pt>
                <c:pt idx="572">
                  <c:v>35.939819957066945</c:v>
                </c:pt>
                <c:pt idx="573">
                  <c:v>36.002651810139113</c:v>
                </c:pt>
                <c:pt idx="574">
                  <c:v>36.065483663209974</c:v>
                </c:pt>
                <c:pt idx="575">
                  <c:v>36.128315516282413</c:v>
                </c:pt>
                <c:pt idx="576">
                  <c:v>36.191147369354155</c:v>
                </c:pt>
                <c:pt idx="577">
                  <c:v>36.253979222426011</c:v>
                </c:pt>
                <c:pt idx="578">
                  <c:v>36.316811075497007</c:v>
                </c:pt>
                <c:pt idx="579">
                  <c:v>36.379642928569552</c:v>
                </c:pt>
                <c:pt idx="580">
                  <c:v>36.44247478164079</c:v>
                </c:pt>
                <c:pt idx="581">
                  <c:v>36.505306634713143</c:v>
                </c:pt>
                <c:pt idx="582">
                  <c:v>36.568138487785063</c:v>
                </c:pt>
                <c:pt idx="583">
                  <c:v>36.630970340857296</c:v>
                </c:pt>
                <c:pt idx="584">
                  <c:v>36.693802193928533</c:v>
                </c:pt>
                <c:pt idx="585">
                  <c:v>36.756634047000325</c:v>
                </c:pt>
                <c:pt idx="586">
                  <c:v>36.819465900072124</c:v>
                </c:pt>
                <c:pt idx="587">
                  <c:v>36.882297753143177</c:v>
                </c:pt>
                <c:pt idx="588">
                  <c:v>36.945129606215716</c:v>
                </c:pt>
                <c:pt idx="589">
                  <c:v>37.007961459286527</c:v>
                </c:pt>
                <c:pt idx="590">
                  <c:v>37.070793312359363</c:v>
                </c:pt>
                <c:pt idx="591">
                  <c:v>37.133625165431106</c:v>
                </c:pt>
                <c:pt idx="592">
                  <c:v>37.196457018502912</c:v>
                </c:pt>
                <c:pt idx="593">
                  <c:v>37.259288871574697</c:v>
                </c:pt>
                <c:pt idx="594">
                  <c:v>37.322120724646496</c:v>
                </c:pt>
                <c:pt idx="595">
                  <c:v>37.38495257771774</c:v>
                </c:pt>
                <c:pt idx="596">
                  <c:v>37.447784430789994</c:v>
                </c:pt>
                <c:pt idx="597">
                  <c:v>37.510616283861879</c:v>
                </c:pt>
                <c:pt idx="598">
                  <c:v>37.573448136933671</c:v>
                </c:pt>
                <c:pt idx="599">
                  <c:v>37.636279990005512</c:v>
                </c:pt>
                <c:pt idx="600">
                  <c:v>37.699111843077816</c:v>
                </c:pt>
              </c:numCache>
            </c:numRef>
          </c:xVal>
          <c:yVal>
            <c:numRef>
              <c:f>Sheet1!$C$1:$C$601</c:f>
              <c:numCache>
                <c:formatCode>General</c:formatCode>
                <c:ptCount val="601"/>
                <c:pt idx="0">
                  <c:v>0</c:v>
                </c:pt>
                <c:pt idx="1">
                  <c:v>6.2790519529314179E-2</c:v>
                </c:pt>
                <c:pt idx="2">
                  <c:v>0.12533323356430587</c:v>
                </c:pt>
                <c:pt idx="3">
                  <c:v>0.18738131458572682</c:v>
                </c:pt>
                <c:pt idx="4">
                  <c:v>0.24868988716485479</c:v>
                </c:pt>
                <c:pt idx="5">
                  <c:v>0.30901699437495561</c:v>
                </c:pt>
                <c:pt idx="6">
                  <c:v>0.36812455268468197</c:v>
                </c:pt>
                <c:pt idx="7">
                  <c:v>0.42577929156507288</c:v>
                </c:pt>
                <c:pt idx="8">
                  <c:v>0.48175367410171527</c:v>
                </c:pt>
                <c:pt idx="9">
                  <c:v>0.53582679497899666</c:v>
                </c:pt>
                <c:pt idx="10">
                  <c:v>0.58778525229248224</c:v>
                </c:pt>
                <c:pt idx="11">
                  <c:v>0.63742398974868952</c:v>
                </c:pt>
                <c:pt idx="12">
                  <c:v>0.6845471059286885</c:v>
                </c:pt>
                <c:pt idx="13">
                  <c:v>0.72896862742141699</c:v>
                </c:pt>
                <c:pt idx="14">
                  <c:v>0.7705132427757887</c:v>
                </c:pt>
                <c:pt idx="15">
                  <c:v>0.80901699437494656</c:v>
                </c:pt>
                <c:pt idx="16">
                  <c:v>0.84432792550201508</c:v>
                </c:pt>
                <c:pt idx="17">
                  <c:v>0.87630668004386369</c:v>
                </c:pt>
                <c:pt idx="18">
                  <c:v>0.90482705246602579</c:v>
                </c:pt>
                <c:pt idx="19">
                  <c:v>0.92977648588825057</c:v>
                </c:pt>
                <c:pt idx="20">
                  <c:v>0.95105651629515364</c:v>
                </c:pt>
                <c:pt idx="21">
                  <c:v>0.96858316112862475</c:v>
                </c:pt>
                <c:pt idx="22">
                  <c:v>0.9822872507286885</c:v>
                </c:pt>
                <c:pt idx="23">
                  <c:v>0.99211470131447788</c:v>
                </c:pt>
                <c:pt idx="24">
                  <c:v>0.99802672842827167</c:v>
                </c:pt>
                <c:pt idx="25">
                  <c:v>1</c:v>
                </c:pt>
                <c:pt idx="26">
                  <c:v>0.99802672842827167</c:v>
                </c:pt>
                <c:pt idx="27">
                  <c:v>0.99211470131447776</c:v>
                </c:pt>
                <c:pt idx="28">
                  <c:v>0.9822872507286885</c:v>
                </c:pt>
                <c:pt idx="29">
                  <c:v>0.96858316112862486</c:v>
                </c:pt>
                <c:pt idx="30">
                  <c:v>0.95105651629515364</c:v>
                </c:pt>
                <c:pt idx="31">
                  <c:v>0.92977648588825057</c:v>
                </c:pt>
                <c:pt idx="32">
                  <c:v>0.90482705246602568</c:v>
                </c:pt>
                <c:pt idx="33">
                  <c:v>0.87630668004386369</c:v>
                </c:pt>
                <c:pt idx="34">
                  <c:v>0.84432792550201496</c:v>
                </c:pt>
                <c:pt idx="35">
                  <c:v>0.80901699437494656</c:v>
                </c:pt>
                <c:pt idx="36">
                  <c:v>0.7705132427757887</c:v>
                </c:pt>
                <c:pt idx="37">
                  <c:v>0.72896862742141688</c:v>
                </c:pt>
                <c:pt idx="38">
                  <c:v>0.6845471059286885</c:v>
                </c:pt>
                <c:pt idx="39">
                  <c:v>0.63742398974868986</c:v>
                </c:pt>
                <c:pt idx="40">
                  <c:v>0.58778525229248246</c:v>
                </c:pt>
                <c:pt idx="41">
                  <c:v>0.53582679497899699</c:v>
                </c:pt>
                <c:pt idx="42">
                  <c:v>0.4817536741017156</c:v>
                </c:pt>
                <c:pt idx="43">
                  <c:v>0.42577929156507288</c:v>
                </c:pt>
                <c:pt idx="44">
                  <c:v>0.36812455268468225</c:v>
                </c:pt>
                <c:pt idx="45">
                  <c:v>0.30901699437495567</c:v>
                </c:pt>
                <c:pt idx="46">
                  <c:v>0.24868988716485491</c:v>
                </c:pt>
                <c:pt idx="47">
                  <c:v>0.18738131458572727</c:v>
                </c:pt>
                <c:pt idx="48">
                  <c:v>0.12533323356430617</c:v>
                </c:pt>
                <c:pt idx="49">
                  <c:v>6.2790519529314345E-2</c:v>
                </c:pt>
                <c:pt idx="50">
                  <c:v>1.2251484549086745E-16</c:v>
                </c:pt>
                <c:pt idx="51">
                  <c:v>-6.2790519529314151E-2</c:v>
                </c:pt>
                <c:pt idx="52">
                  <c:v>-0.12533323356430592</c:v>
                </c:pt>
                <c:pt idx="53">
                  <c:v>-0.18738131458572699</c:v>
                </c:pt>
                <c:pt idx="54">
                  <c:v>-0.24868988716485504</c:v>
                </c:pt>
                <c:pt idx="55">
                  <c:v>-0.30901699437495594</c:v>
                </c:pt>
                <c:pt idx="56">
                  <c:v>-0.36812455268468236</c:v>
                </c:pt>
                <c:pt idx="57">
                  <c:v>-0.42577929156507238</c:v>
                </c:pt>
                <c:pt idx="58">
                  <c:v>-0.48175367410171499</c:v>
                </c:pt>
                <c:pt idx="59">
                  <c:v>-0.53582679497899643</c:v>
                </c:pt>
                <c:pt idx="60">
                  <c:v>-0.58778525229248224</c:v>
                </c:pt>
                <c:pt idx="61">
                  <c:v>-0.63742398974868952</c:v>
                </c:pt>
                <c:pt idx="62">
                  <c:v>-0.6845471059286885</c:v>
                </c:pt>
                <c:pt idx="63">
                  <c:v>-0.72896862742141677</c:v>
                </c:pt>
                <c:pt idx="64">
                  <c:v>-0.7705132427757897</c:v>
                </c:pt>
                <c:pt idx="65">
                  <c:v>-0.80901699437494656</c:v>
                </c:pt>
                <c:pt idx="66">
                  <c:v>-0.8443279255020153</c:v>
                </c:pt>
                <c:pt idx="67">
                  <c:v>-0.87630668004386369</c:v>
                </c:pt>
                <c:pt idx="68">
                  <c:v>-0.90482705246602591</c:v>
                </c:pt>
                <c:pt idx="69">
                  <c:v>-0.92977648588825057</c:v>
                </c:pt>
                <c:pt idx="70">
                  <c:v>-0.95105651629515364</c:v>
                </c:pt>
                <c:pt idx="71">
                  <c:v>-0.96858316112862453</c:v>
                </c:pt>
                <c:pt idx="72">
                  <c:v>-0.9822872507286885</c:v>
                </c:pt>
                <c:pt idx="73">
                  <c:v>-0.99211470131447776</c:v>
                </c:pt>
                <c:pt idx="74">
                  <c:v>-0.99802672842827167</c:v>
                </c:pt>
                <c:pt idx="75">
                  <c:v>-1</c:v>
                </c:pt>
                <c:pt idx="76">
                  <c:v>-0.99802672842827167</c:v>
                </c:pt>
                <c:pt idx="77">
                  <c:v>-0.99211470131447788</c:v>
                </c:pt>
                <c:pt idx="78">
                  <c:v>-0.9822872507286885</c:v>
                </c:pt>
                <c:pt idx="79">
                  <c:v>-0.96858316112862475</c:v>
                </c:pt>
                <c:pt idx="80">
                  <c:v>-0.95105651629515364</c:v>
                </c:pt>
                <c:pt idx="81">
                  <c:v>-0.92977648588825057</c:v>
                </c:pt>
                <c:pt idx="82">
                  <c:v>-0.90482705246602602</c:v>
                </c:pt>
                <c:pt idx="83">
                  <c:v>-0.87630668004386381</c:v>
                </c:pt>
                <c:pt idx="84">
                  <c:v>-0.84432792550201552</c:v>
                </c:pt>
                <c:pt idx="85">
                  <c:v>-0.80901699437494756</c:v>
                </c:pt>
                <c:pt idx="86">
                  <c:v>-0.7705132427757897</c:v>
                </c:pt>
                <c:pt idx="87">
                  <c:v>-0.72896862742141699</c:v>
                </c:pt>
                <c:pt idx="88">
                  <c:v>-0.6845471059286885</c:v>
                </c:pt>
                <c:pt idx="89">
                  <c:v>-0.63742398974868952</c:v>
                </c:pt>
                <c:pt idx="90">
                  <c:v>-0.58778525229248269</c:v>
                </c:pt>
                <c:pt idx="91">
                  <c:v>-0.53582679497899632</c:v>
                </c:pt>
                <c:pt idx="92">
                  <c:v>-0.48175367410171527</c:v>
                </c:pt>
                <c:pt idx="93">
                  <c:v>-0.42577929156507238</c:v>
                </c:pt>
                <c:pt idx="94">
                  <c:v>-0.36812455268468275</c:v>
                </c:pt>
                <c:pt idx="95">
                  <c:v>-0.30901699437495578</c:v>
                </c:pt>
                <c:pt idx="96">
                  <c:v>-0.24868988716485541</c:v>
                </c:pt>
                <c:pt idx="97">
                  <c:v>-0.18738131458572693</c:v>
                </c:pt>
                <c:pt idx="98">
                  <c:v>-0.12533323356430628</c:v>
                </c:pt>
                <c:pt idx="99">
                  <c:v>-6.2790519529314109E-2</c:v>
                </c:pt>
                <c:pt idx="100">
                  <c:v>-2.4502969098173445E-16</c:v>
                </c:pt>
                <c:pt idx="101">
                  <c:v>6.2790519529313527E-2</c:v>
                </c:pt>
                <c:pt idx="102">
                  <c:v>0.12533323356430581</c:v>
                </c:pt>
                <c:pt idx="103">
                  <c:v>0.18738131458572643</c:v>
                </c:pt>
                <c:pt idx="104">
                  <c:v>0.24868988716485491</c:v>
                </c:pt>
                <c:pt idx="105">
                  <c:v>0.30901699437495533</c:v>
                </c:pt>
                <c:pt idx="106">
                  <c:v>0.36812455268468225</c:v>
                </c:pt>
                <c:pt idx="107">
                  <c:v>0.42577929156507288</c:v>
                </c:pt>
                <c:pt idx="108">
                  <c:v>0.48175367410171566</c:v>
                </c:pt>
                <c:pt idx="109">
                  <c:v>0.53582679497899666</c:v>
                </c:pt>
                <c:pt idx="110">
                  <c:v>0.58778525229248291</c:v>
                </c:pt>
                <c:pt idx="111">
                  <c:v>0.63742398974868986</c:v>
                </c:pt>
                <c:pt idx="112">
                  <c:v>0.6845471059286895</c:v>
                </c:pt>
                <c:pt idx="113">
                  <c:v>0.72896862742141599</c:v>
                </c:pt>
                <c:pt idx="114">
                  <c:v>0.7705132427757887</c:v>
                </c:pt>
                <c:pt idx="115">
                  <c:v>0.80901699437494656</c:v>
                </c:pt>
                <c:pt idx="116">
                  <c:v>0.84432792550201452</c:v>
                </c:pt>
                <c:pt idx="117">
                  <c:v>0.87630668004386314</c:v>
                </c:pt>
                <c:pt idx="118">
                  <c:v>0.90482705246602546</c:v>
                </c:pt>
                <c:pt idx="119">
                  <c:v>0.92977648588825057</c:v>
                </c:pt>
                <c:pt idx="120">
                  <c:v>0.95105651629515364</c:v>
                </c:pt>
                <c:pt idx="121">
                  <c:v>0.96858316112862453</c:v>
                </c:pt>
                <c:pt idx="122">
                  <c:v>0.9822872507286885</c:v>
                </c:pt>
                <c:pt idx="123">
                  <c:v>0.99211470131447776</c:v>
                </c:pt>
                <c:pt idx="124">
                  <c:v>0.99802672842827167</c:v>
                </c:pt>
                <c:pt idx="125">
                  <c:v>1</c:v>
                </c:pt>
                <c:pt idx="126">
                  <c:v>0.99802672842827167</c:v>
                </c:pt>
                <c:pt idx="127">
                  <c:v>0.99211470131447788</c:v>
                </c:pt>
                <c:pt idx="128">
                  <c:v>0.9822872507286885</c:v>
                </c:pt>
                <c:pt idx="129">
                  <c:v>0.96858316112862475</c:v>
                </c:pt>
                <c:pt idx="130">
                  <c:v>0.95105651629515364</c:v>
                </c:pt>
                <c:pt idx="131">
                  <c:v>0.92977648588825157</c:v>
                </c:pt>
                <c:pt idx="132">
                  <c:v>0.90482705246602535</c:v>
                </c:pt>
                <c:pt idx="133">
                  <c:v>0.87630668004386369</c:v>
                </c:pt>
                <c:pt idx="134">
                  <c:v>0.84432792550201508</c:v>
                </c:pt>
                <c:pt idx="135">
                  <c:v>0.80901699437494756</c:v>
                </c:pt>
                <c:pt idx="136">
                  <c:v>0.7705132427757887</c:v>
                </c:pt>
                <c:pt idx="137">
                  <c:v>0.72896862742141644</c:v>
                </c:pt>
                <c:pt idx="138">
                  <c:v>0.6845471059286895</c:v>
                </c:pt>
                <c:pt idx="139">
                  <c:v>0.63742398974869108</c:v>
                </c:pt>
                <c:pt idx="140">
                  <c:v>0.58778525229248269</c:v>
                </c:pt>
                <c:pt idx="141">
                  <c:v>0.53582679497899721</c:v>
                </c:pt>
                <c:pt idx="142">
                  <c:v>0.48175367410171621</c:v>
                </c:pt>
                <c:pt idx="143">
                  <c:v>0.42577929156507432</c:v>
                </c:pt>
                <c:pt idx="144">
                  <c:v>0.36812455268468203</c:v>
                </c:pt>
                <c:pt idx="145">
                  <c:v>0.30901699437495594</c:v>
                </c:pt>
                <c:pt idx="146">
                  <c:v>0.24868988716485549</c:v>
                </c:pt>
                <c:pt idx="147">
                  <c:v>0.18738131458572793</c:v>
                </c:pt>
                <c:pt idx="148">
                  <c:v>0.12533323356430551</c:v>
                </c:pt>
                <c:pt idx="149">
                  <c:v>6.2790519529314179E-2</c:v>
                </c:pt>
                <c:pt idx="150">
                  <c:v>3.6754453647260025E-16</c:v>
                </c:pt>
                <c:pt idx="151">
                  <c:v>-6.2790519529313402E-2</c:v>
                </c:pt>
                <c:pt idx="152">
                  <c:v>-0.12533323356430481</c:v>
                </c:pt>
                <c:pt idx="153">
                  <c:v>-0.18738131458572718</c:v>
                </c:pt>
                <c:pt idx="154">
                  <c:v>-0.24868988716485479</c:v>
                </c:pt>
                <c:pt idx="155">
                  <c:v>-0.30901699437495528</c:v>
                </c:pt>
                <c:pt idx="156">
                  <c:v>-0.36812455268468136</c:v>
                </c:pt>
                <c:pt idx="157">
                  <c:v>-0.42577929156507338</c:v>
                </c:pt>
                <c:pt idx="158">
                  <c:v>-0.48175367410171555</c:v>
                </c:pt>
                <c:pt idx="159">
                  <c:v>-0.53582679497899655</c:v>
                </c:pt>
                <c:pt idx="160">
                  <c:v>-0.58778525229248202</c:v>
                </c:pt>
                <c:pt idx="161">
                  <c:v>-0.63742398974869052</c:v>
                </c:pt>
                <c:pt idx="162">
                  <c:v>-0.6845471059286895</c:v>
                </c:pt>
                <c:pt idx="163">
                  <c:v>-0.72896862742141599</c:v>
                </c:pt>
                <c:pt idx="164">
                  <c:v>-0.7705132427757877</c:v>
                </c:pt>
                <c:pt idx="165">
                  <c:v>-0.80901699437494656</c:v>
                </c:pt>
                <c:pt idx="166">
                  <c:v>-0.84432792550201452</c:v>
                </c:pt>
                <c:pt idx="167">
                  <c:v>-0.87630668004386303</c:v>
                </c:pt>
                <c:pt idx="168">
                  <c:v>-0.90482705246602502</c:v>
                </c:pt>
                <c:pt idx="169">
                  <c:v>-0.92977648588825057</c:v>
                </c:pt>
                <c:pt idx="170">
                  <c:v>-0.95105651629515364</c:v>
                </c:pt>
                <c:pt idx="171">
                  <c:v>-0.96858316112862453</c:v>
                </c:pt>
                <c:pt idx="172">
                  <c:v>-0.9822872507286885</c:v>
                </c:pt>
                <c:pt idx="173">
                  <c:v>-0.99211470131447788</c:v>
                </c:pt>
                <c:pt idx="174">
                  <c:v>-0.99802672842827167</c:v>
                </c:pt>
                <c:pt idx="175">
                  <c:v>-1</c:v>
                </c:pt>
                <c:pt idx="176">
                  <c:v>-0.99802672842827167</c:v>
                </c:pt>
                <c:pt idx="177">
                  <c:v>-0.99211470131447799</c:v>
                </c:pt>
                <c:pt idx="178">
                  <c:v>-0.9822872507286885</c:v>
                </c:pt>
                <c:pt idx="179">
                  <c:v>-0.96858316112862486</c:v>
                </c:pt>
                <c:pt idx="180">
                  <c:v>-0.95105651629515375</c:v>
                </c:pt>
                <c:pt idx="181">
                  <c:v>-0.92977648588825157</c:v>
                </c:pt>
                <c:pt idx="182">
                  <c:v>-0.90482705246602535</c:v>
                </c:pt>
                <c:pt idx="183">
                  <c:v>-0.87630668004386369</c:v>
                </c:pt>
                <c:pt idx="184">
                  <c:v>-0.84432792550201508</c:v>
                </c:pt>
                <c:pt idx="185">
                  <c:v>-0.80901699437494756</c:v>
                </c:pt>
                <c:pt idx="186">
                  <c:v>-0.7705132427757887</c:v>
                </c:pt>
                <c:pt idx="187">
                  <c:v>-0.72896862742141655</c:v>
                </c:pt>
                <c:pt idx="188">
                  <c:v>-0.6845471059286895</c:v>
                </c:pt>
                <c:pt idx="189">
                  <c:v>-0.63742398974869119</c:v>
                </c:pt>
                <c:pt idx="190">
                  <c:v>-0.58778525229248269</c:v>
                </c:pt>
                <c:pt idx="191">
                  <c:v>-0.53582679497899732</c:v>
                </c:pt>
                <c:pt idx="192">
                  <c:v>-0.48175367410171627</c:v>
                </c:pt>
                <c:pt idx="193">
                  <c:v>-0.42577929156507432</c:v>
                </c:pt>
                <c:pt idx="194">
                  <c:v>-0.36812455268468214</c:v>
                </c:pt>
                <c:pt idx="195">
                  <c:v>-0.30901699437495611</c:v>
                </c:pt>
                <c:pt idx="196">
                  <c:v>-0.24868988716485571</c:v>
                </c:pt>
                <c:pt idx="197">
                  <c:v>-0.18738131458572799</c:v>
                </c:pt>
                <c:pt idx="198">
                  <c:v>-0.12533323356430562</c:v>
                </c:pt>
                <c:pt idx="199">
                  <c:v>-6.279051952931429E-2</c:v>
                </c:pt>
                <c:pt idx="200">
                  <c:v>-4.9005938196347266E-16</c:v>
                </c:pt>
                <c:pt idx="201">
                  <c:v>0.12533323356430096</c:v>
                </c:pt>
                <c:pt idx="202">
                  <c:v>0.24868988716485246</c:v>
                </c:pt>
                <c:pt idx="203">
                  <c:v>0.36812455268467914</c:v>
                </c:pt>
                <c:pt idx="204">
                  <c:v>0.48175367410171505</c:v>
                </c:pt>
                <c:pt idx="205">
                  <c:v>0.58778525229247813</c:v>
                </c:pt>
                <c:pt idx="206">
                  <c:v>0.6845471059286875</c:v>
                </c:pt>
                <c:pt idx="207">
                  <c:v>0.7705132427757877</c:v>
                </c:pt>
                <c:pt idx="208">
                  <c:v>0.8443279255020153</c:v>
                </c:pt>
                <c:pt idx="209">
                  <c:v>0.90482705246602413</c:v>
                </c:pt>
                <c:pt idx="210">
                  <c:v>0.95105651629515364</c:v>
                </c:pt>
                <c:pt idx="211">
                  <c:v>0.98228725072868839</c:v>
                </c:pt>
                <c:pt idx="212">
                  <c:v>0.99802672842827167</c:v>
                </c:pt>
                <c:pt idx="213">
                  <c:v>0.99802672842827178</c:v>
                </c:pt>
                <c:pt idx="214">
                  <c:v>0.9822872507286885</c:v>
                </c:pt>
                <c:pt idx="215">
                  <c:v>0.95105651629515464</c:v>
                </c:pt>
                <c:pt idx="216">
                  <c:v>0.90482705246602491</c:v>
                </c:pt>
                <c:pt idx="217">
                  <c:v>0.84432792550201641</c:v>
                </c:pt>
                <c:pt idx="218">
                  <c:v>0.7705132427757887</c:v>
                </c:pt>
                <c:pt idx="219">
                  <c:v>0.6845471059286885</c:v>
                </c:pt>
                <c:pt idx="220">
                  <c:v>0.58778525229248035</c:v>
                </c:pt>
                <c:pt idx="221">
                  <c:v>0.48175367410171677</c:v>
                </c:pt>
                <c:pt idx="222">
                  <c:v>0.36812455268468103</c:v>
                </c:pt>
                <c:pt idx="223">
                  <c:v>0.24868988716485446</c:v>
                </c:pt>
                <c:pt idx="224">
                  <c:v>0.12533323356430298</c:v>
                </c:pt>
                <c:pt idx="225">
                  <c:v>-1.2679505882740426E-13</c:v>
                </c:pt>
                <c:pt idx="226">
                  <c:v>-0.12533323356443152</c:v>
                </c:pt>
                <c:pt idx="227">
                  <c:v>-0.24868988716497442</c:v>
                </c:pt>
                <c:pt idx="228">
                  <c:v>-0.36812455268479388</c:v>
                </c:pt>
                <c:pt idx="229">
                  <c:v>-0.48175367410182085</c:v>
                </c:pt>
                <c:pt idx="230">
                  <c:v>-0.58778525229258582</c:v>
                </c:pt>
                <c:pt idx="231">
                  <c:v>-0.68454710592877854</c:v>
                </c:pt>
                <c:pt idx="232">
                  <c:v>-0.77051324277586597</c:v>
                </c:pt>
                <c:pt idx="233">
                  <c:v>-0.84432792550207991</c:v>
                </c:pt>
                <c:pt idx="234">
                  <c:v>-0.90482705246608208</c:v>
                </c:pt>
                <c:pt idx="235">
                  <c:v>-0.95105651629519883</c:v>
                </c:pt>
                <c:pt idx="236">
                  <c:v>-0.98228725072871226</c:v>
                </c:pt>
                <c:pt idx="237">
                  <c:v>-0.99802672842827922</c:v>
                </c:pt>
                <c:pt idx="238">
                  <c:v>-0.99802672842826357</c:v>
                </c:pt>
                <c:pt idx="239">
                  <c:v>-0.98228725072865886</c:v>
                </c:pt>
                <c:pt idx="240">
                  <c:v>-0.95105651629512056</c:v>
                </c:pt>
                <c:pt idx="241">
                  <c:v>-0.90482705246596762</c:v>
                </c:pt>
                <c:pt idx="242">
                  <c:v>-0.84432792550194757</c:v>
                </c:pt>
                <c:pt idx="243">
                  <c:v>-0.7705132427757071</c:v>
                </c:pt>
                <c:pt idx="244">
                  <c:v>-0.68454710592859891</c:v>
                </c:pt>
                <c:pt idx="245">
                  <c:v>-0.58778525229238143</c:v>
                </c:pt>
                <c:pt idx="246">
                  <c:v>-0.48175367410160486</c:v>
                </c:pt>
                <c:pt idx="247">
                  <c:v>-0.36812455268456457</c:v>
                </c:pt>
                <c:pt idx="248">
                  <c:v>-0.24868988716473231</c:v>
                </c:pt>
                <c:pt idx="249">
                  <c:v>-0.12533323356418141</c:v>
                </c:pt>
                <c:pt idx="250">
                  <c:v>1.2667254398191358E-13</c:v>
                </c:pt>
                <c:pt idx="251">
                  <c:v>0.12533323356443143</c:v>
                </c:pt>
                <c:pt idx="252">
                  <c:v>0.24868988716497428</c:v>
                </c:pt>
                <c:pt idx="253">
                  <c:v>0.36812455268479388</c:v>
                </c:pt>
                <c:pt idx="254">
                  <c:v>0.48175367410182068</c:v>
                </c:pt>
                <c:pt idx="255">
                  <c:v>0.58778525229258283</c:v>
                </c:pt>
                <c:pt idx="256">
                  <c:v>0.68454710592877854</c:v>
                </c:pt>
                <c:pt idx="257">
                  <c:v>0.77051324277586342</c:v>
                </c:pt>
                <c:pt idx="258">
                  <c:v>0.84432792550207991</c:v>
                </c:pt>
                <c:pt idx="259">
                  <c:v>0.90482705246608353</c:v>
                </c:pt>
                <c:pt idx="260">
                  <c:v>0.95105651629519794</c:v>
                </c:pt>
                <c:pt idx="261">
                  <c:v>0.98228725072871226</c:v>
                </c:pt>
                <c:pt idx="262">
                  <c:v>0.99802672842827944</c:v>
                </c:pt>
                <c:pt idx="263">
                  <c:v>0.99802672842826357</c:v>
                </c:pt>
                <c:pt idx="264">
                  <c:v>0.98228725072865886</c:v>
                </c:pt>
                <c:pt idx="265">
                  <c:v>0.95105651629512178</c:v>
                </c:pt>
                <c:pt idx="266">
                  <c:v>0.90482705246596762</c:v>
                </c:pt>
                <c:pt idx="267">
                  <c:v>0.84432792550188163</c:v>
                </c:pt>
                <c:pt idx="268">
                  <c:v>0.77051324277570943</c:v>
                </c:pt>
                <c:pt idx="269">
                  <c:v>0.68454710592850854</c:v>
                </c:pt>
                <c:pt idx="270">
                  <c:v>0.58778525229226752</c:v>
                </c:pt>
                <c:pt idx="271">
                  <c:v>0.48175367410149911</c:v>
                </c:pt>
                <c:pt idx="272">
                  <c:v>0.36812455268444766</c:v>
                </c:pt>
                <c:pt idx="273">
                  <c:v>0.24868988716461041</c:v>
                </c:pt>
                <c:pt idx="274">
                  <c:v>0.12533323356405471</c:v>
                </c:pt>
                <c:pt idx="275">
                  <c:v>-2.5089500789444669E-13</c:v>
                </c:pt>
                <c:pt idx="276">
                  <c:v>-0.12533323356455245</c:v>
                </c:pt>
                <c:pt idx="277">
                  <c:v>-0.24868988716509857</c:v>
                </c:pt>
                <c:pt idx="278">
                  <c:v>-0.36812455268491234</c:v>
                </c:pt>
                <c:pt idx="279">
                  <c:v>-0.48175367410193265</c:v>
                </c:pt>
                <c:pt idx="280">
                  <c:v>-0.58778525229267897</c:v>
                </c:pt>
                <c:pt idx="281">
                  <c:v>-0.6845471059288768</c:v>
                </c:pt>
                <c:pt idx="282">
                  <c:v>-0.77051324277594024</c:v>
                </c:pt>
                <c:pt idx="283">
                  <c:v>-0.8443279255021503</c:v>
                </c:pt>
                <c:pt idx="284">
                  <c:v>-0.9048270524661306</c:v>
                </c:pt>
                <c:pt idx="285">
                  <c:v>-0.95105651629523114</c:v>
                </c:pt>
                <c:pt idx="286">
                  <c:v>-0.98228725072873557</c:v>
                </c:pt>
                <c:pt idx="287">
                  <c:v>-0.99802672842828721</c:v>
                </c:pt>
                <c:pt idx="288">
                  <c:v>-0.99802672842825557</c:v>
                </c:pt>
                <c:pt idx="289">
                  <c:v>-0.9822872507286361</c:v>
                </c:pt>
                <c:pt idx="290">
                  <c:v>-0.95105651629508414</c:v>
                </c:pt>
                <c:pt idx="291">
                  <c:v>-0.90482705246591699</c:v>
                </c:pt>
                <c:pt idx="292">
                  <c:v>-0.84432792550188362</c:v>
                </c:pt>
                <c:pt idx="293">
                  <c:v>-0.77051324277562427</c:v>
                </c:pt>
                <c:pt idx="294">
                  <c:v>-0.68454710592850554</c:v>
                </c:pt>
                <c:pt idx="295">
                  <c:v>-0.58778525229227507</c:v>
                </c:pt>
                <c:pt idx="296">
                  <c:v>-0.48175367410149611</c:v>
                </c:pt>
                <c:pt idx="297">
                  <c:v>-0.36812455268445105</c:v>
                </c:pt>
                <c:pt idx="298">
                  <c:v>-0.24868988716461396</c:v>
                </c:pt>
                <c:pt idx="299">
                  <c:v>-0.12533323356405121</c:v>
                </c:pt>
                <c:pt idx="300">
                  <c:v>2.4721977937015401E-13</c:v>
                </c:pt>
                <c:pt idx="301">
                  <c:v>0.12533323356455586</c:v>
                </c:pt>
                <c:pt idx="302">
                  <c:v>0.24868988716510174</c:v>
                </c:pt>
                <c:pt idx="303">
                  <c:v>0.36812455268490901</c:v>
                </c:pt>
                <c:pt idx="304">
                  <c:v>0.48175367410193565</c:v>
                </c:pt>
                <c:pt idx="305">
                  <c:v>0.58778525229268164</c:v>
                </c:pt>
                <c:pt idx="306">
                  <c:v>0.68454710592887402</c:v>
                </c:pt>
                <c:pt idx="307">
                  <c:v>0.77051324277594224</c:v>
                </c:pt>
                <c:pt idx="308">
                  <c:v>0.8443279255021483</c:v>
                </c:pt>
                <c:pt idx="309">
                  <c:v>0.90482705246613204</c:v>
                </c:pt>
                <c:pt idx="310">
                  <c:v>0.95105651629526944</c:v>
                </c:pt>
                <c:pt idx="311">
                  <c:v>0.98228725072875656</c:v>
                </c:pt>
                <c:pt idx="312">
                  <c:v>0.99802672842829498</c:v>
                </c:pt>
                <c:pt idx="313">
                  <c:v>0.99802672842824758</c:v>
                </c:pt>
                <c:pt idx="314">
                  <c:v>0.98228725072861856</c:v>
                </c:pt>
                <c:pt idx="315">
                  <c:v>0.95105651629503662</c:v>
                </c:pt>
                <c:pt idx="316">
                  <c:v>0.90482705246586859</c:v>
                </c:pt>
                <c:pt idx="317">
                  <c:v>0.84432792550181301</c:v>
                </c:pt>
                <c:pt idx="318">
                  <c:v>0.77051324277554867</c:v>
                </c:pt>
                <c:pt idx="319">
                  <c:v>0.6845471059284145</c:v>
                </c:pt>
                <c:pt idx="320">
                  <c:v>0.58778525229217826</c:v>
                </c:pt>
                <c:pt idx="321">
                  <c:v>0.48175367410138725</c:v>
                </c:pt>
                <c:pt idx="322">
                  <c:v>0.36812455268433081</c:v>
                </c:pt>
                <c:pt idx="323">
                  <c:v>0.24868988716448837</c:v>
                </c:pt>
                <c:pt idx="324">
                  <c:v>0.12533323356393541</c:v>
                </c:pt>
                <c:pt idx="325">
                  <c:v>-3.7854767064028739E-13</c:v>
                </c:pt>
                <c:pt idx="326">
                  <c:v>-0.12533323356467921</c:v>
                </c:pt>
                <c:pt idx="327">
                  <c:v>-0.24868988716522281</c:v>
                </c:pt>
                <c:pt idx="328">
                  <c:v>-0.36812455268502792</c:v>
                </c:pt>
                <c:pt idx="329">
                  <c:v>-0.4817536741020475</c:v>
                </c:pt>
                <c:pt idx="330">
                  <c:v>-0.58778525229278478</c:v>
                </c:pt>
                <c:pt idx="331">
                  <c:v>-0.68454710592895729</c:v>
                </c:pt>
                <c:pt idx="332">
                  <c:v>-0.77051324277602351</c:v>
                </c:pt>
                <c:pt idx="333">
                  <c:v>-0.84432792550221458</c:v>
                </c:pt>
                <c:pt idx="334">
                  <c:v>-0.90482705246619233</c:v>
                </c:pt>
                <c:pt idx="335">
                  <c:v>-0.95105651629526833</c:v>
                </c:pt>
                <c:pt idx="336">
                  <c:v>-0.98228725072875656</c:v>
                </c:pt>
                <c:pt idx="337">
                  <c:v>-0.99802672842829521</c:v>
                </c:pt>
                <c:pt idx="338">
                  <c:v>-0.99802672842824758</c:v>
                </c:pt>
                <c:pt idx="339">
                  <c:v>-0.98228725072861756</c:v>
                </c:pt>
                <c:pt idx="340">
                  <c:v>-0.95105651629503773</c:v>
                </c:pt>
                <c:pt idx="341">
                  <c:v>-0.90482705246586714</c:v>
                </c:pt>
                <c:pt idx="342">
                  <c:v>-0.8443279255018149</c:v>
                </c:pt>
                <c:pt idx="343">
                  <c:v>-0.77051324277555067</c:v>
                </c:pt>
                <c:pt idx="344">
                  <c:v>-0.6845471059284125</c:v>
                </c:pt>
                <c:pt idx="345">
                  <c:v>-0.58778525229218226</c:v>
                </c:pt>
                <c:pt idx="346">
                  <c:v>-0.48175367410138425</c:v>
                </c:pt>
                <c:pt idx="347">
                  <c:v>-0.36812455268432742</c:v>
                </c:pt>
                <c:pt idx="348">
                  <c:v>-0.24868988716449303</c:v>
                </c:pt>
                <c:pt idx="349">
                  <c:v>-0.12533323356393244</c:v>
                </c:pt>
                <c:pt idx="350">
                  <c:v>3.7487244211599527E-13</c:v>
                </c:pt>
                <c:pt idx="351">
                  <c:v>0.12533323356467546</c:v>
                </c:pt>
                <c:pt idx="352">
                  <c:v>0.24868988716522603</c:v>
                </c:pt>
                <c:pt idx="353">
                  <c:v>0.36812455268514382</c:v>
                </c:pt>
                <c:pt idx="354">
                  <c:v>0.48175367410215336</c:v>
                </c:pt>
                <c:pt idx="355">
                  <c:v>0.58778525229288658</c:v>
                </c:pt>
                <c:pt idx="356">
                  <c:v>0.6845471059290491</c:v>
                </c:pt>
                <c:pt idx="357">
                  <c:v>0.77051324277610567</c:v>
                </c:pt>
                <c:pt idx="358">
                  <c:v>0.84432792550228519</c:v>
                </c:pt>
                <c:pt idx="359">
                  <c:v>0.90482705246623085</c:v>
                </c:pt>
                <c:pt idx="360">
                  <c:v>0.95105651629530963</c:v>
                </c:pt>
                <c:pt idx="361">
                  <c:v>0.98228725072878276</c:v>
                </c:pt>
                <c:pt idx="362">
                  <c:v>0.99802672842830309</c:v>
                </c:pt>
                <c:pt idx="363">
                  <c:v>0.99802672842823958</c:v>
                </c:pt>
                <c:pt idx="364">
                  <c:v>0.98228725072859502</c:v>
                </c:pt>
                <c:pt idx="365">
                  <c:v>0.95105651629499965</c:v>
                </c:pt>
                <c:pt idx="366">
                  <c:v>0.90482705246581363</c:v>
                </c:pt>
                <c:pt idx="367">
                  <c:v>0.8443279255017484</c:v>
                </c:pt>
                <c:pt idx="368">
                  <c:v>0.7705132427754644</c:v>
                </c:pt>
                <c:pt idx="369">
                  <c:v>0.68454710592832657</c:v>
                </c:pt>
                <c:pt idx="370">
                  <c:v>0.58778525229206979</c:v>
                </c:pt>
                <c:pt idx="371">
                  <c:v>0.4817536741012754</c:v>
                </c:pt>
                <c:pt idx="372">
                  <c:v>0.36812455268421501</c:v>
                </c:pt>
                <c:pt idx="373">
                  <c:v>0.24868988716437204</c:v>
                </c:pt>
                <c:pt idx="374">
                  <c:v>0.1253332335638084</c:v>
                </c:pt>
                <c:pt idx="375">
                  <c:v>-4.9909490602852436E-13</c:v>
                </c:pt>
                <c:pt idx="376">
                  <c:v>-0.12533323356480591</c:v>
                </c:pt>
                <c:pt idx="377">
                  <c:v>-0.24868988716533902</c:v>
                </c:pt>
                <c:pt idx="378">
                  <c:v>-0.36812455268514682</c:v>
                </c:pt>
                <c:pt idx="379">
                  <c:v>-0.48175367410215636</c:v>
                </c:pt>
                <c:pt idx="380">
                  <c:v>-0.58778525229288403</c:v>
                </c:pt>
                <c:pt idx="381">
                  <c:v>-0.68454710592905155</c:v>
                </c:pt>
                <c:pt idx="382">
                  <c:v>-0.77051324277610622</c:v>
                </c:pt>
                <c:pt idx="383">
                  <c:v>-0.84432792550228319</c:v>
                </c:pt>
                <c:pt idx="384">
                  <c:v>-0.90482705246623263</c:v>
                </c:pt>
                <c:pt idx="385">
                  <c:v>-0.95105651629530774</c:v>
                </c:pt>
                <c:pt idx="386">
                  <c:v>-0.98228725072878209</c:v>
                </c:pt>
                <c:pt idx="387">
                  <c:v>-0.9980267284283032</c:v>
                </c:pt>
                <c:pt idx="388">
                  <c:v>-0.99802672842824036</c:v>
                </c:pt>
                <c:pt idx="389">
                  <c:v>-0.98228725072859435</c:v>
                </c:pt>
                <c:pt idx="390">
                  <c:v>-0.95105651629499965</c:v>
                </c:pt>
                <c:pt idx="391">
                  <c:v>-0.90482705246581485</c:v>
                </c:pt>
                <c:pt idx="392">
                  <c:v>-0.84432792550174651</c:v>
                </c:pt>
                <c:pt idx="393">
                  <c:v>-0.77051324277547062</c:v>
                </c:pt>
                <c:pt idx="394">
                  <c:v>-0.68454710592832357</c:v>
                </c:pt>
                <c:pt idx="395">
                  <c:v>-0.5877852522920668</c:v>
                </c:pt>
                <c:pt idx="396">
                  <c:v>-0.48175367410116654</c:v>
                </c:pt>
                <c:pt idx="397">
                  <c:v>-0.36812455268409688</c:v>
                </c:pt>
                <c:pt idx="398">
                  <c:v>-0.24868988716424442</c:v>
                </c:pt>
                <c:pt idx="399">
                  <c:v>-0.12533323356368514</c:v>
                </c:pt>
                <c:pt idx="400">
                  <c:v>6.2331736994105931E-13</c:v>
                </c:pt>
                <c:pt idx="401">
                  <c:v>3.1410759078127695E-2</c:v>
                </c:pt>
                <c:pt idx="402">
                  <c:v>6.2790519529311598E-2</c:v>
                </c:pt>
                <c:pt idx="403">
                  <c:v>9.4108313318515061E-2</c:v>
                </c:pt>
                <c:pt idx="404">
                  <c:v>0.12533323356430467</c:v>
                </c:pt>
                <c:pt idx="405">
                  <c:v>0.15643446504023256</c:v>
                </c:pt>
                <c:pt idx="406">
                  <c:v>0.18738131458572532</c:v>
                </c:pt>
                <c:pt idx="407">
                  <c:v>0.21814324139654426</c:v>
                </c:pt>
                <c:pt idx="408">
                  <c:v>0.24868988716485471</c:v>
                </c:pt>
                <c:pt idx="409">
                  <c:v>0.27899110603922894</c:v>
                </c:pt>
                <c:pt idx="410">
                  <c:v>0.3090169943749535</c:v>
                </c:pt>
                <c:pt idx="411">
                  <c:v>0.33873792024529242</c:v>
                </c:pt>
                <c:pt idx="412">
                  <c:v>0.36812455268468125</c:v>
                </c:pt>
                <c:pt idx="413">
                  <c:v>0.39714789063478273</c:v>
                </c:pt>
                <c:pt idx="414">
                  <c:v>0.42577929156507188</c:v>
                </c:pt>
                <c:pt idx="415">
                  <c:v>0.45399049973955091</c:v>
                </c:pt>
                <c:pt idx="416">
                  <c:v>0.48175367410171543</c:v>
                </c:pt>
                <c:pt idx="417">
                  <c:v>0.50904141575037165</c:v>
                </c:pt>
                <c:pt idx="418">
                  <c:v>0.53582679497899499</c:v>
                </c:pt>
                <c:pt idx="419">
                  <c:v>0.56208337785213158</c:v>
                </c:pt>
                <c:pt idx="420">
                  <c:v>0.58778525229248202</c:v>
                </c:pt>
                <c:pt idx="421">
                  <c:v>0.61290705365298292</c:v>
                </c:pt>
                <c:pt idx="422">
                  <c:v>0.63742398974868908</c:v>
                </c:pt>
                <c:pt idx="423">
                  <c:v>0.6613118653236526</c:v>
                </c:pt>
                <c:pt idx="424">
                  <c:v>0.68454710592866219</c:v>
                </c:pt>
                <c:pt idx="425">
                  <c:v>0.70710678118652459</c:v>
                </c:pt>
                <c:pt idx="426">
                  <c:v>0.7289686274213959</c:v>
                </c:pt>
                <c:pt idx="427">
                  <c:v>0.75011106963043861</c:v>
                </c:pt>
                <c:pt idx="428">
                  <c:v>0.77051324277576327</c:v>
                </c:pt>
                <c:pt idx="429">
                  <c:v>0.79015501237568131</c:v>
                </c:pt>
                <c:pt idx="430">
                  <c:v>0.80901699437492836</c:v>
                </c:pt>
                <c:pt idx="431">
                  <c:v>0.82708057427454362</c:v>
                </c:pt>
                <c:pt idx="432">
                  <c:v>0.84432792550199742</c:v>
                </c:pt>
                <c:pt idx="433">
                  <c:v>0.86074202700393065</c:v>
                </c:pt>
                <c:pt idx="434">
                  <c:v>0.8763066800438486</c:v>
                </c:pt>
                <c:pt idx="435">
                  <c:v>0.89100652418835358</c:v>
                </c:pt>
                <c:pt idx="436">
                  <c:v>0.90482705246601225</c:v>
                </c:pt>
                <c:pt idx="437">
                  <c:v>0.91775462568396915</c:v>
                </c:pt>
                <c:pt idx="438">
                  <c:v>0.92977648588823958</c:v>
                </c:pt>
                <c:pt idx="439">
                  <c:v>0.94088076895421457</c:v>
                </c:pt>
                <c:pt idx="440">
                  <c:v>0.95105651629514365</c:v>
                </c:pt>
                <c:pt idx="441">
                  <c:v>0.96029368567693441</c:v>
                </c:pt>
                <c:pt idx="442">
                  <c:v>0.96858316112861731</c:v>
                </c:pt>
                <c:pt idx="443">
                  <c:v>0.975916761938733</c:v>
                </c:pt>
                <c:pt idx="444">
                  <c:v>0.9822872507286825</c:v>
                </c:pt>
                <c:pt idx="445">
                  <c:v>0.98768834059513311</c:v>
                </c:pt>
                <c:pt idx="446">
                  <c:v>0.99211470131447388</c:v>
                </c:pt>
                <c:pt idx="447">
                  <c:v>0.995561964603077</c:v>
                </c:pt>
                <c:pt idx="448">
                  <c:v>0.99802672842826956</c:v>
                </c:pt>
                <c:pt idx="449">
                  <c:v>0.99950656036572239</c:v>
                </c:pt>
                <c:pt idx="450">
                  <c:v>1</c:v>
                </c:pt>
                <c:pt idx="451">
                  <c:v>0.99950656036572438</c:v>
                </c:pt>
                <c:pt idx="452">
                  <c:v>0.99802672842827367</c:v>
                </c:pt>
                <c:pt idx="453">
                  <c:v>0.9955619646030831</c:v>
                </c:pt>
                <c:pt idx="454">
                  <c:v>0.99211470131448176</c:v>
                </c:pt>
                <c:pt idx="455">
                  <c:v>0.98768834059514266</c:v>
                </c:pt>
                <c:pt idx="456">
                  <c:v>0.98228725072869449</c:v>
                </c:pt>
                <c:pt idx="457">
                  <c:v>0.97591676193874666</c:v>
                </c:pt>
                <c:pt idx="458">
                  <c:v>0.96858316112863163</c:v>
                </c:pt>
                <c:pt idx="459">
                  <c:v>0.96029368567695206</c:v>
                </c:pt>
                <c:pt idx="460">
                  <c:v>0.95105651629516363</c:v>
                </c:pt>
                <c:pt idx="461">
                  <c:v>0.94088076895423656</c:v>
                </c:pt>
                <c:pt idx="462">
                  <c:v>0.92977648588826256</c:v>
                </c:pt>
                <c:pt idx="463">
                  <c:v>0.91775462568399979</c:v>
                </c:pt>
                <c:pt idx="464">
                  <c:v>0.90482705246603901</c:v>
                </c:pt>
                <c:pt idx="465">
                  <c:v>0.89100652418838544</c:v>
                </c:pt>
                <c:pt idx="466">
                  <c:v>0.87630668004388412</c:v>
                </c:pt>
                <c:pt idx="467">
                  <c:v>0.86074202700396063</c:v>
                </c:pt>
                <c:pt idx="468">
                  <c:v>0.84432792550203228</c:v>
                </c:pt>
                <c:pt idx="469">
                  <c:v>0.82708057427458703</c:v>
                </c:pt>
                <c:pt idx="470">
                  <c:v>0.80901699437496011</c:v>
                </c:pt>
                <c:pt idx="471">
                  <c:v>0.79015501237573593</c:v>
                </c:pt>
                <c:pt idx="472">
                  <c:v>0.77051324277582867</c:v>
                </c:pt>
                <c:pt idx="473">
                  <c:v>0.75011106963050755</c:v>
                </c:pt>
                <c:pt idx="474">
                  <c:v>0.72896862742145563</c:v>
                </c:pt>
                <c:pt idx="475">
                  <c:v>0.70710678118659376</c:v>
                </c:pt>
                <c:pt idx="476">
                  <c:v>0.68454710592873358</c:v>
                </c:pt>
                <c:pt idx="477">
                  <c:v>0.66131186532370601</c:v>
                </c:pt>
                <c:pt idx="478">
                  <c:v>0.63742398974873848</c:v>
                </c:pt>
                <c:pt idx="479">
                  <c:v>0.61290705365303844</c:v>
                </c:pt>
                <c:pt idx="480">
                  <c:v>0.5877852522925312</c:v>
                </c:pt>
                <c:pt idx="481">
                  <c:v>0.56208337785218254</c:v>
                </c:pt>
                <c:pt idx="482">
                  <c:v>0.5358267949790495</c:v>
                </c:pt>
                <c:pt idx="483">
                  <c:v>0.50904141575042761</c:v>
                </c:pt>
                <c:pt idx="484">
                  <c:v>0.48175367410176934</c:v>
                </c:pt>
                <c:pt idx="485">
                  <c:v>0.45399049973960776</c:v>
                </c:pt>
                <c:pt idx="486">
                  <c:v>0.42577929156513039</c:v>
                </c:pt>
                <c:pt idx="487">
                  <c:v>0.39714789063484496</c:v>
                </c:pt>
                <c:pt idx="488">
                  <c:v>0.36812455268473598</c:v>
                </c:pt>
                <c:pt idx="489">
                  <c:v>0.33873792024535032</c:v>
                </c:pt>
                <c:pt idx="490">
                  <c:v>0.30901699437501329</c:v>
                </c:pt>
                <c:pt idx="491">
                  <c:v>0.27899110603929139</c:v>
                </c:pt>
                <c:pt idx="492">
                  <c:v>0.24868988716491441</c:v>
                </c:pt>
                <c:pt idx="493">
                  <c:v>0.21814324139660624</c:v>
                </c:pt>
                <c:pt idx="494">
                  <c:v>0.18738131458578741</c:v>
                </c:pt>
                <c:pt idx="495">
                  <c:v>0.1564344650402969</c:v>
                </c:pt>
                <c:pt idx="496">
                  <c:v>0.12533323356436774</c:v>
                </c:pt>
                <c:pt idx="497">
                  <c:v>9.4108313318577247E-2</c:v>
                </c:pt>
                <c:pt idx="498">
                  <c:v>6.2790519529377933E-2</c:v>
                </c:pt>
                <c:pt idx="499">
                  <c:v>3.1410759078192643E-2</c:v>
                </c:pt>
                <c:pt idx="500">
                  <c:v>6.4561420445866028E-14</c:v>
                </c:pt>
                <c:pt idx="501">
                  <c:v>-3.1410759078065412E-2</c:v>
                </c:pt>
                <c:pt idx="502">
                  <c:v>-6.2790519529250924E-2</c:v>
                </c:pt>
                <c:pt idx="503">
                  <c:v>-9.4108313318452333E-2</c:v>
                </c:pt>
                <c:pt idx="504">
                  <c:v>-0.125333233564241</c:v>
                </c:pt>
                <c:pt idx="505">
                  <c:v>-0.15643446504017247</c:v>
                </c:pt>
                <c:pt idx="506">
                  <c:v>-0.18738131458566376</c:v>
                </c:pt>
                <c:pt idx="507">
                  <c:v>-0.21814324139648281</c:v>
                </c:pt>
                <c:pt idx="508">
                  <c:v>-0.24868988716479448</c:v>
                </c:pt>
                <c:pt idx="509">
                  <c:v>-0.2789911060391691</c:v>
                </c:pt>
                <c:pt idx="510">
                  <c:v>-0.30901699437489583</c:v>
                </c:pt>
                <c:pt idx="511">
                  <c:v>-0.33873792024523047</c:v>
                </c:pt>
                <c:pt idx="512">
                  <c:v>-0.36812455268462274</c:v>
                </c:pt>
                <c:pt idx="513">
                  <c:v>-0.39714789063472683</c:v>
                </c:pt>
                <c:pt idx="514">
                  <c:v>-0.42577929156501532</c:v>
                </c:pt>
                <c:pt idx="515">
                  <c:v>-0.45399049973949196</c:v>
                </c:pt>
                <c:pt idx="516">
                  <c:v>-0.48175367410165931</c:v>
                </c:pt>
                <c:pt idx="517">
                  <c:v>-0.50904141575031769</c:v>
                </c:pt>
                <c:pt idx="518">
                  <c:v>-0.53582679497894237</c:v>
                </c:pt>
                <c:pt idx="519">
                  <c:v>-0.56208337785204621</c:v>
                </c:pt>
                <c:pt idx="520">
                  <c:v>-0.58778525229240064</c:v>
                </c:pt>
                <c:pt idx="521">
                  <c:v>-0.61290705365290465</c:v>
                </c:pt>
                <c:pt idx="522">
                  <c:v>-0.63742398974861758</c:v>
                </c:pt>
                <c:pt idx="523">
                  <c:v>-0.66131186532359099</c:v>
                </c:pt>
                <c:pt idx="524">
                  <c:v>-0.68454710592861956</c:v>
                </c:pt>
                <c:pt idx="525">
                  <c:v>-0.70710678118647952</c:v>
                </c:pt>
                <c:pt idx="526">
                  <c:v>-0.72896862742134472</c:v>
                </c:pt>
                <c:pt idx="527">
                  <c:v>-0.75011106963039864</c:v>
                </c:pt>
                <c:pt idx="528">
                  <c:v>-0.77051324277572597</c:v>
                </c:pt>
                <c:pt idx="529">
                  <c:v>-0.79015501237563734</c:v>
                </c:pt>
                <c:pt idx="530">
                  <c:v>-0.80901699437489172</c:v>
                </c:pt>
                <c:pt idx="531">
                  <c:v>-0.82708057427450965</c:v>
                </c:pt>
                <c:pt idx="532">
                  <c:v>-0.84432792550196356</c:v>
                </c:pt>
                <c:pt idx="533">
                  <c:v>-0.86074202700390412</c:v>
                </c:pt>
                <c:pt idx="534">
                  <c:v>-0.87630668004381762</c:v>
                </c:pt>
                <c:pt idx="535">
                  <c:v>-0.89100652418832549</c:v>
                </c:pt>
                <c:pt idx="536">
                  <c:v>-0.90482705246598572</c:v>
                </c:pt>
                <c:pt idx="537">
                  <c:v>-0.91775462568394373</c:v>
                </c:pt>
                <c:pt idx="538">
                  <c:v>-0.92977648588821549</c:v>
                </c:pt>
                <c:pt idx="539">
                  <c:v>-0.9408807689541937</c:v>
                </c:pt>
                <c:pt idx="540">
                  <c:v>-0.95105651629513022</c:v>
                </c:pt>
                <c:pt idx="541">
                  <c:v>-0.96029368567691653</c:v>
                </c:pt>
                <c:pt idx="542">
                  <c:v>-0.96858316112860099</c:v>
                </c:pt>
                <c:pt idx="543">
                  <c:v>-0.9759167619387199</c:v>
                </c:pt>
                <c:pt idx="544">
                  <c:v>-0.98228725072867107</c:v>
                </c:pt>
                <c:pt idx="545">
                  <c:v>-0.98768834059512278</c:v>
                </c:pt>
                <c:pt idx="546">
                  <c:v>-0.99211470131446156</c:v>
                </c:pt>
                <c:pt idx="547">
                  <c:v>-0.99556196460307134</c:v>
                </c:pt>
                <c:pt idx="548">
                  <c:v>-0.99802672842826556</c:v>
                </c:pt>
                <c:pt idx="549">
                  <c:v>-0.99950656036572039</c:v>
                </c:pt>
                <c:pt idx="550">
                  <c:v>-1</c:v>
                </c:pt>
                <c:pt idx="551">
                  <c:v>-0.99950656036572638</c:v>
                </c:pt>
                <c:pt idx="552">
                  <c:v>-0.99802672842827755</c:v>
                </c:pt>
                <c:pt idx="553">
                  <c:v>-0.99556196460308877</c:v>
                </c:pt>
                <c:pt idx="554">
                  <c:v>-0.99211470131448976</c:v>
                </c:pt>
                <c:pt idx="555">
                  <c:v>-0.98768834059515298</c:v>
                </c:pt>
                <c:pt idx="556">
                  <c:v>-0.98228725072870549</c:v>
                </c:pt>
                <c:pt idx="557">
                  <c:v>-0.97591676193875909</c:v>
                </c:pt>
                <c:pt idx="558">
                  <c:v>-0.96858316112864806</c:v>
                </c:pt>
                <c:pt idx="559">
                  <c:v>-0.96029368567696949</c:v>
                </c:pt>
                <c:pt idx="560">
                  <c:v>-0.9510565162951905</c:v>
                </c:pt>
                <c:pt idx="561">
                  <c:v>-0.94088076895425166</c:v>
                </c:pt>
                <c:pt idx="562">
                  <c:v>-0.9297764858882871</c:v>
                </c:pt>
                <c:pt idx="563">
                  <c:v>-0.91775462568402444</c:v>
                </c:pt>
                <c:pt idx="564">
                  <c:v>-0.90482705246606165</c:v>
                </c:pt>
                <c:pt idx="565">
                  <c:v>-0.89100652418841153</c:v>
                </c:pt>
                <c:pt idx="566">
                  <c:v>-0.87630668004392431</c:v>
                </c:pt>
                <c:pt idx="567">
                  <c:v>-0.86074202700401581</c:v>
                </c:pt>
                <c:pt idx="568">
                  <c:v>-0.8443279255020828</c:v>
                </c:pt>
                <c:pt idx="569">
                  <c:v>-0.827080574274632</c:v>
                </c:pt>
                <c:pt idx="570">
                  <c:v>-0.8090169943750215</c:v>
                </c:pt>
                <c:pt idx="571">
                  <c:v>-0.79015501237577646</c:v>
                </c:pt>
                <c:pt idx="572">
                  <c:v>-0.77051324277587063</c:v>
                </c:pt>
                <c:pt idx="573">
                  <c:v>-0.75011106963054563</c:v>
                </c:pt>
                <c:pt idx="574">
                  <c:v>-0.72896862742150326</c:v>
                </c:pt>
                <c:pt idx="575">
                  <c:v>-0.70710678118662951</c:v>
                </c:pt>
                <c:pt idx="576">
                  <c:v>-0.68454710592878254</c:v>
                </c:pt>
                <c:pt idx="577">
                  <c:v>-0.66131186532374664</c:v>
                </c:pt>
                <c:pt idx="578">
                  <c:v>-0.63742398974878578</c:v>
                </c:pt>
                <c:pt idx="579">
                  <c:v>-0.61290705365309051</c:v>
                </c:pt>
                <c:pt idx="580">
                  <c:v>-0.58778525229258449</c:v>
                </c:pt>
                <c:pt idx="581">
                  <c:v>-0.56208337785222851</c:v>
                </c:pt>
                <c:pt idx="582">
                  <c:v>-0.53582679497910268</c:v>
                </c:pt>
                <c:pt idx="583">
                  <c:v>-0.509041415750487</c:v>
                </c:pt>
                <c:pt idx="584">
                  <c:v>-0.48175367410182551</c:v>
                </c:pt>
                <c:pt idx="585">
                  <c:v>-0.45399049973966543</c:v>
                </c:pt>
                <c:pt idx="586">
                  <c:v>-0.42577929156518685</c:v>
                </c:pt>
                <c:pt idx="587">
                  <c:v>-0.39714789063489897</c:v>
                </c:pt>
                <c:pt idx="588">
                  <c:v>-0.36812455268479582</c:v>
                </c:pt>
                <c:pt idx="589">
                  <c:v>-0.33873792024541238</c:v>
                </c:pt>
                <c:pt idx="590">
                  <c:v>-0.30901699437507418</c:v>
                </c:pt>
                <c:pt idx="591">
                  <c:v>-0.27899110603934951</c:v>
                </c:pt>
                <c:pt idx="592">
                  <c:v>-0.24868988716497945</c:v>
                </c:pt>
                <c:pt idx="593">
                  <c:v>-0.21814324139666749</c:v>
                </c:pt>
                <c:pt idx="594">
                  <c:v>-0.18738131458584789</c:v>
                </c:pt>
                <c:pt idx="595">
                  <c:v>-0.15643446504035749</c:v>
                </c:pt>
                <c:pt idx="596">
                  <c:v>-0.12533323356443338</c:v>
                </c:pt>
                <c:pt idx="597">
                  <c:v>-9.4108313318641307E-2</c:v>
                </c:pt>
                <c:pt idx="598">
                  <c:v>-6.2790519529442382E-2</c:v>
                </c:pt>
                <c:pt idx="599">
                  <c:v>-3.1410759078255052E-2</c:v>
                </c:pt>
                <c:pt idx="600">
                  <c:v>-1.2508006783096586E-13</c:v>
                </c:pt>
              </c:numCache>
            </c:numRef>
          </c:yVal>
          <c:smooth val="1"/>
          <c:extLst>
            <c:ext xmlns:c16="http://schemas.microsoft.com/office/drawing/2014/chart" uri="{C3380CC4-5D6E-409C-BE32-E72D297353CC}">
              <c16:uniqueId val="{00000000-0F38-4A5C-A500-2DF06D809CF1}"/>
            </c:ext>
          </c:extLst>
        </c:ser>
        <c:ser>
          <c:idx val="1"/>
          <c:order val="1"/>
          <c:spPr>
            <a:ln>
              <a:solidFill>
                <a:prstClr val="black"/>
              </a:solidFill>
              <a:prstDash val="sysDot"/>
            </a:ln>
          </c:spPr>
          <c:marker>
            <c:symbol val="none"/>
          </c:marker>
          <c:xVal>
            <c:numRef>
              <c:f>Sheet1!$E$1:$E$2</c:f>
              <c:numCache>
                <c:formatCode>General</c:formatCode>
                <c:ptCount val="2"/>
                <c:pt idx="0">
                  <c:v>12.566370614359171</c:v>
                </c:pt>
                <c:pt idx="1">
                  <c:v>12.566370614359171</c:v>
                </c:pt>
              </c:numCache>
            </c:numRef>
          </c:xVal>
          <c:yVal>
            <c:numRef>
              <c:f>Sheet1!$H$1:$H$2</c:f>
              <c:numCache>
                <c:formatCode>General</c:formatCode>
                <c:ptCount val="2"/>
                <c:pt idx="0">
                  <c:v>-1.2</c:v>
                </c:pt>
                <c:pt idx="1">
                  <c:v>1.2</c:v>
                </c:pt>
              </c:numCache>
            </c:numRef>
          </c:yVal>
          <c:smooth val="1"/>
          <c:extLst>
            <c:ext xmlns:c16="http://schemas.microsoft.com/office/drawing/2014/chart" uri="{C3380CC4-5D6E-409C-BE32-E72D297353CC}">
              <c16:uniqueId val="{00000001-0F38-4A5C-A500-2DF06D809CF1}"/>
            </c:ext>
          </c:extLst>
        </c:ser>
        <c:ser>
          <c:idx val="2"/>
          <c:order val="2"/>
          <c:spPr>
            <a:ln>
              <a:solidFill>
                <a:schemeClr val="tx1"/>
              </a:solidFill>
              <a:prstDash val="sysDot"/>
            </a:ln>
          </c:spPr>
          <c:marker>
            <c:symbol val="none"/>
          </c:marker>
          <c:xVal>
            <c:numRef>
              <c:f>Sheet1!$F$1:$F$2</c:f>
              <c:numCache>
                <c:formatCode>General</c:formatCode>
                <c:ptCount val="2"/>
                <c:pt idx="0">
                  <c:v>25.132741228718327</c:v>
                </c:pt>
                <c:pt idx="1">
                  <c:v>25.132741228718327</c:v>
                </c:pt>
              </c:numCache>
            </c:numRef>
          </c:xVal>
          <c:yVal>
            <c:numRef>
              <c:f>Sheet1!$H$1:$H$2</c:f>
              <c:numCache>
                <c:formatCode>General</c:formatCode>
                <c:ptCount val="2"/>
                <c:pt idx="0">
                  <c:v>-1.2</c:v>
                </c:pt>
                <c:pt idx="1">
                  <c:v>1.2</c:v>
                </c:pt>
              </c:numCache>
            </c:numRef>
          </c:yVal>
          <c:smooth val="1"/>
          <c:extLst>
            <c:ext xmlns:c16="http://schemas.microsoft.com/office/drawing/2014/chart" uri="{C3380CC4-5D6E-409C-BE32-E72D297353CC}">
              <c16:uniqueId val="{00000002-0F38-4A5C-A500-2DF06D809CF1}"/>
            </c:ext>
          </c:extLst>
        </c:ser>
        <c:dLbls>
          <c:showLegendKey val="0"/>
          <c:showVal val="0"/>
          <c:showCatName val="0"/>
          <c:showSerName val="0"/>
          <c:showPercent val="0"/>
          <c:showBubbleSize val="0"/>
        </c:dLbls>
        <c:axId val="103982592"/>
        <c:axId val="103984128"/>
      </c:scatterChart>
      <c:valAx>
        <c:axId val="103982592"/>
        <c:scaling>
          <c:orientation val="minMax"/>
          <c:max val="37.699111840000675"/>
          <c:min val="0"/>
        </c:scaling>
        <c:delete val="1"/>
        <c:axPos val="b"/>
        <c:numFmt formatCode="General" sourceLinked="1"/>
        <c:majorTickMark val="out"/>
        <c:minorTickMark val="none"/>
        <c:tickLblPos val="none"/>
        <c:crossAx val="103984128"/>
        <c:crosses val="autoZero"/>
        <c:crossBetween val="midCat"/>
      </c:valAx>
      <c:valAx>
        <c:axId val="103984128"/>
        <c:scaling>
          <c:orientation val="minMax"/>
          <c:max val="1.2"/>
          <c:min val="-1.2"/>
        </c:scaling>
        <c:delete val="1"/>
        <c:axPos val="l"/>
        <c:numFmt formatCode="General" sourceLinked="1"/>
        <c:majorTickMark val="out"/>
        <c:minorTickMark val="none"/>
        <c:tickLblPos val="none"/>
        <c:crossAx val="103982592"/>
        <c:crosses val="autoZero"/>
        <c:crossBetween val="midCat"/>
      </c:valAx>
      <c:spPr>
        <a:noFill/>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scatterChart>
        <c:scatterStyle val="smoothMarker"/>
        <c:varyColors val="0"/>
        <c:ser>
          <c:idx val="0"/>
          <c:order val="0"/>
          <c:spPr>
            <a:ln>
              <a:solidFill>
                <a:srgbClr val="FF0000"/>
              </a:solidFill>
            </a:ln>
          </c:spPr>
          <c:marker>
            <c:symbol val="none"/>
          </c:marker>
          <c:xVal>
            <c:numRef>
              <c:f>Sheet1!$A$2:$A$4002</c:f>
              <c:numCache>
                <c:formatCode>General</c:formatCode>
                <c:ptCount val="4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numCache>
            </c:numRef>
          </c:xVal>
          <c:yVal>
            <c:numRef>
              <c:f>Sheet1!$C$2:$C$4002</c:f>
              <c:numCache>
                <c:formatCode>General</c:formatCode>
                <c:ptCount val="4001"/>
                <c:pt idx="0">
                  <c:v>0.95885107720840601</c:v>
                </c:pt>
                <c:pt idx="1">
                  <c:v>0.97635449376581496</c:v>
                </c:pt>
                <c:pt idx="2">
                  <c:v>0.99376027568747349</c:v>
                </c:pt>
                <c:pt idx="3">
                  <c:v>1.0110666824096939</c:v>
                </c:pt>
                <c:pt idx="4">
                  <c:v>1.0282719833062264</c:v>
                </c:pt>
                <c:pt idx="5">
                  <c:v>1.0453744578613184</c:v>
                </c:pt>
                <c:pt idx="6">
                  <c:v>1.0623723958417668</c:v>
                </c:pt>
                <c:pt idx="7">
                  <c:v>1.0792640974679386</c:v>
                </c:pt>
                <c:pt idx="8">
                  <c:v>1.0960478735837471</c:v>
                </c:pt>
                <c:pt idx="9">
                  <c:v>1.1127220458255676</c:v>
                </c:pt>
                <c:pt idx="10">
                  <c:v>1.1292849467900707</c:v>
                </c:pt>
                <c:pt idx="11">
                  <c:v>1.1457349202009626</c:v>
                </c:pt>
                <c:pt idx="12">
                  <c:v>1.1620703210746102</c:v>
                </c:pt>
                <c:pt idx="13">
                  <c:v>1.178289515884539</c:v>
                </c:pt>
                <c:pt idx="14">
                  <c:v>1.1943908827247842</c:v>
                </c:pt>
                <c:pt idx="15">
                  <c:v>1.2103728114720791</c:v>
                </c:pt>
                <c:pt idx="16">
                  <c:v>1.2262337039468676</c:v>
                </c:pt>
                <c:pt idx="17">
                  <c:v>1.2419719740731194</c:v>
                </c:pt>
                <c:pt idx="18">
                  <c:v>1.257586048036937</c:v>
                </c:pt>
                <c:pt idx="19">
                  <c:v>1.2730743644439357</c:v>
                </c:pt>
                <c:pt idx="20">
                  <c:v>1.288435374475382</c:v>
                </c:pt>
                <c:pt idx="21">
                  <c:v>1.3036675420430732</c:v>
                </c:pt>
                <c:pt idx="22">
                  <c:v>1.3187693439429462</c:v>
                </c:pt>
                <c:pt idx="23">
                  <c:v>1.3337392700073958</c:v>
                </c:pt>
                <c:pt idx="24">
                  <c:v>1.3485758232562901</c:v>
                </c:pt>
                <c:pt idx="25">
                  <c:v>1.3632775200466682</c:v>
                </c:pt>
                <c:pt idx="26">
                  <c:v>1.3778428902211026</c:v>
                </c:pt>
                <c:pt idx="27">
                  <c:v>1.3922704772547134</c:v>
                </c:pt>
                <c:pt idx="28">
                  <c:v>1.4065588384008203</c:v>
                </c:pt>
                <c:pt idx="29">
                  <c:v>1.4207065448352156</c:v>
                </c:pt>
                <c:pt idx="30">
                  <c:v>1.4347121817990456</c:v>
                </c:pt>
                <c:pt idx="31">
                  <c:v>1.4485743487402851</c:v>
                </c:pt>
                <c:pt idx="32">
                  <c:v>1.4622916594537918</c:v>
                </c:pt>
                <c:pt idx="33">
                  <c:v>1.4758627422199255</c:v>
                </c:pt>
                <c:pt idx="34">
                  <c:v>1.4892862399417188</c:v>
                </c:pt>
                <c:pt idx="35">
                  <c:v>1.5025608102805854</c:v>
                </c:pt>
                <c:pt idx="36">
                  <c:v>1.5156851257905539</c:v>
                </c:pt>
                <c:pt idx="37">
                  <c:v>1.5286578740510102</c:v>
                </c:pt>
                <c:pt idx="38">
                  <c:v>1.5414777577979386</c:v>
                </c:pt>
                <c:pt idx="39">
                  <c:v>1.5541434950536477</c:v>
                </c:pt>
                <c:pt idx="40">
                  <c:v>1.5666538192549668</c:v>
                </c:pt>
                <c:pt idx="41">
                  <c:v>1.5790074793799007</c:v>
                </c:pt>
                <c:pt idx="42">
                  <c:v>1.5912032400727321</c:v>
                </c:pt>
                <c:pt idx="43">
                  <c:v>1.6032398817675542</c:v>
                </c:pt>
                <c:pt idx="44">
                  <c:v>1.6151162008102284</c:v>
                </c:pt>
                <c:pt idx="45">
                  <c:v>1.6268310095787475</c:v>
                </c:pt>
                <c:pt idx="46">
                  <c:v>1.6383831366019965</c:v>
                </c:pt>
                <c:pt idx="47">
                  <c:v>1.6497714266769001</c:v>
                </c:pt>
                <c:pt idx="48">
                  <c:v>1.660994740983941</c:v>
                </c:pt>
                <c:pt idx="49">
                  <c:v>1.6720519572010411</c:v>
                </c:pt>
                <c:pt idx="50">
                  <c:v>1.682941969615793</c:v>
                </c:pt>
                <c:pt idx="51">
                  <c:v>1.6936636892360304</c:v>
                </c:pt>
                <c:pt idx="52">
                  <c:v>1.7042160438987259</c:v>
                </c:pt>
                <c:pt idx="53">
                  <c:v>1.7145979783772067</c:v>
                </c:pt>
                <c:pt idx="54">
                  <c:v>1.7248084544866769</c:v>
                </c:pt>
                <c:pt idx="55">
                  <c:v>1.7348464511880339</c:v>
                </c:pt>
                <c:pt idx="56">
                  <c:v>1.7447109646899726</c:v>
                </c:pt>
                <c:pt idx="57">
                  <c:v>1.7544010085493631</c:v>
                </c:pt>
                <c:pt idx="58">
                  <c:v>1.763915613769895</c:v>
                </c:pt>
                <c:pt idx="59">
                  <c:v>1.7732538288989743</c:v>
                </c:pt>
                <c:pt idx="60">
                  <c:v>1.7824147201228708</c:v>
                </c:pt>
                <c:pt idx="61">
                  <c:v>1.7913973713600952</c:v>
                </c:pt>
                <c:pt idx="62">
                  <c:v>1.8002008843530102</c:v>
                </c:pt>
                <c:pt idx="63">
                  <c:v>1.8088243787576517</c:v>
                </c:pt>
                <c:pt idx="64">
                  <c:v>1.8172669922317666</c:v>
                </c:pt>
                <c:pt idx="65">
                  <c:v>1.825527880521042</c:v>
                </c:pt>
                <c:pt idx="66">
                  <c:v>1.8336062175435339</c:v>
                </c:pt>
                <c:pt idx="67">
                  <c:v>1.8415011954722713</c:v>
                </c:pt>
                <c:pt idx="68">
                  <c:v>1.8492120248160409</c:v>
                </c:pt>
                <c:pt idx="69">
                  <c:v>1.8567379344983332</c:v>
                </c:pt>
                <c:pt idx="70">
                  <c:v>1.8640781719344526</c:v>
                </c:pt>
                <c:pt idx="71">
                  <c:v>1.8712320031067717</c:v>
                </c:pt>
                <c:pt idx="72">
                  <c:v>1.8781987126381352</c:v>
                </c:pt>
                <c:pt idx="73">
                  <c:v>1.884977603863395</c:v>
                </c:pt>
                <c:pt idx="74">
                  <c:v>1.8915679988990779</c:v>
                </c:pt>
                <c:pt idx="75">
                  <c:v>1.8979692387111724</c:v>
                </c:pt>
                <c:pt idx="76">
                  <c:v>1.9041806831810315</c:v>
                </c:pt>
                <c:pt idx="77">
                  <c:v>1.9102017111693845</c:v>
                </c:pt>
                <c:pt idx="78">
                  <c:v>1.9160317205784498</c:v>
                </c:pt>
                <c:pt idx="79">
                  <c:v>1.9216701284121454</c:v>
                </c:pt>
                <c:pt idx="80">
                  <c:v>1.9271163708343859</c:v>
                </c:pt>
                <c:pt idx="81">
                  <c:v>1.932369903225468</c:v>
                </c:pt>
                <c:pt idx="82">
                  <c:v>1.9374302002365305</c:v>
                </c:pt>
                <c:pt idx="83">
                  <c:v>1.9422967558420892</c:v>
                </c:pt>
                <c:pt idx="84">
                  <c:v>1.9469690833906388</c:v>
                </c:pt>
                <c:pt idx="85">
                  <c:v>1.9514467156533182</c:v>
                </c:pt>
                <c:pt idx="86">
                  <c:v>1.9557292048706323</c:v>
                </c:pt>
                <c:pt idx="87">
                  <c:v>1.9598161227972284</c:v>
                </c:pt>
                <c:pt idx="88">
                  <c:v>1.9637070607447193</c:v>
                </c:pt>
                <c:pt idx="89">
                  <c:v>1.9674016296225532</c:v>
                </c:pt>
                <c:pt idx="90">
                  <c:v>1.9708994599769203</c:v>
                </c:pt>
                <c:pt idx="91">
                  <c:v>1.9742002020277007</c:v>
                </c:pt>
                <c:pt idx="92">
                  <c:v>1.9773035257034395</c:v>
                </c:pt>
                <c:pt idx="93">
                  <c:v>1.9802091206743557</c:v>
                </c:pt>
                <c:pt idx="94">
                  <c:v>1.9829166963833729</c:v>
                </c:pt>
                <c:pt idx="95">
                  <c:v>1.985425982075177</c:v>
                </c:pt>
                <c:pt idx="96">
                  <c:v>1.9877367268232897</c:v>
                </c:pt>
                <c:pt idx="97">
                  <c:v>1.9898486995551619</c:v>
                </c:pt>
                <c:pt idx="98">
                  <c:v>1.9917616890752801</c:v>
                </c:pt>
                <c:pt idx="99">
                  <c:v>1.9934755040862868</c:v>
                </c:pt>
                <c:pt idx="100">
                  <c:v>1.9949899732081089</c:v>
                </c:pt>
                <c:pt idx="101">
                  <c:v>1.9963049449950963</c:v>
                </c:pt>
                <c:pt idx="102">
                  <c:v>1.997420287951166</c:v>
                </c:pt>
                <c:pt idx="103">
                  <c:v>1.998335890542952</c:v>
                </c:pt>
                <c:pt idx="104">
                  <c:v>1.9990516612109581</c:v>
                </c:pt>
                <c:pt idx="105">
                  <c:v>1.999567528378714</c:v>
                </c:pt>
                <c:pt idx="106">
                  <c:v>1.9998834404599326</c:v>
                </c:pt>
                <c:pt idx="107">
                  <c:v>1.9999993658636692</c:v>
                </c:pt>
                <c:pt idx="108">
                  <c:v>1.9999152929974802</c:v>
                </c:pt>
                <c:pt idx="109">
                  <c:v>1.9996312302685817</c:v>
                </c:pt>
                <c:pt idx="110">
                  <c:v>1.9991472060830102</c:v>
                </c:pt>
                <c:pt idx="111">
                  <c:v>1.998463268842781</c:v>
                </c:pt>
                <c:pt idx="112">
                  <c:v>1.9975794869410479</c:v>
                </c:pt>
                <c:pt idx="113">
                  <c:v>1.9964959487552649</c:v>
                </c:pt>
                <c:pt idx="114">
                  <c:v>1.9952127626383473</c:v>
                </c:pt>
                <c:pt idx="115">
                  <c:v>1.9937300569078378</c:v>
                </c:pt>
                <c:pt idx="116">
                  <c:v>1.9920479798330735</c:v>
                </c:pt>
                <c:pt idx="117">
                  <c:v>1.9901666996203604</c:v>
                </c:pt>
                <c:pt idx="118">
                  <c:v>1.9880864043961519</c:v>
                </c:pt>
                <c:pt idx="119">
                  <c:v>1.985807302188237</c:v>
                </c:pt>
                <c:pt idx="120">
                  <c:v>1.9833296209049371</c:v>
                </c:pt>
                <c:pt idx="121">
                  <c:v>1.9806536083123161</c:v>
                </c:pt>
                <c:pt idx="122">
                  <c:v>1.9777795320094029</c:v>
                </c:pt>
                <c:pt idx="123">
                  <c:v>1.9747076794014329</c:v>
                </c:pt>
                <c:pt idx="124">
                  <c:v>1.971438357671107</c:v>
                </c:pt>
                <c:pt idx="125">
                  <c:v>1.9679718937478738</c:v>
                </c:pt>
                <c:pt idx="126">
                  <c:v>1.9643086342752369</c:v>
                </c:pt>
                <c:pt idx="127">
                  <c:v>1.960448945576091</c:v>
                </c:pt>
                <c:pt idx="128">
                  <c:v>1.9563932136160893</c:v>
                </c:pt>
                <c:pt idx="129">
                  <c:v>1.9521418439650484</c:v>
                </c:pt>
                <c:pt idx="130">
                  <c:v>1.9476952617563903</c:v>
                </c:pt>
                <c:pt idx="131">
                  <c:v>1.9430539116446306</c:v>
                </c:pt>
                <c:pt idx="132">
                  <c:v>1.9382182577609126</c:v>
                </c:pt>
                <c:pt idx="133">
                  <c:v>1.9331887836665951</c:v>
                </c:pt>
                <c:pt idx="134">
                  <c:v>1.9279659923048962</c:v>
                </c:pt>
                <c:pt idx="135">
                  <c:v>1.9225504059505998</c:v>
                </c:pt>
                <c:pt idx="136">
                  <c:v>1.9169425661578283</c:v>
                </c:pt>
                <c:pt idx="137">
                  <c:v>1.9111430337058879</c:v>
                </c:pt>
                <c:pt idx="138">
                  <c:v>1.9051523885431907</c:v>
                </c:pt>
                <c:pt idx="139">
                  <c:v>1.8989712297292609</c:v>
                </c:pt>
                <c:pt idx="140">
                  <c:v>1.8926001753748289</c:v>
                </c:pt>
                <c:pt idx="141">
                  <c:v>1.8860398625800212</c:v>
                </c:pt>
                <c:pt idx="142">
                  <c:v>1.8792909473706498</c:v>
                </c:pt>
                <c:pt idx="143">
                  <c:v>1.8723541046326122</c:v>
                </c:pt>
                <c:pt idx="144">
                  <c:v>1.865230028044401</c:v>
                </c:pt>
                <c:pt idx="145">
                  <c:v>1.8579194300077386</c:v>
                </c:pt>
                <c:pt idx="146">
                  <c:v>1.8504230415763365</c:v>
                </c:pt>
                <c:pt idx="147">
                  <c:v>1.8427416123827909</c:v>
                </c:pt>
                <c:pt idx="148">
                  <c:v>1.8348759105636196</c:v>
                </c:pt>
                <c:pt idx="149">
                  <c:v>1.8268267226824504</c:v>
                </c:pt>
                <c:pt idx="150">
                  <c:v>1.8185948536513634</c:v>
                </c:pt>
                <c:pt idx="151">
                  <c:v>1.810181126650402</c:v>
                </c:pt>
                <c:pt idx="152">
                  <c:v>1.8015863830452545</c:v>
                </c:pt>
                <c:pt idx="153">
                  <c:v>1.7928114823031196</c:v>
                </c:pt>
                <c:pt idx="154">
                  <c:v>1.7838573019067592</c:v>
                </c:pt>
                <c:pt idx="155">
                  <c:v>1.774724737266751</c:v>
                </c:pt>
                <c:pt idx="156">
                  <c:v>1.7654147016319481</c:v>
                </c:pt>
                <c:pt idx="157">
                  <c:v>1.7559281259981558</c:v>
                </c:pt>
                <c:pt idx="158">
                  <c:v>1.7462659590150329</c:v>
                </c:pt>
                <c:pt idx="159">
                  <c:v>1.7364291668912253</c:v>
                </c:pt>
                <c:pt idx="160">
                  <c:v>1.7264187332977474</c:v>
                </c:pt>
                <c:pt idx="161">
                  <c:v>1.7162356592696173</c:v>
                </c:pt>
                <c:pt idx="162">
                  <c:v>1.7058809631057523</c:v>
                </c:pt>
                <c:pt idx="163">
                  <c:v>1.6953556802671397</c:v>
                </c:pt>
                <c:pt idx="164">
                  <c:v>1.6846608632732918</c:v>
                </c:pt>
                <c:pt idx="165">
                  <c:v>1.6737975815969954</c:v>
                </c:pt>
                <c:pt idx="166">
                  <c:v>1.6627669215573662</c:v>
                </c:pt>
                <c:pt idx="167">
                  <c:v>1.6515699862112161</c:v>
                </c:pt>
                <c:pt idx="168">
                  <c:v>1.6402078952427488</c:v>
                </c:pt>
                <c:pt idx="169">
                  <c:v>1.628681784851592</c:v>
                </c:pt>
                <c:pt idx="170">
                  <c:v>1.6169928076391802</c:v>
                </c:pt>
                <c:pt idx="171">
                  <c:v>1.6051421324934945</c:v>
                </c:pt>
                <c:pt idx="172">
                  <c:v>1.5931309444721735</c:v>
                </c:pt>
                <c:pt idx="173">
                  <c:v>1.5809604446840095</c:v>
                </c:pt>
                <c:pt idx="174">
                  <c:v>1.5686318501688397</c:v>
                </c:pt>
                <c:pt idx="175">
                  <c:v>1.5561463937758424</c:v>
                </c:pt>
                <c:pt idx="176">
                  <c:v>1.5435053240402519</c:v>
                </c:pt>
                <c:pt idx="177">
                  <c:v>1.5307099050585071</c:v>
                </c:pt>
                <c:pt idx="178">
                  <c:v>1.5177614163618436</c:v>
                </c:pt>
                <c:pt idx="179">
                  <c:v>1.5046611527883413</c:v>
                </c:pt>
                <c:pt idx="180">
                  <c:v>1.4914104243534405</c:v>
                </c:pt>
                <c:pt idx="181">
                  <c:v>1.4780105561189416</c:v>
                </c:pt>
                <c:pt idx="182">
                  <c:v>1.4644628880605022</c:v>
                </c:pt>
                <c:pt idx="183">
                  <c:v>1.4507687749336391</c:v>
                </c:pt>
                <c:pt idx="184">
                  <c:v>1.4369295861382525</c:v>
                </c:pt>
                <c:pt idx="185">
                  <c:v>1.4229467055816887</c:v>
                </c:pt>
                <c:pt idx="186">
                  <c:v>1.4088215315403518</c:v>
                </c:pt>
                <c:pt idx="187">
                  <c:v>1.3945554765198755</c:v>
                </c:pt>
                <c:pt idx="188">
                  <c:v>1.3801499671138728</c:v>
                </c:pt>
                <c:pt idx="189">
                  <c:v>1.3656064438612801</c:v>
                </c:pt>
                <c:pt idx="190">
                  <c:v>1.3509263611023019</c:v>
                </c:pt>
                <c:pt idx="191">
                  <c:v>1.336111186832982</c:v>
                </c:pt>
                <c:pt idx="192">
                  <c:v>1.3211624025584014</c:v>
                </c:pt>
                <c:pt idx="193">
                  <c:v>1.3060815031445303</c:v>
                </c:pt>
                <c:pt idx="194">
                  <c:v>1.2908699966687414</c:v>
                </c:pt>
                <c:pt idx="195">
                  <c:v>1.2755294042690073</c:v>
                </c:pt>
                <c:pt idx="196">
                  <c:v>1.2600612599917844</c:v>
                </c:pt>
                <c:pt idx="197">
                  <c:v>1.24446711063861</c:v>
                </c:pt>
                <c:pt idx="198">
                  <c:v>1.2287485156114235</c:v>
                </c:pt>
                <c:pt idx="199">
                  <c:v>1.2129070467566294</c:v>
                </c:pt>
                <c:pt idx="200">
                  <c:v>1.1969442882079131</c:v>
                </c:pt>
                <c:pt idx="201">
                  <c:v>1.180861836227826</c:v>
                </c:pt>
                <c:pt idx="202">
                  <c:v>1.1646612990481637</c:v>
                </c:pt>
                <c:pt idx="203">
                  <c:v>1.1483442967091453</c:v>
                </c:pt>
                <c:pt idx="204">
                  <c:v>1.1319124608974056</c:v>
                </c:pt>
                <c:pt idx="205">
                  <c:v>1.115367434782834</c:v>
                </c:pt>
                <c:pt idx="206">
                  <c:v>1.0987108728542532</c:v>
                </c:pt>
                <c:pt idx="207">
                  <c:v>1.0819444407539771</c:v>
                </c:pt>
                <c:pt idx="208">
                  <c:v>1.0650698151112423</c:v>
                </c:pt>
                <c:pt idx="209">
                  <c:v>1.0480886833745522</c:v>
                </c:pt>
                <c:pt idx="210">
                  <c:v>1.0310027436429283</c:v>
                </c:pt>
                <c:pt idx="211">
                  <c:v>1.0138137044961069</c:v>
                </c:pt>
                <c:pt idx="212">
                  <c:v>0.99652328482367714</c:v>
                </c:pt>
                <c:pt idx="213">
                  <c:v>0.97913321365319905</c:v>
                </c:pt>
                <c:pt idx="214">
                  <c:v>0.96164522997729651</c:v>
                </c:pt>
                <c:pt idx="215">
                  <c:v>0.94406108257976529</c:v>
                </c:pt>
                <c:pt idx="216">
                  <c:v>0.92638252986069036</c:v>
                </c:pt>
                <c:pt idx="217">
                  <c:v>0.90861133966061292</c:v>
                </c:pt>
                <c:pt idx="218">
                  <c:v>0.89074928908374229</c:v>
                </c:pt>
                <c:pt idx="219">
                  <c:v>0.87279816432025259</c:v>
                </c:pt>
                <c:pt idx="220">
                  <c:v>0.85475976046765956</c:v>
                </c:pt>
                <c:pt idx="221">
                  <c:v>0.83663588135131794</c:v>
                </c:pt>
                <c:pt idx="222">
                  <c:v>0.81842833934403458</c:v>
                </c:pt>
                <c:pt idx="223">
                  <c:v>0.80013895518483902</c:v>
                </c:pt>
                <c:pt idx="224">
                  <c:v>0.78176955779690438</c:v>
                </c:pt>
                <c:pt idx="225">
                  <c:v>0.76332198410466334</c:v>
                </c:pt>
                <c:pt idx="226">
                  <c:v>0.7447980788501114</c:v>
                </c:pt>
                <c:pt idx="227">
                  <c:v>0.72619969440833665</c:v>
                </c:pt>
                <c:pt idx="228">
                  <c:v>0.70752869060228618</c:v>
                </c:pt>
                <c:pt idx="229">
                  <c:v>0.68878693451677997</c:v>
                </c:pt>
                <c:pt idx="230">
                  <c:v>0.66997630031181021</c:v>
                </c:pt>
                <c:pt idx="231">
                  <c:v>0.65109866903512004</c:v>
                </c:pt>
                <c:pt idx="232">
                  <c:v>0.63215592843410762</c:v>
                </c:pt>
                <c:pt idx="233">
                  <c:v>0.61314997276704586</c:v>
                </c:pt>
                <c:pt idx="234">
                  <c:v>0.5940827026136648</c:v>
                </c:pt>
                <c:pt idx="235">
                  <c:v>0.57495602468508877</c:v>
                </c:pt>
                <c:pt idx="236">
                  <c:v>0.55577185163317355</c:v>
                </c:pt>
                <c:pt idx="237">
                  <c:v>0.53653210185923583</c:v>
                </c:pt>
                <c:pt idx="238">
                  <c:v>0.51723869932222166</c:v>
                </c:pt>
                <c:pt idx="239">
                  <c:v>0.49789357334630513</c:v>
                </c:pt>
                <c:pt idx="240">
                  <c:v>0.47849865842796485</c:v>
                </c:pt>
                <c:pt idx="241">
                  <c:v>0.45905589404252839</c:v>
                </c:pt>
                <c:pt idx="242">
                  <c:v>0.43956722445023388</c:v>
                </c:pt>
                <c:pt idx="243">
                  <c:v>0.42003459850179831</c:v>
                </c:pt>
                <c:pt idx="244">
                  <c:v>0.40045996944354106</c:v>
                </c:pt>
                <c:pt idx="245">
                  <c:v>0.38084529472205408</c:v>
                </c:pt>
                <c:pt idx="246">
                  <c:v>0.36119253578846583</c:v>
                </c:pt>
                <c:pt idx="247">
                  <c:v>0.34150365790229065</c:v>
                </c:pt>
                <c:pt idx="248">
                  <c:v>0.32178062993491152</c:v>
                </c:pt>
                <c:pt idx="249">
                  <c:v>0.30202542417268768</c:v>
                </c:pt>
                <c:pt idx="250">
                  <c:v>0.28224001611973443</c:v>
                </c:pt>
                <c:pt idx="251">
                  <c:v>0.26242638430036846</c:v>
                </c:pt>
                <c:pt idx="252">
                  <c:v>0.2425865100612595</c:v>
                </c:pt>
                <c:pt idx="253">
                  <c:v>0.22272237737330003</c:v>
                </c:pt>
                <c:pt idx="254">
                  <c:v>0.20283597263320371</c:v>
                </c:pt>
                <c:pt idx="255">
                  <c:v>0.18292928446487439</c:v>
                </c:pt>
                <c:pt idx="256">
                  <c:v>0.16300430352053824</c:v>
                </c:pt>
                <c:pt idx="257">
                  <c:v>0.14306302228168741</c:v>
                </c:pt>
                <c:pt idx="258">
                  <c:v>0.1231074348598263</c:v>
                </c:pt>
                <c:pt idx="259">
                  <c:v>0.10313953679706928</c:v>
                </c:pt>
                <c:pt idx="260">
                  <c:v>8.3161324866580982E-2</c:v>
                </c:pt>
                <c:pt idx="261">
                  <c:v>6.3174796872907793E-2</c:v>
                </c:pt>
                <c:pt idx="262">
                  <c:v>4.3181951452191919E-2</c:v>
                </c:pt>
                <c:pt idx="263">
                  <c:v>2.3184787872316551E-2</c:v>
                </c:pt>
                <c:pt idx="264">
                  <c:v>3.1853058329736565E-3</c:v>
                </c:pt>
                <c:pt idx="265">
                  <c:v>-1.6814494734297237E-2</c:v>
                </c:pt>
                <c:pt idx="266">
                  <c:v>-3.6812613866107617E-2</c:v>
                </c:pt>
                <c:pt idx="267">
                  <c:v>-5.6807051767207579E-2</c:v>
                </c:pt>
                <c:pt idx="268">
                  <c:v>-7.6795809010470756E-2</c:v>
                </c:pt>
                <c:pt idx="269">
                  <c:v>-9.6776886736828299E-2</c:v>
                </c:pt>
                <c:pt idx="270">
                  <c:v>-0.11674828685516017</c:v>
                </c:pt>
                <c:pt idx="271">
                  <c:v>-0.13670801224209556</c:v>
                </c:pt>
                <c:pt idx="272">
                  <c:v>-0.15665406694173059</c:v>
                </c:pt>
                <c:pt idx="273">
                  <c:v>-0.17658445636521519</c:v>
                </c:pt>
                <c:pt idx="274">
                  <c:v>-0.19649718749021736</c:v>
                </c:pt>
                <c:pt idx="275">
                  <c:v>-0.21639026906021674</c:v>
                </c:pt>
                <c:pt idx="276">
                  <c:v>-0.23626171178363475</c:v>
                </c:pt>
                <c:pt idx="277">
                  <c:v>-0.25610952853275937</c:v>
                </c:pt>
                <c:pt idx="278">
                  <c:v>-0.27593173454245368</c:v>
                </c:pt>
                <c:pt idx="279">
                  <c:v>-0.29572634760863703</c:v>
                </c:pt>
                <c:pt idx="280">
                  <c:v>-0.31549138828649642</c:v>
                </c:pt>
                <c:pt idx="281">
                  <c:v>-0.33522488008843665</c:v>
                </c:pt>
                <c:pt idx="282">
                  <c:v>-0.35492484968172028</c:v>
                </c:pt>
                <c:pt idx="283">
                  <c:v>-0.37458932708580633</c:v>
                </c:pt>
                <c:pt idx="284">
                  <c:v>-0.39421634586933968</c:v>
                </c:pt>
                <c:pt idx="285">
                  <c:v>-0.41380394334679954</c:v>
                </c:pt>
                <c:pt idx="286">
                  <c:v>-0.43335016077475924</c:v>
                </c:pt>
                <c:pt idx="287">
                  <c:v>-0.45285304354776629</c:v>
                </c:pt>
                <c:pt idx="288">
                  <c:v>-0.47231064139379397</c:v>
                </c:pt>
                <c:pt idx="289">
                  <c:v>-0.49172100856927403</c:v>
                </c:pt>
                <c:pt idx="290">
                  <c:v>-0.51108220405366245</c:v>
                </c:pt>
                <c:pt idx="291">
                  <c:v>-0.53039229174354674</c:v>
                </c:pt>
                <c:pt idx="292">
                  <c:v>-0.54964934064624804</c:v>
                </c:pt>
                <c:pt idx="293">
                  <c:v>-0.56885142507292508</c:v>
                </c:pt>
                <c:pt idx="294">
                  <c:v>-0.58799662483113524</c:v>
                </c:pt>
                <c:pt idx="295">
                  <c:v>-0.60708302541685866</c:v>
                </c:pt>
                <c:pt idx="296">
                  <c:v>-0.62610871820594038</c:v>
                </c:pt>
                <c:pt idx="297">
                  <c:v>-0.64507180064495795</c:v>
                </c:pt>
                <c:pt idx="298">
                  <c:v>-0.66397037644146817</c:v>
                </c:pt>
                <c:pt idx="299">
                  <c:v>-0.6828025557536419</c:v>
                </c:pt>
                <c:pt idx="300">
                  <c:v>-0.70156645537923967</c:v>
                </c:pt>
                <c:pt idx="301">
                  <c:v>-0.72026019894393634</c:v>
                </c:pt>
                <c:pt idx="302">
                  <c:v>-0.73888191708895423</c:v>
                </c:pt>
                <c:pt idx="303">
                  <c:v>-0.7574297476579952</c:v>
                </c:pt>
                <c:pt idx="304">
                  <c:v>-0.77590183588346062</c:v>
                </c:pt>
                <c:pt idx="305">
                  <c:v>-0.79429633457191962</c:v>
                </c:pt>
                <c:pt idx="306">
                  <c:v>-0.81261140428883361</c:v>
                </c:pt>
                <c:pt idx="307">
                  <c:v>-0.83084521354249175</c:v>
                </c:pt>
                <c:pt idx="308">
                  <c:v>-0.84899593896716519</c:v>
                </c:pt>
                <c:pt idx="309">
                  <c:v>-0.86706176550543546</c:v>
                </c:pt>
                <c:pt idx="310">
                  <c:v>-0.88504088658970492</c:v>
                </c:pt>
                <c:pt idx="311">
                  <c:v>-0.9029315043228463</c:v>
                </c:pt>
                <c:pt idx="312">
                  <c:v>-0.9207318296579966</c:v>
                </c:pt>
                <c:pt idx="313">
                  <c:v>-0.93844008257745426</c:v>
                </c:pt>
                <c:pt idx="314">
                  <c:v>-0.95605449227068573</c:v>
                </c:pt>
                <c:pt idx="315">
                  <c:v>-0.97357329731139874</c:v>
                </c:pt>
                <c:pt idx="316">
                  <c:v>-0.99099474583368985</c:v>
                </c:pt>
                <c:pt idx="317">
                  <c:v>-1.0083170957072229</c:v>
                </c:pt>
                <c:pt idx="318">
                  <c:v>-1.0255386147114476</c:v>
                </c:pt>
                <c:pt idx="319">
                  <c:v>-1.042657580708813</c:v>
                </c:pt>
                <c:pt idx="320">
                  <c:v>-1.0596722818169868</c:v>
                </c:pt>
                <c:pt idx="321">
                  <c:v>-1.0765810165800354</c:v>
                </c:pt>
                <c:pt idx="322">
                  <c:v>-1.0933820941385743</c:v>
                </c:pt>
                <c:pt idx="323">
                  <c:v>-1.1100738343988477</c:v>
                </c:pt>
                <c:pt idx="324">
                  <c:v>-1.1266545682007401</c:v>
                </c:pt>
                <c:pt idx="325">
                  <c:v>-1.1431226374846875</c:v>
                </c:pt>
                <c:pt idx="326">
                  <c:v>-1.1594763954574856</c:v>
                </c:pt>
                <c:pt idx="327">
                  <c:v>-1.1757142067569655</c:v>
                </c:pt>
                <c:pt idx="328">
                  <c:v>-1.1918344476155278</c:v>
                </c:pt>
                <c:pt idx="329">
                  <c:v>-1.2078355060225212</c:v>
                </c:pt>
                <c:pt idx="330">
                  <c:v>-1.2237157818854378</c:v>
                </c:pt>
                <c:pt idx="331">
                  <c:v>-1.2394736871899266</c:v>
                </c:pt>
                <c:pt idx="332">
                  <c:v>-1.2551076461585866</c:v>
                </c:pt>
                <c:pt idx="333">
                  <c:v>-1.2706160954085512</c:v>
                </c:pt>
                <c:pt idx="334">
                  <c:v>-1.2859974841078177</c:v>
                </c:pt>
                <c:pt idx="335">
                  <c:v>-1.3012502741303347</c:v>
                </c:pt>
                <c:pt idx="336">
                  <c:v>-1.3163729402098099</c:v>
                </c:pt>
                <c:pt idx="337">
                  <c:v>-1.3313639700922384</c:v>
                </c:pt>
                <c:pt idx="338">
                  <c:v>-1.3462218646871233</c:v>
                </c:pt>
                <c:pt idx="339">
                  <c:v>-1.3609451382173881</c:v>
                </c:pt>
                <c:pt idx="340">
                  <c:v>-1.3755323183679475</c:v>
                </c:pt>
                <c:pt idx="341">
                  <c:v>-1.3899819464329439</c:v>
                </c:pt>
                <c:pt idx="342">
                  <c:v>-1.4042925774616108</c:v>
                </c:pt>
                <c:pt idx="343">
                  <c:v>-1.4184627804027723</c:v>
                </c:pt>
                <c:pt idx="344">
                  <c:v>-1.4324911382479411</c:v>
                </c:pt>
                <c:pt idx="345">
                  <c:v>-1.4463762481730242</c:v>
                </c:pt>
                <c:pt idx="346">
                  <c:v>-1.4601167216785991</c:v>
                </c:pt>
                <c:pt idx="347">
                  <c:v>-1.4737111847287667</c:v>
                </c:pt>
                <c:pt idx="348">
                  <c:v>-1.4871582778885493</c:v>
                </c:pt>
                <c:pt idx="349">
                  <c:v>-1.5004566564598381</c:v>
                </c:pt>
                <c:pt idx="350">
                  <c:v>-1.5136049906158564</c:v>
                </c:pt>
                <c:pt idx="351">
                  <c:v>-1.5266019655341467</c:v>
                </c:pt>
                <c:pt idx="352">
                  <c:v>-1.5394462815280476</c:v>
                </c:pt>
                <c:pt idx="353">
                  <c:v>-1.5521366541766635</c:v>
                </c:pt>
                <c:pt idx="354">
                  <c:v>-1.5646718144533056</c:v>
                </c:pt>
                <c:pt idx="355">
                  <c:v>-1.5770505088523901</c:v>
                </c:pt>
                <c:pt idx="356">
                  <c:v>-1.5892714995147947</c:v>
                </c:pt>
                <c:pt idx="357">
                  <c:v>-1.6013335643516353</c:v>
                </c:pt>
                <c:pt idx="358">
                  <c:v>-1.6132354971664811</c:v>
                </c:pt>
                <c:pt idx="359">
                  <c:v>-1.6249761077759686</c:v>
                </c:pt>
                <c:pt idx="360">
                  <c:v>-1.6365542221288205</c:v>
                </c:pt>
                <c:pt idx="361">
                  <c:v>-1.6479686824232505</c:v>
                </c:pt>
                <c:pt idx="362">
                  <c:v>-1.6592183472227418</c:v>
                </c:pt>
                <c:pt idx="363">
                  <c:v>-1.6703020915701869</c:v>
                </c:pt>
                <c:pt idx="364">
                  <c:v>-1.68121880710039</c:v>
                </c:pt>
                <c:pt idx="365">
                  <c:v>-1.691967402150893</c:v>
                </c:pt>
                <c:pt idx="366">
                  <c:v>-1.7025468018711489</c:v>
                </c:pt>
                <c:pt idx="367">
                  <c:v>-1.7129559483300023</c:v>
                </c:pt>
                <c:pt idx="368">
                  <c:v>-1.7231938006214811</c:v>
                </c:pt>
                <c:pt idx="369">
                  <c:v>-1.7332593349688876</c:v>
                </c:pt>
                <c:pt idx="370">
                  <c:v>-1.7431515448271764</c:v>
                </c:pt>
                <c:pt idx="371">
                  <c:v>-1.7528694409836028</c:v>
                </c:pt>
                <c:pt idx="372">
                  <c:v>-1.7624120516566513</c:v>
                </c:pt>
                <c:pt idx="373">
                  <c:v>-1.7717784225932054</c:v>
                </c:pt>
                <c:pt idx="374">
                  <c:v>-1.780967617163977</c:v>
                </c:pt>
                <c:pt idx="375">
                  <c:v>-1.789978716457167</c:v>
                </c:pt>
                <c:pt idx="376">
                  <c:v>-1.7988108193703554</c:v>
                </c:pt>
                <c:pt idx="377">
                  <c:v>-1.8074630427006106</c:v>
                </c:pt>
                <c:pt idx="378">
                  <c:v>-1.81593452123281</c:v>
                </c:pt>
                <c:pt idx="379">
                  <c:v>-1.8242244078261607</c:v>
                </c:pt>
                <c:pt idx="380">
                  <c:v>-1.8323318734989098</c:v>
                </c:pt>
                <c:pt idx="381">
                  <c:v>-1.840256107511248</c:v>
                </c:pt>
                <c:pt idx="382">
                  <c:v>-1.8479963174463758</c:v>
                </c:pt>
                <c:pt idx="383">
                  <c:v>-1.855551729289751</c:v>
                </c:pt>
                <c:pt idx="384">
                  <c:v>-1.8629215875064851</c:v>
                </c:pt>
                <c:pt idx="385">
                  <c:v>-1.8701051551168981</c:v>
                </c:pt>
                <c:pt idx="386">
                  <c:v>-1.8771017137702151</c:v>
                </c:pt>
                <c:pt idx="387">
                  <c:v>-1.883910563816402</c:v>
                </c:pt>
                <c:pt idx="388">
                  <c:v>-1.8905310243761266</c:v>
                </c:pt>
                <c:pt idx="389">
                  <c:v>-1.8969624334088517</c:v>
                </c:pt>
                <c:pt idx="390">
                  <c:v>-1.903204147779032</c:v>
                </c:pt>
                <c:pt idx="391">
                  <c:v>-1.9092555433204328</c:v>
                </c:pt>
                <c:pt idx="392">
                  <c:v>-1.9151160148985422</c:v>
                </c:pt>
                <c:pt idx="393">
                  <c:v>-1.9207849764710867</c:v>
                </c:pt>
                <c:pt idx="394">
                  <c:v>-1.9262618611466329</c:v>
                </c:pt>
                <c:pt idx="395">
                  <c:v>-1.9315461212412777</c:v>
                </c:pt>
                <c:pt idx="396">
                  <c:v>-1.9366372283334143</c:v>
                </c:pt>
                <c:pt idx="397">
                  <c:v>-1.941534673316577</c:v>
                </c:pt>
                <c:pt idx="398">
                  <c:v>-1.9462379664503477</c:v>
                </c:pt>
                <c:pt idx="399">
                  <c:v>-1.950746637409333</c:v>
                </c:pt>
                <c:pt idx="400">
                  <c:v>-1.955060235330194</c:v>
                </c:pt>
                <c:pt idx="401">
                  <c:v>-1.9591783288567337</c:v>
                </c:pt>
                <c:pt idx="402">
                  <c:v>-1.9631005061830307</c:v>
                </c:pt>
                <c:pt idx="403">
                  <c:v>-1.9668263750946215</c:v>
                </c:pt>
                <c:pt idx="404">
                  <c:v>-1.970355563007719</c:v>
                </c:pt>
                <c:pt idx="405">
                  <c:v>-1.9736877170064731</c:v>
                </c:pt>
                <c:pt idx="406">
                  <c:v>-1.976822503878261</c:v>
                </c:pt>
                <c:pt idx="407">
                  <c:v>-1.9797596101470079</c:v>
                </c:pt>
                <c:pt idx="408">
                  <c:v>-1.9824987421045339</c:v>
                </c:pt>
                <c:pt idx="409">
                  <c:v>-1.9850396258399263</c:v>
                </c:pt>
                <c:pt idx="410">
                  <c:v>-1.9873820072669288</c:v>
                </c:pt>
                <c:pt idx="411">
                  <c:v>-1.9895256521493512</c:v>
                </c:pt>
                <c:pt idx="412">
                  <c:v>-1.9914703461244907</c:v>
                </c:pt>
                <c:pt idx="413">
                  <c:v>-1.9932158947245711</c:v>
                </c:pt>
                <c:pt idx="414">
                  <c:v>-1.9947621233961865</c:v>
                </c:pt>
                <c:pt idx="415">
                  <c:v>-1.9961088775177589</c:v>
                </c:pt>
                <c:pt idx="416">
                  <c:v>-1.9972560224149978</c:v>
                </c:pt>
                <c:pt idx="417">
                  <c:v>-1.9982034433743696</c:v>
                </c:pt>
                <c:pt idx="418">
                  <c:v>-1.998951045654568</c:v>
                </c:pt>
                <c:pt idx="419">
                  <c:v>-1.9994987544959879</c:v>
                </c:pt>
                <c:pt idx="420">
                  <c:v>-1.9998465151282017</c:v>
                </c:pt>
                <c:pt idx="421">
                  <c:v>-1.9999942927754359</c:v>
                </c:pt>
                <c:pt idx="422">
                  <c:v>-1.999942072660049</c:v>
                </c:pt>
                <c:pt idx="423">
                  <c:v>-1.9996898600040087</c:v>
                </c:pt>
                <c:pt idx="424">
                  <c:v>-1.9992376800283709</c:v>
                </c:pt>
                <c:pt idx="425">
                  <c:v>-1.998585577950756</c:v>
                </c:pt>
                <c:pt idx="426">
                  <c:v>-1.9977336189808284</c:v>
                </c:pt>
                <c:pt idx="427">
                  <c:v>-1.9966818883137751</c:v>
                </c:pt>
                <c:pt idx="428">
                  <c:v>-1.9954304911217866</c:v>
                </c:pt>
                <c:pt idx="429">
                  <c:v>-1.9939795525435391</c:v>
                </c:pt>
                <c:pt idx="430">
                  <c:v>-1.9923292176716814</c:v>
                </c:pt>
                <c:pt idx="431">
                  <c:v>-1.9904796515383254</c:v>
                </c:pt>
                <c:pt idx="432">
                  <c:v>-1.9884310390985427</c:v>
                </c:pt>
                <c:pt idx="433">
                  <c:v>-1.9861835852118708</c:v>
                </c:pt>
                <c:pt idx="434">
                  <c:v>-1.9837375146218252</c:v>
                </c:pt>
                <c:pt idx="435">
                  <c:v>-1.9810930719334265</c:v>
                </c:pt>
                <c:pt idx="436">
                  <c:v>-1.9782505215887396</c:v>
                </c:pt>
                <c:pt idx="437">
                  <c:v>-1.9752101478404307</c:v>
                </c:pt>
                <c:pt idx="438">
                  <c:v>-1.9719722547233407</c:v>
                </c:pt>
                <c:pt idx="439">
                  <c:v>-1.9685371660240831</c:v>
                </c:pt>
                <c:pt idx="440">
                  <c:v>-1.964905225248665</c:v>
                </c:pt>
                <c:pt idx="441">
                  <c:v>-1.9610767955881379</c:v>
                </c:pt>
                <c:pt idx="442">
                  <c:v>-1.957052259882277</c:v>
                </c:pt>
                <c:pt idx="443">
                  <c:v>-1.9528320205812995</c:v>
                </c:pt>
                <c:pt idx="444">
                  <c:v>-1.9484164997056181</c:v>
                </c:pt>
                <c:pt idx="445">
                  <c:v>-1.9438061388036416</c:v>
                </c:pt>
                <c:pt idx="446">
                  <c:v>-1.9390013989076176</c:v>
                </c:pt>
                <c:pt idx="447">
                  <c:v>-1.9340027604875321</c:v>
                </c:pt>
                <c:pt idx="448">
                  <c:v>-1.9288107234030609</c:v>
                </c:pt>
                <c:pt idx="449">
                  <c:v>-1.9234258068535868</c:v>
                </c:pt>
                <c:pt idx="450">
                  <c:v>-1.9178485493262769</c:v>
                </c:pt>
                <c:pt idx="451">
                  <c:v>-1.9120795085422362</c:v>
                </c:pt>
                <c:pt idx="452">
                  <c:v>-1.9061192614007354</c:v>
                </c:pt>
                <c:pt idx="453">
                  <c:v>-1.8999684039215217</c:v>
                </c:pt>
                <c:pt idx="454">
                  <c:v>-1.8936275511852179</c:v>
                </c:pt>
                <c:pt idx="455">
                  <c:v>-1.8870973372718132</c:v>
                </c:pt>
                <c:pt idx="456">
                  <c:v>-1.8803784151972573</c:v>
                </c:pt>
                <c:pt idx="457">
                  <c:v>-1.8734714568481579</c:v>
                </c:pt>
                <c:pt idx="458">
                  <c:v>-1.8663771529145952</c:v>
                </c:pt>
                <c:pt idx="459">
                  <c:v>-1.8590962128210502</c:v>
                </c:pt>
                <c:pt idx="460">
                  <c:v>-1.8516293646554649</c:v>
                </c:pt>
                <c:pt idx="461">
                  <c:v>-1.8439773550964325</c:v>
                </c:pt>
                <c:pt idx="462">
                  <c:v>-1.8361409493385339</c:v>
                </c:pt>
                <c:pt idx="463">
                  <c:v>-1.828120931015814</c:v>
                </c:pt>
                <c:pt idx="464">
                  <c:v>-1.8199181021234212</c:v>
                </c:pt>
                <c:pt idx="465">
                  <c:v>-1.8115332829374089</c:v>
                </c:pt>
                <c:pt idx="466">
                  <c:v>-1.8029673119327096</c:v>
                </c:pt>
                <c:pt idx="467">
                  <c:v>-1.7942210456992849</c:v>
                </c:pt>
                <c:pt idx="468">
                  <c:v>-1.7852953588564693</c:v>
                </c:pt>
                <c:pt idx="469">
                  <c:v>-1.7761911439655085</c:v>
                </c:pt>
                <c:pt idx="470">
                  <c:v>-1.7669093114403063</c:v>
                </c:pt>
                <c:pt idx="471">
                  <c:v>-1.7574507894563798</c:v>
                </c:pt>
                <c:pt idx="472">
                  <c:v>-1.7478165238580448</c:v>
                </c:pt>
                <c:pt idx="473">
                  <c:v>-1.7380074780638322</c:v>
                </c:pt>
                <c:pt idx="474">
                  <c:v>-1.7280246329701487</c:v>
                </c:pt>
                <c:pt idx="475">
                  <c:v>-1.717868986853184</c:v>
                </c:pt>
                <c:pt idx="476">
                  <c:v>-1.7075415552690867</c:v>
                </c:pt>
                <c:pt idx="477">
                  <c:v>-1.6970433709524091</c:v>
                </c:pt>
                <c:pt idx="478">
                  <c:v>-1.6863754837128335</c:v>
                </c:pt>
                <c:pt idx="479">
                  <c:v>-1.6755389603301956</c:v>
                </c:pt>
                <c:pt idx="480">
                  <c:v>-1.6645348844478025</c:v>
                </c:pt>
                <c:pt idx="481">
                  <c:v>-1.6533643564640725</c:v>
                </c:pt>
                <c:pt idx="482">
                  <c:v>-1.642028493422494</c:v>
                </c:pt>
                <c:pt idx="483">
                  <c:v>-1.6305284288999269</c:v>
                </c:pt>
                <c:pt idx="484">
                  <c:v>-1.6188653128932389</c:v>
                </c:pt>
                <c:pt idx="485">
                  <c:v>-1.6070403117043117</c:v>
                </c:pt>
                <c:pt idx="486">
                  <c:v>-1.5950546078234085</c:v>
                </c:pt>
                <c:pt idx="487">
                  <c:v>-1.582909399810932</c:v>
                </c:pt>
                <c:pt idx="488">
                  <c:v>-1.5706059021775611</c:v>
                </c:pt>
                <c:pt idx="489">
                  <c:v>-1.5581453452628062</c:v>
                </c:pt>
                <c:pt idx="490">
                  <c:v>-1.5455289751119743</c:v>
                </c:pt>
                <c:pt idx="491">
                  <c:v>-1.5327580533515688</c:v>
                </c:pt>
                <c:pt idx="492">
                  <c:v>-1.519833857063122</c:v>
                </c:pt>
                <c:pt idx="493">
                  <c:v>-1.506757678655493</c:v>
                </c:pt>
                <c:pt idx="494">
                  <c:v>-1.4935308257356246</c:v>
                </c:pt>
                <c:pt idx="495">
                  <c:v>-1.4801546209777887</c:v>
                </c:pt>
                <c:pt idx="496">
                  <c:v>-1.466630401991313</c:v>
                </c:pt>
                <c:pt idx="497">
                  <c:v>-1.4529595211868263</c:v>
                </c:pt>
                <c:pt idx="498">
                  <c:v>-1.439143345641015</c:v>
                </c:pt>
                <c:pt idx="499">
                  <c:v>-1.425183256959923</c:v>
                </c:pt>
                <c:pt idx="500">
                  <c:v>-1.4110806511407838</c:v>
                </c:pt>
                <c:pt idx="501">
                  <c:v>-1.3968369384324271</c:v>
                </c:pt>
                <c:pt idx="502">
                  <c:v>-1.3824535431942542</c:v>
                </c:pt>
                <c:pt idx="503">
                  <c:v>-1.3679319037538014</c:v>
                </c:pt>
                <c:pt idx="504">
                  <c:v>-1.3532734722629138</c:v>
                </c:pt>
                <c:pt idx="505">
                  <c:v>-1.338479714552524</c:v>
                </c:pt>
                <c:pt idx="506">
                  <c:v>-1.3235521099860752</c:v>
                </c:pt>
                <c:pt idx="507">
                  <c:v>-1.3084921513115828</c:v>
                </c:pt>
                <c:pt idx="508">
                  <c:v>-1.2933013445123669</c:v>
                </c:pt>
                <c:pt idx="509">
                  <c:v>-1.2779812086564475</c:v>
                </c:pt>
                <c:pt idx="510">
                  <c:v>-1.2625332757446432</c:v>
                </c:pt>
                <c:pt idx="511">
                  <c:v>-1.2469590905573706</c:v>
                </c:pt>
                <c:pt idx="512">
                  <c:v>-1.2312602105001726</c:v>
                </c:pt>
                <c:pt idx="513">
                  <c:v>-1.2154382054479715</c:v>
                </c:pt>
                <c:pt idx="514">
                  <c:v>-1.1994946575880876</c:v>
                </c:pt>
                <c:pt idx="515">
                  <c:v>-1.1834311612620187</c:v>
                </c:pt>
                <c:pt idx="516">
                  <c:v>-1.1672493228060146</c:v>
                </c:pt>
                <c:pt idx="517">
                  <c:v>-1.1509507603904343</c:v>
                </c:pt>
                <c:pt idx="518">
                  <c:v>-1.1345371038579373</c:v>
                </c:pt>
                <c:pt idx="519">
                  <c:v>-1.1180099945604975</c:v>
                </c:pt>
                <c:pt idx="520">
                  <c:v>-1.1013710851952752</c:v>
                </c:pt>
                <c:pt idx="521">
                  <c:v>-1.0846220396393396</c:v>
                </c:pt>
                <c:pt idx="522">
                  <c:v>-1.0677645327832885</c:v>
                </c:pt>
                <c:pt idx="523">
                  <c:v>-1.0508002503637586</c:v>
                </c:pt>
                <c:pt idx="524">
                  <c:v>-1.0337308887948575</c:v>
                </c:pt>
                <c:pt idx="525">
                  <c:v>-1.0165581549985168</c:v>
                </c:pt>
                <c:pt idx="526">
                  <c:v>-0.99928376623380488</c:v>
                </c:pt>
                <c:pt idx="527">
                  <c:v>-0.98190944992520346</c:v>
                </c:pt>
                <c:pt idx="528">
                  <c:v>-0.96443694348986309</c:v>
                </c:pt>
                <c:pt idx="529">
                  <c:v>-0.94686799416387013</c:v>
                </c:pt>
                <c:pt idx="530">
                  <c:v>-0.92920435882751473</c:v>
                </c:pt>
                <c:pt idx="531">
                  <c:v>-0.91144780382961099</c:v>
                </c:pt>
                <c:pt idx="532">
                  <c:v>-0.89360010481086005</c:v>
                </c:pt>
                <c:pt idx="533">
                  <c:v>-0.87566304652629379</c:v>
                </c:pt>
                <c:pt idx="534">
                  <c:v>-0.8576384226667918</c:v>
                </c:pt>
                <c:pt idx="535">
                  <c:v>-0.83952803567971934</c:v>
                </c:pt>
                <c:pt idx="536">
                  <c:v>-0.82133369658868172</c:v>
                </c:pt>
                <c:pt idx="537">
                  <c:v>-0.80305722481242925</c:v>
                </c:pt>
                <c:pt idx="538">
                  <c:v>-0.78470044798290772</c:v>
                </c:pt>
                <c:pt idx="539">
                  <c:v>-0.76626520176250268</c:v>
                </c:pt>
                <c:pt idx="540">
                  <c:v>-0.74775332966047203</c:v>
                </c:pt>
                <c:pt idx="541">
                  <c:v>-0.72916668284860264</c:v>
                </c:pt>
                <c:pt idx="542">
                  <c:v>-0.71050711997608529</c:v>
                </c:pt>
                <c:pt idx="543">
                  <c:v>-0.69177650698365767</c:v>
                </c:pt>
                <c:pt idx="544">
                  <c:v>-0.67297671691700844</c:v>
                </c:pt>
                <c:pt idx="545">
                  <c:v>-0.65410962973948128</c:v>
                </c:pt>
                <c:pt idx="546">
                  <c:v>-0.63517713214406968</c:v>
                </c:pt>
                <c:pt idx="547">
                  <c:v>-0.61618111736475623</c:v>
                </c:pt>
                <c:pt idx="548">
                  <c:v>-0.59712348498718715</c:v>
                </c:pt>
                <c:pt idx="549">
                  <c:v>-0.57800614075872225</c:v>
                </c:pt>
                <c:pt idx="550">
                  <c:v>-0.55883099639785172</c:v>
                </c:pt>
                <c:pt idx="551">
                  <c:v>-0.53959996940303234</c:v>
                </c:pt>
                <c:pt idx="552">
                  <c:v>-0.5203149828609378</c:v>
                </c:pt>
                <c:pt idx="553">
                  <c:v>-0.50097796525414984</c:v>
                </c:pt>
                <c:pt idx="554">
                  <c:v>-0.48159085026831838</c:v>
                </c:pt>
                <c:pt idx="555">
                  <c:v>-0.46215557659878448</c:v>
                </c:pt>
                <c:pt idx="556">
                  <c:v>-0.44267408775671907</c:v>
                </c:pt>
                <c:pt idx="557">
                  <c:v>-0.42314833187477008</c:v>
                </c:pt>
                <c:pt idx="558">
                  <c:v>-0.40358026151225779</c:v>
                </c:pt>
                <c:pt idx="559">
                  <c:v>-0.38397183345991004</c:v>
                </c:pt>
                <c:pt idx="560">
                  <c:v>-0.36432500854419175</c:v>
                </c:pt>
                <c:pt idx="561">
                  <c:v>-0.3446417514312205</c:v>
                </c:pt>
                <c:pt idx="562">
                  <c:v>-0.32492403043030837</c:v>
                </c:pt>
                <c:pt idx="563">
                  <c:v>-0.30517381729712229</c:v>
                </c:pt>
                <c:pt idx="564">
                  <c:v>-0.28539308703651717</c:v>
                </c:pt>
                <c:pt idx="565">
                  <c:v>-0.26558381770503348</c:v>
                </c:pt>
                <c:pt idx="566">
                  <c:v>-0.24574799021310009</c:v>
                </c:pt>
                <c:pt idx="567">
                  <c:v>-0.22588758812693474</c:v>
                </c:pt>
                <c:pt idx="568">
                  <c:v>-0.2060045974701957</c:v>
                </c:pt>
                <c:pt idx="569">
                  <c:v>-0.18610100652537781</c:v>
                </c:pt>
                <c:pt idx="570">
                  <c:v>-0.16617880563499279</c:v>
                </c:pt>
                <c:pt idx="571">
                  <c:v>-0.14623998700252616</c:v>
                </c:pt>
                <c:pt idx="572">
                  <c:v>-0.12628654449322554</c:v>
                </c:pt>
                <c:pt idx="573">
                  <c:v>-0.10632047343471225</c:v>
                </c:pt>
                <c:pt idx="574">
                  <c:v>-8.6343770417457361E-2</c:v>
                </c:pt>
                <c:pt idx="575">
                  <c:v>-6.6358433095113634E-2</c:v>
                </c:pt>
                <c:pt idx="576">
                  <c:v>-4.6366459984758898E-2</c:v>
                </c:pt>
                <c:pt idx="577">
                  <c:v>-2.6369850267044279E-2</c:v>
                </c:pt>
                <c:pt idx="578">
                  <c:v>-6.3706035862759807E-3</c:v>
                </c:pt>
                <c:pt idx="579">
                  <c:v>1.3629280149540351E-2</c:v>
                </c:pt>
                <c:pt idx="580">
                  <c:v>3.3627800968699426E-2</c:v>
                </c:pt>
                <c:pt idx="581">
                  <c:v>5.3622959035784706E-2</c:v>
                </c:pt>
                <c:pt idx="582">
                  <c:v>7.3612754851653833E-2</c:v>
                </c:pt>
                <c:pt idx="583">
                  <c:v>9.3595189453379773E-2</c:v>
                </c:pt>
                <c:pt idx="584">
                  <c:v>0.1135682646141561</c:v>
                </c:pt>
                <c:pt idx="585">
                  <c:v>0.13352998304311092</c:v>
                </c:pt>
                <c:pt idx="586">
                  <c:v>0.15347834858503784</c:v>
                </c:pt>
                <c:pt idx="587">
                  <c:v>0.17341136642000265</c:v>
                </c:pt>
                <c:pt idx="588">
                  <c:v>0.19332704326283448</c:v>
                </c:pt>
                <c:pt idx="589">
                  <c:v>0.21322338756244533</c:v>
                </c:pt>
                <c:pt idx="590">
                  <c:v>0.23309840970098727</c:v>
                </c:pt>
                <c:pt idx="591">
                  <c:v>0.25295012219280538</c:v>
                </c:pt>
                <c:pt idx="592">
                  <c:v>0.27277653988319528</c:v>
                </c:pt>
                <c:pt idx="593">
                  <c:v>0.29257568014690988</c:v>
                </c:pt>
                <c:pt idx="594">
                  <c:v>0.31234556308642381</c:v>
                </c:pt>
                <c:pt idx="595">
                  <c:v>0.33208421172991442</c:v>
                </c:pt>
                <c:pt idx="596">
                  <c:v>0.35178965222896802</c:v>
                </c:pt>
                <c:pt idx="597">
                  <c:v>0.37145991405595574</c:v>
                </c:pt>
                <c:pt idx="598">
                  <c:v>0.39109303020108849</c:v>
                </c:pt>
                <c:pt idx="599">
                  <c:v>0.41068703736910922</c:v>
                </c:pt>
                <c:pt idx="600">
                  <c:v>0.43023997617563103</c:v>
                </c:pt>
                <c:pt idx="601">
                  <c:v>0.44974989134306742</c:v>
                </c:pt>
                <c:pt idx="602">
                  <c:v>0.46921483189615987</c:v>
                </c:pt>
                <c:pt idx="603">
                  <c:v>0.48863285135707546</c:v>
                </c:pt>
                <c:pt idx="604">
                  <c:v>0.50800200794004624</c:v>
                </c:pt>
                <c:pt idx="605">
                  <c:v>0.52732036474555677</c:v>
                </c:pt>
                <c:pt idx="606">
                  <c:v>0.54658598995402474</c:v>
                </c:pt>
                <c:pt idx="607">
                  <c:v>0.56579695701898591</c:v>
                </c:pt>
                <c:pt idx="608">
                  <c:v>0.58495134485973943</c:v>
                </c:pt>
                <c:pt idx="609">
                  <c:v>0.60404723805346472</c:v>
                </c:pt>
                <c:pt idx="610">
                  <c:v>0.62308272702675571</c:v>
                </c:pt>
                <c:pt idx="611">
                  <c:v>0.64205590824657954</c:v>
                </c:pt>
                <c:pt idx="612">
                  <c:v>0.66096488441062184</c:v>
                </c:pt>
                <c:pt idx="613">
                  <c:v>0.67980776463702541</c:v>
                </c:pt>
                <c:pt idx="614">
                  <c:v>0.69858266465346974</c:v>
                </c:pt>
                <c:pt idx="615">
                  <c:v>0.71728770698560074</c:v>
                </c:pt>
                <c:pt idx="616">
                  <c:v>0.73592102114476932</c:v>
                </c:pt>
                <c:pt idx="617">
                  <c:v>0.75448074381508878</c:v>
                </c:pt>
                <c:pt idx="618">
                  <c:v>0.77296501903975867</c:v>
                </c:pt>
                <c:pt idx="619">
                  <c:v>0.79137199840666161</c:v>
                </c:pt>
                <c:pt idx="620">
                  <c:v>0.8096998412331966</c:v>
                </c:pt>
                <c:pt idx="621">
                  <c:v>0.82794671475035597</c:v>
                </c:pt>
                <c:pt idx="622">
                  <c:v>0.84611079428599367</c:v>
                </c:pt>
                <c:pt idx="623">
                  <c:v>0.86419026344729433</c:v>
                </c:pt>
                <c:pt idx="624">
                  <c:v>0.88218331430240471</c:v>
                </c:pt>
                <c:pt idx="625">
                  <c:v>0.90008814756123523</c:v>
                </c:pt>
                <c:pt idx="626">
                  <c:v>0.91790297275538058</c:v>
                </c:pt>
                <c:pt idx="627">
                  <c:v>0.93562600841716703</c:v>
                </c:pt>
                <c:pt idx="628">
                  <c:v>0.95325548225779899</c:v>
                </c:pt>
                <c:pt idx="629">
                  <c:v>0.97078963134458052</c:v>
                </c:pt>
                <c:pt idx="630">
                  <c:v>0.98822670227721632</c:v>
                </c:pt>
                <c:pt idx="631">
                  <c:v>1.0055649513631439</c:v>
                </c:pt>
                <c:pt idx="632">
                  <c:v>1.0228026447919047</c:v>
                </c:pt>
                <c:pt idx="633">
                  <c:v>1.0399380588085174</c:v>
                </c:pt>
                <c:pt idx="634">
                  <c:v>1.0569694798858615</c:v>
                </c:pt>
                <c:pt idx="635">
                  <c:v>1.073895204896022</c:v>
                </c:pt>
                <c:pt idx="636">
                  <c:v>1.0907135412806039</c:v>
                </c:pt>
                <c:pt idx="637">
                  <c:v>1.1074228072199814</c:v>
                </c:pt>
                <c:pt idx="638">
                  <c:v>1.124021331801486</c:v>
                </c:pt>
                <c:pt idx="639">
                  <c:v>1.140507455186492</c:v>
                </c:pt>
                <c:pt idx="640">
                  <c:v>1.1568795287764002</c:v>
                </c:pt>
                <c:pt idx="641">
                  <c:v>1.1731359153774927</c:v>
                </c:pt>
                <c:pt idx="642">
                  <c:v>1.1892749893646573</c:v>
                </c:pt>
                <c:pt idx="643">
                  <c:v>1.2052951368439446</c:v>
                </c:pt>
                <c:pt idx="644">
                  <c:v>1.2211947558139582</c:v>
                </c:pt>
                <c:pt idx="645">
                  <c:v>1.2369722563260479</c:v>
                </c:pt>
                <c:pt idx="646">
                  <c:v>1.2526260606433117</c:v>
                </c:pt>
                <c:pt idx="647">
                  <c:v>1.2681546033983628</c:v>
                </c:pt>
                <c:pt idx="648">
                  <c:v>1.2835563317498675</c:v>
                </c:pt>
                <c:pt idx="649">
                  <c:v>1.2988297055378224</c:v>
                </c:pt>
                <c:pt idx="650">
                  <c:v>1.3139731974375781</c:v>
                </c:pt>
                <c:pt idx="651">
                  <c:v>1.3289852931125641</c:v>
                </c:pt>
                <c:pt idx="652">
                  <c:v>1.3438644913657229</c:v>
                </c:pt>
                <c:pt idx="653">
                  <c:v>1.3586093042896297</c:v>
                </c:pt>
                <c:pt idx="654">
                  <c:v>1.3732182574152769</c:v>
                </c:pt>
                <c:pt idx="655">
                  <c:v>1.3876898898595273</c:v>
                </c:pt>
                <c:pt idx="656">
                  <c:v>1.4020227544711963</c:v>
                </c:pt>
                <c:pt idx="657">
                  <c:v>1.4162154179757676</c:v>
                </c:pt>
                <c:pt idx="658">
                  <c:v>1.4302664611187157</c:v>
                </c:pt>
                <c:pt idx="659">
                  <c:v>1.4441744788074369</c:v>
                </c:pt>
                <c:pt idx="660">
                  <c:v>1.4579380802517519</c:v>
                </c:pt>
                <c:pt idx="661">
                  <c:v>1.4715558891029872</c:v>
                </c:pt>
                <c:pt idx="662">
                  <c:v>1.4850265435916037</c:v>
                </c:pt>
                <c:pt idx="663">
                  <c:v>1.4983486966633788</c:v>
                </c:pt>
                <c:pt idx="664">
                  <c:v>1.5115210161141075</c:v>
                </c:pt>
                <c:pt idx="665">
                  <c:v>1.5245421847228224</c:v>
                </c:pt>
                <c:pt idx="666">
                  <c:v>1.5374109003835117</c:v>
                </c:pt>
                <c:pt idx="667">
                  <c:v>1.550125876235334</c:v>
                </c:pt>
                <c:pt idx="668">
                  <c:v>1.5626858407913</c:v>
                </c:pt>
                <c:pt idx="669">
                  <c:v>1.575089538065422</c:v>
                </c:pt>
                <c:pt idx="670">
                  <c:v>1.5873357276983062</c:v>
                </c:pt>
                <c:pt idx="671">
                  <c:v>1.5994231850811964</c:v>
                </c:pt>
                <c:pt idx="672">
                  <c:v>1.6113507014784265</c:v>
                </c:pt>
                <c:pt idx="673">
                  <c:v>1.6231170841482976</c:v>
                </c:pt>
                <c:pt idx="674">
                  <c:v>1.6347211564623458</c:v>
                </c:pt>
                <c:pt idx="675">
                  <c:v>1.646161758023011</c:v>
                </c:pt>
                <c:pt idx="676">
                  <c:v>1.6574377447796707</c:v>
                </c:pt>
                <c:pt idx="677">
                  <c:v>1.6685479891430459</c:v>
                </c:pt>
                <c:pt idx="678">
                  <c:v>1.6794913800979598</c:v>
                </c:pt>
                <c:pt idx="679">
                  <c:v>1.6902668233144347</c:v>
                </c:pt>
                <c:pt idx="680">
                  <c:v>1.7008732412571288</c:v>
                </c:pt>
                <c:pt idx="681">
                  <c:v>1.711309573293087</c:v>
                </c:pt>
                <c:pt idx="682">
                  <c:v>1.7215747757978033</c:v>
                </c:pt>
                <c:pt idx="683">
                  <c:v>1.7316678222595798</c:v>
                </c:pt>
                <c:pt idx="684">
                  <c:v>1.7415877033821823</c:v>
                </c:pt>
                <c:pt idx="685">
                  <c:v>1.7513334271857646</c:v>
                </c:pt>
                <c:pt idx="686">
                  <c:v>1.7609040191060688</c:v>
                </c:pt>
                <c:pt idx="687">
                  <c:v>1.7702985220918765</c:v>
                </c:pt>
                <c:pt idx="688">
                  <c:v>1.7795159967007192</c:v>
                </c:pt>
                <c:pt idx="689">
                  <c:v>1.7885555211928168</c:v>
                </c:pt>
                <c:pt idx="690">
                  <c:v>1.7974161916232538</c:v>
                </c:pt>
                <c:pt idx="691">
                  <c:v>1.8060971219323696</c:v>
                </c:pt>
                <c:pt idx="692">
                  <c:v>1.814597444034368</c:v>
                </c:pt>
                <c:pt idx="693">
                  <c:v>1.8229163079041226</c:v>
                </c:pt>
                <c:pt idx="694">
                  <c:v>1.8310528816621792</c:v>
                </c:pt>
                <c:pt idx="695">
                  <c:v>1.8390063516579414</c:v>
                </c:pt>
                <c:pt idx="696">
                  <c:v>1.8467759225510378</c:v>
                </c:pt>
                <c:pt idx="697">
                  <c:v>1.8543608173908539</c:v>
                </c:pt>
                <c:pt idx="698">
                  <c:v>1.8617602776942273</c:v>
                </c:pt>
                <c:pt idx="699">
                  <c:v>1.8689735635212921</c:v>
                </c:pt>
                <c:pt idx="700">
                  <c:v>1.8759999535494778</c:v>
                </c:pt>
                <c:pt idx="701">
                  <c:v>1.8828387451456365</c:v>
                </c:pt>
                <c:pt idx="702">
                  <c:v>1.8894892544363076</c:v>
                </c:pt>
                <c:pt idx="703">
                  <c:v>1.895950816376105</c:v>
                </c:pt>
                <c:pt idx="704">
                  <c:v>1.9022227848142179</c:v>
                </c:pt>
                <c:pt idx="705">
                  <c:v>1.9083045325590295</c:v>
                </c:pt>
                <c:pt idx="706">
                  <c:v>1.9141954514408339</c:v>
                </c:pt>
                <c:pt idx="707">
                  <c:v>1.9198949523726523</c:v>
                </c:pt>
                <c:pt idx="708">
                  <c:v>1.9254024654091402</c:v>
                </c:pt>
                <c:pt idx="709">
                  <c:v>1.9307174398035836</c:v>
                </c:pt>
                <c:pt idx="710">
                  <c:v>1.9358393440629726</c:v>
                </c:pt>
                <c:pt idx="711">
                  <c:v>1.9407676660011499</c:v>
                </c:pt>
                <c:pt idx="712">
                  <c:v>1.9455019127900275</c:v>
                </c:pt>
                <c:pt idx="713">
                  <c:v>1.9500416110088725</c:v>
                </c:pt>
                <c:pt idx="714">
                  <c:v>1.9543863066916458</c:v>
                </c:pt>
                <c:pt idx="715">
                  <c:v>1.9585355653723999</c:v>
                </c:pt>
                <c:pt idx="716">
                  <c:v>1.9624889721287242</c:v>
                </c:pt>
                <c:pt idx="717">
                  <c:v>1.9662461316232376</c:v>
                </c:pt>
                <c:pt idx="718">
                  <c:v>1.9698066681431217</c:v>
                </c:pt>
                <c:pt idx="719">
                  <c:v>1.9731702256376917</c:v>
                </c:pt>
                <c:pt idx="720">
                  <c:v>1.9763364677540007</c:v>
                </c:pt>
                <c:pt idx="721">
                  <c:v>1.9793050778704759</c:v>
                </c:pt>
                <c:pt idx="722">
                  <c:v>1.9820757591285796</c:v>
                </c:pt>
                <c:pt idx="723">
                  <c:v>1.9846482344624949</c:v>
                </c:pt>
                <c:pt idx="724">
                  <c:v>1.9870222466268317</c:v>
                </c:pt>
                <c:pt idx="725">
                  <c:v>1.9891975582223522</c:v>
                </c:pt>
                <c:pt idx="726">
                  <c:v>1.9911739517197096</c:v>
                </c:pt>
                <c:pt idx="727">
                  <c:v>1.9929512294812011</c:v>
                </c:pt>
                <c:pt idx="728">
                  <c:v>1.9945292137805317</c:v>
                </c:pt>
                <c:pt idx="729">
                  <c:v>1.9959077468205864</c:v>
                </c:pt>
                <c:pt idx="730">
                  <c:v>1.99708669074921</c:v>
                </c:pt>
                <c:pt idx="731">
                  <c:v>1.9980659276729917</c:v>
                </c:pt>
                <c:pt idx="732">
                  <c:v>1.9988453596690559</c:v>
                </c:pt>
                <c:pt idx="733">
                  <c:v>1.9994249087948519</c:v>
                </c:pt>
                <c:pt idx="734">
                  <c:v>1.9998045170959504</c:v>
                </c:pt>
                <c:pt idx="735">
                  <c:v>1.9999841466118375</c:v>
                </c:pt>
                <c:pt idx="736">
                  <c:v>1.9999637793797111</c:v>
                </c:pt>
                <c:pt idx="737">
                  <c:v>1.999743417436278</c:v>
                </c:pt>
                <c:pt idx="738">
                  <c:v>1.9993230828175483</c:v>
                </c:pt>
                <c:pt idx="739">
                  <c:v>1.9987028175566339</c:v>
                </c:pt>
                <c:pt idx="740">
                  <c:v>1.997882683679544</c:v>
                </c:pt>
                <c:pt idx="741">
                  <c:v>1.9968627631989828</c:v>
                </c:pt>
                <c:pt idx="742">
                  <c:v>1.9956431581061487</c:v>
                </c:pt>
                <c:pt idx="743">
                  <c:v>1.9942239903605341</c:v>
                </c:pt>
                <c:pt idx="744">
                  <c:v>1.9926054018777313</c:v>
                </c:pt>
                <c:pt idx="745">
                  <c:v>1.9907875545152398</c:v>
                </c:pt>
                <c:pt idx="746">
                  <c:v>1.9887706300562809</c:v>
                </c:pt>
                <c:pt idx="747">
                  <c:v>1.9865548301916196</c:v>
                </c:pt>
                <c:pt idx="748">
                  <c:v>1.9841403764993959</c:v>
                </c:pt>
                <c:pt idx="749">
                  <c:v>1.981527510422967</c:v>
                </c:pt>
                <c:pt idx="750">
                  <c:v>1.9787164932467636</c:v>
                </c:pt>
                <c:pt idx="751">
                  <c:v>1.9757076060701602</c:v>
                </c:pt>
                <c:pt idx="752">
                  <c:v>1.9725011497793674</c:v>
                </c:pt>
                <c:pt idx="753">
                  <c:v>1.9690974450173415</c:v>
                </c:pt>
                <c:pt idx="754">
                  <c:v>1.9654968321517243</c:v>
                </c:pt>
                <c:pt idx="755">
                  <c:v>1.961699671240799</c:v>
                </c:pt>
                <c:pt idx="756">
                  <c:v>1.9577063419974954</c:v>
                </c:pt>
                <c:pt idx="757">
                  <c:v>1.9535172437514072</c:v>
                </c:pt>
                <c:pt idx="758">
                  <c:v>1.94913279540887</c:v>
                </c:pt>
                <c:pt idx="759">
                  <c:v>1.9445534354110641</c:v>
                </c:pt>
                <c:pt idx="760">
                  <c:v>1.9397796216901726</c:v>
                </c:pt>
                <c:pt idx="761">
                  <c:v>1.9348118316235898</c:v>
                </c:pt>
                <c:pt idx="762">
                  <c:v>1.9296505619861817</c:v>
                </c:pt>
                <c:pt idx="763">
                  <c:v>1.9242963289006136</c:v>
                </c:pt>
                <c:pt idx="764">
                  <c:v>1.9187496677857283</c:v>
                </c:pt>
                <c:pt idx="765">
                  <c:v>1.9130111333030182</c:v>
                </c:pt>
                <c:pt idx="766">
                  <c:v>1.9070812993011486</c:v>
                </c:pt>
                <c:pt idx="767">
                  <c:v>1.9009607587585777</c:v>
                </c:pt>
                <c:pt idx="768">
                  <c:v>1.8946501237242599</c:v>
                </c:pt>
                <c:pt idx="769">
                  <c:v>1.888150025256438</c:v>
                </c:pt>
                <c:pt idx="770">
                  <c:v>1.8814611133595462</c:v>
                </c:pt>
                <c:pt idx="771">
                  <c:v>1.8745840569191952</c:v>
                </c:pt>
                <c:pt idx="772">
                  <c:v>1.8675195436353027</c:v>
                </c:pt>
                <c:pt idx="773">
                  <c:v>1.8602682799533052</c:v>
                </c:pt>
                <c:pt idx="774">
                  <c:v>1.8528309909935323</c:v>
                </c:pt>
                <c:pt idx="775">
                  <c:v>1.8452084204786805</c:v>
                </c:pt>
                <c:pt idx="776">
                  <c:v>1.8374013306594494</c:v>
                </c:pt>
                <c:pt idx="777">
                  <c:v>1.8294105022383151</c:v>
                </c:pt>
                <c:pt idx="778">
                  <c:v>1.8212367342914593</c:v>
                </c:pt>
                <c:pt idx="779">
                  <c:v>1.8128808441888695</c:v>
                </c:pt>
                <c:pt idx="780">
                  <c:v>1.8043436675125866</c:v>
                </c:pt>
                <c:pt idx="781">
                  <c:v>1.7956260579731704</c:v>
                </c:pt>
                <c:pt idx="782">
                  <c:v>1.7867288873243039</c:v>
                </c:pt>
                <c:pt idx="783">
                  <c:v>1.7776530452756421</c:v>
                </c:pt>
                <c:pt idx="784">
                  <c:v>1.7683994394038254</c:v>
                </c:pt>
                <c:pt idx="785">
                  <c:v>1.7589689950617298</c:v>
                </c:pt>
                <c:pt idx="786">
                  <c:v>1.7493626552859305</c:v>
                </c:pt>
                <c:pt idx="787">
                  <c:v>1.7395813807023981</c:v>
                </c:pt>
                <c:pt idx="788">
                  <c:v>1.7296261494304455</c:v>
                </c:pt>
                <c:pt idx="789">
                  <c:v>1.7194979569848965</c:v>
                </c:pt>
                <c:pt idx="790">
                  <c:v>1.7091978161765609</c:v>
                </c:pt>
                <c:pt idx="791">
                  <c:v>1.6987267570109346</c:v>
                </c:pt>
                <c:pt idx="792">
                  <c:v>1.6880858265852081</c:v>
                </c:pt>
                <c:pt idx="793">
                  <c:v>1.6772760889835565</c:v>
                </c:pt>
                <c:pt idx="794">
                  <c:v>1.6662986251707301</c:v>
                </c:pt>
                <c:pt idx="795">
                  <c:v>1.6551545328839681</c:v>
                </c:pt>
                <c:pt idx="796">
                  <c:v>1.6438449265232045</c:v>
                </c:pt>
                <c:pt idx="797">
                  <c:v>1.6323709370396589</c:v>
                </c:pt>
                <c:pt idx="798">
                  <c:v>1.6207337118227096</c:v>
                </c:pt>
                <c:pt idx="799">
                  <c:v>1.6089344145851874</c:v>
                </c:pt>
                <c:pt idx="800">
                  <c:v>1.5969742252469805</c:v>
                </c:pt>
                <c:pt idx="801">
                  <c:v>1.5848543398170567</c:v>
                </c:pt>
                <c:pt idx="802">
                  <c:v>1.5725759702738584</c:v>
                </c:pt>
                <c:pt idx="803">
                  <c:v>1.5601403444441087</c:v>
                </c:pt>
                <c:pt idx="804">
                  <c:v>1.5475487058800268</c:v>
                </c:pt>
                <c:pt idx="805">
                  <c:v>1.5348023137349747</c:v>
                </c:pt>
                <c:pt idx="806">
                  <c:v>1.5219024426375487</c:v>
                </c:pt>
                <c:pt idx="807">
                  <c:v>1.5088503825641069</c:v>
                </c:pt>
                <c:pt idx="808">
                  <c:v>1.4956474387097796</c:v>
                </c:pt>
                <c:pt idx="809">
                  <c:v>1.4822949313579503</c:v>
                </c:pt>
                <c:pt idx="810">
                  <c:v>1.4687941957482267</c:v>
                </c:pt>
                <c:pt idx="811">
                  <c:v>1.4551465819429195</c:v>
                </c:pt>
                <c:pt idx="812">
                  <c:v>1.4413534546920361</c:v>
                </c:pt>
                <c:pt idx="813">
                  <c:v>1.4274161932968048</c:v>
                </c:pt>
                <c:pt idx="814">
                  <c:v>1.4133361914717559</c:v>
                </c:pt>
                <c:pt idx="815">
                  <c:v>1.399114857205336</c:v>
                </c:pt>
                <c:pt idx="816">
                  <c:v>1.3847536126191209</c:v>
                </c:pt>
                <c:pt idx="817">
                  <c:v>1.3702538938256013</c:v>
                </c:pt>
                <c:pt idx="818">
                  <c:v>1.3556171507845736</c:v>
                </c:pt>
                <c:pt idx="819">
                  <c:v>1.3408448471581444</c:v>
                </c:pt>
                <c:pt idx="820">
                  <c:v>1.3259384601643667</c:v>
                </c:pt>
                <c:pt idx="821">
                  <c:v>1.3108994804295147</c:v>
                </c:pt>
                <c:pt idx="822">
                  <c:v>1.2957294118390352</c:v>
                </c:pt>
                <c:pt idx="823">
                  <c:v>1.2804297713871426</c:v>
                </c:pt>
                <c:pt idx="824">
                  <c:v>1.2650020890251326</c:v>
                </c:pt>
                <c:pt idx="825">
                  <c:v>1.2494479075083849</c:v>
                </c:pt>
                <c:pt idx="826">
                  <c:v>1.2337687822420895</c:v>
                </c:pt>
                <c:pt idx="827">
                  <c:v>1.217966281125707</c:v>
                </c:pt>
                <c:pt idx="828">
                  <c:v>1.2020419843961807</c:v>
                </c:pt>
                <c:pt idx="829">
                  <c:v>1.185997484469913</c:v>
                </c:pt>
                <c:pt idx="830">
                  <c:v>1.1698343857835234</c:v>
                </c:pt>
                <c:pt idx="831">
                  <c:v>1.1535543046334169</c:v>
                </c:pt>
                <c:pt idx="832">
                  <c:v>1.1371588690141392</c:v>
                </c:pt>
                <c:pt idx="833">
                  <c:v>1.1206497184555895</c:v>
                </c:pt>
                <c:pt idx="834">
                  <c:v>1.1040285038590658</c:v>
                </c:pt>
                <c:pt idx="835">
                  <c:v>1.0872968873321767</c:v>
                </c:pt>
                <c:pt idx="836">
                  <c:v>1.0704565420226324</c:v>
                </c:pt>
                <c:pt idx="837">
                  <c:v>1.0535091519509299</c:v>
                </c:pt>
                <c:pt idx="838">
                  <c:v>1.0364564118419504</c:v>
                </c:pt>
                <c:pt idx="839">
                  <c:v>1.0193000269555008</c:v>
                </c:pt>
                <c:pt idx="840">
                  <c:v>1.0020417129157693</c:v>
                </c:pt>
                <c:pt idx="841">
                  <c:v>0.98468319553977834</c:v>
                </c:pt>
                <c:pt idx="842">
                  <c:v>0.96722621066479997</c:v>
                </c:pt>
                <c:pt idx="843">
                  <c:v>0.94967250397477432</c:v>
                </c:pt>
                <c:pt idx="844">
                  <c:v>0.93202383082574225</c:v>
                </c:pt>
                <c:pt idx="845">
                  <c:v>0.9142819560703116</c:v>
                </c:pt>
                <c:pt idx="846">
                  <c:v>0.89644865388116979</c:v>
                </c:pt>
                <c:pt idx="847">
                  <c:v>0.87852570757368109</c:v>
                </c:pt>
                <c:pt idx="848">
                  <c:v>0.86051490942753739</c:v>
                </c:pt>
                <c:pt idx="849">
                  <c:v>0.84241806050754431</c:v>
                </c:pt>
                <c:pt idx="850">
                  <c:v>0.82423697048351319</c:v>
                </c:pt>
                <c:pt idx="851">
                  <c:v>0.80597345744929549</c:v>
                </c:pt>
                <c:pt idx="852">
                  <c:v>0.78762934774097526</c:v>
                </c:pt>
                <c:pt idx="853">
                  <c:v>0.76920647575423651</c:v>
                </c:pt>
                <c:pt idx="854">
                  <c:v>0.75070668376092553</c:v>
                </c:pt>
                <c:pt idx="855">
                  <c:v>0.73213182172482205</c:v>
                </c:pt>
                <c:pt idx="856">
                  <c:v>0.71348374711665719</c:v>
                </c:pt>
                <c:pt idx="857">
                  <c:v>0.69476432472834848</c:v>
                </c:pt>
                <c:pt idx="858">
                  <c:v>0.67597542648653519</c:v>
                </c:pt>
                <c:pt idx="859">
                  <c:v>0.65711893126538434</c:v>
                </c:pt>
                <c:pt idx="860">
                  <c:v>0.63819672469870425</c:v>
                </c:pt>
                <c:pt idx="861">
                  <c:v>0.61921069899138304</c:v>
                </c:pt>
                <c:pt idx="862">
                  <c:v>0.60016275273016995</c:v>
                </c:pt>
                <c:pt idx="863">
                  <c:v>0.58105479069381438</c:v>
                </c:pt>
                <c:pt idx="864">
                  <c:v>0.56188872366260356</c:v>
                </c:pt>
                <c:pt idx="865">
                  <c:v>0.5426664682272655</c:v>
                </c:pt>
                <c:pt idx="866">
                  <c:v>0.52338994659732518</c:v>
                </c:pt>
                <c:pt idx="867">
                  <c:v>0.50406108640888203</c:v>
                </c:pt>
                <c:pt idx="868">
                  <c:v>0.48468182053184755</c:v>
                </c:pt>
                <c:pt idx="869">
                  <c:v>0.46525408687666003</c:v>
                </c:pt>
                <c:pt idx="870">
                  <c:v>0.44577982820049528</c:v>
                </c:pt>
                <c:pt idx="871">
                  <c:v>0.426260991912989</c:v>
                </c:pt>
                <c:pt idx="872">
                  <c:v>0.40669952988151115</c:v>
                </c:pt>
                <c:pt idx="873">
                  <c:v>0.38709739823596034</c:v>
                </c:pt>
                <c:pt idx="874">
                  <c:v>0.367456557173166</c:v>
                </c:pt>
                <c:pt idx="875">
                  <c:v>0.34777897076086711</c:v>
                </c:pt>
                <c:pt idx="876">
                  <c:v>0.328066606741307</c:v>
                </c:pt>
                <c:pt idx="877">
                  <c:v>0.30832143633446063</c:v>
                </c:pt>
                <c:pt idx="878">
                  <c:v>0.28854543404091454</c:v>
                </c:pt>
                <c:pt idx="879">
                  <c:v>0.26874057744441809</c:v>
                </c:pt>
                <c:pt idx="880">
                  <c:v>0.24890884701412341</c:v>
                </c:pt>
                <c:pt idx="881">
                  <c:v>0.22905222590655416</c:v>
                </c:pt>
                <c:pt idx="882">
                  <c:v>0.20917269976727051</c:v>
                </c:pt>
                <c:pt idx="883">
                  <c:v>0.1892722565323201</c:v>
                </c:pt>
                <c:pt idx="884">
                  <c:v>0.16935288622944283</c:v>
                </c:pt>
                <c:pt idx="885">
                  <c:v>0.14941658077906955</c:v>
                </c:pt>
                <c:pt idx="886">
                  <c:v>0.12946533379513178</c:v>
                </c:pt>
                <c:pt idx="887">
                  <c:v>0.10950114038570191</c:v>
                </c:pt>
                <c:pt idx="888">
                  <c:v>8.9525996953480555E-2</c:v>
                </c:pt>
                <c:pt idx="889">
                  <c:v>6.9541900996172162E-2</c:v>
                </c:pt>
                <c:pt idx="890">
                  <c:v>4.9550850906715529E-2</c:v>
                </c:pt>
                <c:pt idx="891">
                  <c:v>2.9554845773460472E-2</c:v>
                </c:pt>
                <c:pt idx="892">
                  <c:v>9.5558851802570229E-3</c:v>
                </c:pt>
                <c:pt idx="893">
                  <c:v>-1.044403099350124E-2</c:v>
                </c:pt>
                <c:pt idx="894">
                  <c:v>-3.0442902772863486E-2</c:v>
                </c:pt>
                <c:pt idx="895">
                  <c:v>-5.0438730287317442E-2</c:v>
                </c:pt>
                <c:pt idx="896">
                  <c:v>-7.042951397077836E-2</c:v>
                </c:pt>
                <c:pt idx="897">
                  <c:v>-9.0413254761529713E-2</c:v>
                </c:pt>
                <c:pt idx="898">
                  <c:v>-0.11038795430214902</c:v>
                </c:pt>
                <c:pt idx="899">
                  <c:v>-0.1303516151393278</c:v>
                </c:pt>
                <c:pt idx="900">
                  <c:v>-0.1503022409236186</c:v>
                </c:pt>
                <c:pt idx="901">
                  <c:v>-0.17023783660906852</c:v>
                </c:pt>
                <c:pt idx="902">
                  <c:v>-0.1901564086527219</c:v>
                </c:pt>
                <c:pt idx="903">
                  <c:v>-0.21005596521397318</c:v>
                </c:pt>
                <c:pt idx="904">
                  <c:v>-0.22993451635374909</c:v>
                </c:pt>
                <c:pt idx="905">
                  <c:v>-0.24979007423350463</c:v>
                </c:pt>
                <c:pt idx="906">
                  <c:v>-0.26962065331399099</c:v>
                </c:pt>
                <c:pt idx="907">
                  <c:v>-0.28942427055382908</c:v>
                </c:pt>
                <c:pt idx="908">
                  <c:v>-0.30919894560779787</c:v>
                </c:pt>
                <c:pt idx="909">
                  <c:v>-0.32894270102487083</c:v>
                </c:pt>
                <c:pt idx="910">
                  <c:v>-0.3486535624459593</c:v>
                </c:pt>
                <c:pt idx="911">
                  <c:v>-0.36832955880134682</c:v>
                </c:pt>
                <c:pt idx="912">
                  <c:v>-0.38796872250779446</c:v>
                </c:pt>
                <c:pt idx="913">
                  <c:v>-0.40756908966530103</c:v>
                </c:pt>
                <c:pt idx="914">
                  <c:v>-0.42712870025347738</c:v>
                </c:pt>
                <c:pt idx="915">
                  <c:v>-0.44664559832756778</c:v>
                </c:pt>
                <c:pt idx="916">
                  <c:v>-0.4661178322140288</c:v>
                </c:pt>
                <c:pt idx="917">
                  <c:v>-0.48554345470569871</c:v>
                </c:pt>
                <c:pt idx="918">
                  <c:v>-0.50492052325651615</c:v>
                </c:pt>
                <c:pt idx="919">
                  <c:v>-0.52424710017577381</c:v>
                </c:pt>
                <c:pt idx="920">
                  <c:v>-0.5435212528218849</c:v>
                </c:pt>
                <c:pt idx="921">
                  <c:v>-0.56274105379565009</c:v>
                </c:pt>
                <c:pt idx="922">
                  <c:v>-0.5819045811329816</c:v>
                </c:pt>
                <c:pt idx="923">
                  <c:v>-0.60100991849711871</c:v>
                </c:pt>
                <c:pt idx="924">
                  <c:v>-0.62005515537024603</c:v>
                </c:pt>
                <c:pt idx="925">
                  <c:v>-0.63903838724454731</c:v>
                </c:pt>
                <c:pt idx="926">
                  <c:v>-0.65795771581265428</c:v>
                </c:pt>
                <c:pt idx="927">
                  <c:v>-0.67681124915747626</c:v>
                </c:pt>
                <c:pt idx="928">
                  <c:v>-0.69559710194139002</c:v>
                </c:pt>
                <c:pt idx="929">
                  <c:v>-0.71431339559477192</c:v>
                </c:pt>
                <c:pt idx="930">
                  <c:v>-0.73295825850385676</c:v>
                </c:pt>
                <c:pt idx="931">
                  <c:v>-0.75152982619788455</c:v>
                </c:pt>
                <c:pt idx="932">
                  <c:v>-0.77002624153556531</c:v>
                </c:pt>
                <c:pt idx="933">
                  <c:v>-0.78844565489077889</c:v>
                </c:pt>
                <c:pt idx="934">
                  <c:v>-0.80678622433753922</c:v>
                </c:pt>
                <c:pt idx="935">
                  <c:v>-0.82504611583418541</c:v>
                </c:pt>
                <c:pt idx="936">
                  <c:v>-0.84322350340678431</c:v>
                </c:pt>
                <c:pt idx="937">
                  <c:v>-0.86131656933172651</c:v>
                </c:pt>
                <c:pt idx="938">
                  <c:v>-0.87932350431750006</c:v>
                </c:pt>
                <c:pt idx="939">
                  <c:v>-0.89724250768560587</c:v>
                </c:pt>
                <c:pt idx="940">
                  <c:v>-0.91507178755064267</c:v>
                </c:pt>
                <c:pt idx="941">
                  <c:v>-0.93280956099948176</c:v>
                </c:pt>
                <c:pt idx="942">
                  <c:v>-0.95045405426955965</c:v>
                </c:pt>
                <c:pt idx="943">
                  <c:v>-0.96800350292625292</c:v>
                </c:pt>
                <c:pt idx="944">
                  <c:v>-0.98545615203932047</c:v>
                </c:pt>
                <c:pt idx="945">
                  <c:v>-1.0028102563583947</c:v>
                </c:pt>
                <c:pt idx="946">
                  <c:v>-1.0200640804875087</c:v>
                </c:pt>
                <c:pt idx="947">
                  <c:v>-1.0372158990586215</c:v>
                </c:pt>
                <c:pt idx="948">
                  <c:v>-1.0542639969041721</c:v>
                </c:pt>
                <c:pt idx="949">
                  <c:v>-1.0712066692285827</c:v>
                </c:pt>
                <c:pt idx="950">
                  <c:v>-1.0880422217787395</c:v>
                </c:pt>
                <c:pt idx="951">
                  <c:v>-1.1047689710134176</c:v>
                </c:pt>
                <c:pt idx="952">
                  <c:v>-1.1213852442716319</c:v>
                </c:pt>
                <c:pt idx="953">
                  <c:v>-1.1378893799399037</c:v>
                </c:pt>
                <c:pt idx="954">
                  <c:v>-1.1542797276184193</c:v>
                </c:pt>
                <c:pt idx="955">
                  <c:v>-1.1705546482860727</c:v>
                </c:pt>
                <c:pt idx="956">
                  <c:v>-1.1867125144643536</c:v>
                </c:pt>
                <c:pt idx="957">
                  <c:v>-1.2027517103801117</c:v>
                </c:pt>
                <c:pt idx="958">
                  <c:v>-1.2186706321271217</c:v>
                </c:pt>
                <c:pt idx="959">
                  <c:v>-1.2344676878264744</c:v>
                </c:pt>
                <c:pt idx="960">
                  <c:v>-1.2501412977857642</c:v>
                </c:pt>
                <c:pt idx="961">
                  <c:v>-1.2656898946570563</c:v>
                </c:pt>
                <c:pt idx="962">
                  <c:v>-1.2811119235936208</c:v>
                </c:pt>
                <c:pt idx="963">
                  <c:v>-1.2964058424054181</c:v>
                </c:pt>
                <c:pt idx="964">
                  <c:v>-1.3115701217133071</c:v>
                </c:pt>
                <c:pt idx="965">
                  <c:v>-1.326603245101996</c:v>
                </c:pt>
                <c:pt idx="966">
                  <c:v>-1.3415037092716737</c:v>
                </c:pt>
                <c:pt idx="967">
                  <c:v>-1.3562700241883405</c:v>
                </c:pt>
                <c:pt idx="968">
                  <c:v>-1.3709007132328095</c:v>
                </c:pt>
                <c:pt idx="969">
                  <c:v>-1.3853943133483688</c:v>
                </c:pt>
                <c:pt idx="970">
                  <c:v>-1.3997493751870846</c:v>
                </c:pt>
                <c:pt idx="971">
                  <c:v>-1.4139644632547383</c:v>
                </c:pt>
                <c:pt idx="972">
                  <c:v>-1.4280381560543636</c:v>
                </c:pt>
                <c:pt idx="973">
                  <c:v>-1.4419690462284114</c:v>
                </c:pt>
                <c:pt idx="974">
                  <c:v>-1.4557557406994732</c:v>
                </c:pt>
                <c:pt idx="975">
                  <c:v>-1.4693968608095909</c:v>
                </c:pt>
                <c:pt idx="976">
                  <c:v>-1.4828910424581208</c:v>
                </c:pt>
                <c:pt idx="977">
                  <c:v>-1.4962369362381434</c:v>
                </c:pt>
                <c:pt idx="978">
                  <c:v>-1.5094332075714021</c:v>
                </c:pt>
                <c:pt idx="979">
                  <c:v>-1.5224785368417604</c:v>
                </c:pt>
                <c:pt idx="980">
                  <c:v>-1.5353716195271649</c:v>
                </c:pt>
                <c:pt idx="981">
                  <c:v>-1.5481111663300864</c:v>
                </c:pt>
                <c:pt idx="982">
                  <c:v>-1.5606959033064631</c:v>
                </c:pt>
                <c:pt idx="983">
                  <c:v>-1.5731245719930849</c:v>
                </c:pt>
                <c:pt idx="984">
                  <c:v>-1.5853959295334401</c:v>
                </c:pt>
                <c:pt idx="985">
                  <c:v>-1.5975087488020008</c:v>
                </c:pt>
                <c:pt idx="986">
                  <c:v>-1.6094618185269343</c:v>
                </c:pt>
                <c:pt idx="987">
                  <c:v>-1.6212539434112285</c:v>
                </c:pt>
                <c:pt idx="988">
                  <c:v>-1.6328839442522245</c:v>
                </c:pt>
                <c:pt idx="989">
                  <c:v>-1.6443506580595251</c:v>
                </c:pt>
                <c:pt idx="990">
                  <c:v>-1.6556529381713074</c:v>
                </c:pt>
                <c:pt idx="991">
                  <c:v>-1.6667896543689786</c:v>
                </c:pt>
                <c:pt idx="992">
                  <c:v>-1.6777596929901999</c:v>
                </c:pt>
                <c:pt idx="993">
                  <c:v>-1.6885619570402506</c:v>
                </c:pt>
                <c:pt idx="994">
                  <c:v>-1.6991953663017274</c:v>
                </c:pt>
                <c:pt idx="995">
                  <c:v>-1.7096588574425655</c:v>
                </c:pt>
                <c:pt idx="996">
                  <c:v>-1.7199513841223721</c:v>
                </c:pt>
                <c:pt idx="997">
                  <c:v>-1.7300719170970529</c:v>
                </c:pt>
                <c:pt idx="998">
                  <c:v>-1.7400194443217456</c:v>
                </c:pt>
                <c:pt idx="999">
                  <c:v>-1.7497929710520175</c:v>
                </c:pt>
                <c:pt idx="1000">
                  <c:v>-1.7593915199433401</c:v>
                </c:pt>
                <c:pt idx="1001">
                  <c:v>-1.7688141311488232</c:v>
                </c:pt>
                <c:pt idx="1002">
                  <c:v>-1.7780598624151984</c:v>
                </c:pt>
                <c:pt idx="1003">
                  <c:v>-1.7871277891770434</c:v>
                </c:pt>
                <c:pt idx="1004">
                  <c:v>-1.7960170046492392</c:v>
                </c:pt>
                <c:pt idx="1005">
                  <c:v>-1.8047266199176473</c:v>
                </c:pt>
                <c:pt idx="1006">
                  <c:v>-1.8132557640279958</c:v>
                </c:pt>
                <c:pt idx="1007">
                  <c:v>-1.8216035840729832</c:v>
                </c:pt>
                <c:pt idx="1008">
                  <c:v>-1.8297692452775611</c:v>
                </c:pt>
                <c:pt idx="1009">
                  <c:v>-1.8377519310824137</c:v>
                </c:pt>
                <c:pt idx="1010">
                  <c:v>-1.8455508432256131</c:v>
                </c:pt>
                <c:pt idx="1011">
                  <c:v>-1.853165201822444</c:v>
                </c:pt>
                <c:pt idx="1012">
                  <c:v>-1.8605942454433917</c:v>
                </c:pt>
                <c:pt idx="1013">
                  <c:v>-1.8678372311902864</c:v>
                </c:pt>
                <c:pt idx="1014">
                  <c:v>-1.8748934347705866</c:v>
                </c:pt>
                <c:pt idx="1015">
                  <c:v>-1.8817621505698157</c:v>
                </c:pt>
                <c:pt idx="1016">
                  <c:v>-1.8884426917221178</c:v>
                </c:pt>
                <c:pt idx="1017">
                  <c:v>-1.8949343901789446</c:v>
                </c:pt>
                <c:pt idx="1018">
                  <c:v>-1.9012365967758602</c:v>
                </c:pt>
                <c:pt idx="1019">
                  <c:v>-1.9073486812974569</c:v>
                </c:pt>
                <c:pt idx="1020">
                  <c:v>-1.9132700325403758</c:v>
                </c:pt>
                <c:pt idx="1021">
                  <c:v>-1.919000058374428</c:v>
                </c:pt>
                <c:pt idx="1022">
                  <c:v>-1.9245381858018031</c:v>
                </c:pt>
                <c:pt idx="1023">
                  <c:v>-1.9298838610143745</c:v>
                </c:pt>
                <c:pt idx="1024">
                  <c:v>-1.9350365494490755</c:v>
                </c:pt>
                <c:pt idx="1025">
                  <c:v>-1.9399957358413571</c:v>
                </c:pt>
                <c:pt idx="1026">
                  <c:v>-1.9447609242767119</c:v>
                </c:pt>
                <c:pt idx="1027">
                  <c:v>-1.9493316382402679</c:v>
                </c:pt>
                <c:pt idx="1028">
                  <c:v>-1.9537074206644376</c:v>
                </c:pt>
                <c:pt idx="1029">
                  <c:v>-1.9578878339746248</c:v>
                </c:pt>
                <c:pt idx="1030">
                  <c:v>-1.9618724601329831</c:v>
                </c:pt>
                <c:pt idx="1031">
                  <c:v>-1.9656609006802155</c:v>
                </c:pt>
                <c:pt idx="1032">
                  <c:v>-1.9692527767754253</c:v>
                </c:pt>
                <c:pt idx="1033">
                  <c:v>-1.9726477292339961</c:v>
                </c:pt>
                <c:pt idx="1034">
                  <c:v>-1.975845418563511</c:v>
                </c:pt>
                <c:pt idx="1035">
                  <c:v>-1.9788455249977022</c:v>
                </c:pt>
                <c:pt idx="1036">
                  <c:v>-1.9816477485284258</c:v>
                </c:pt>
                <c:pt idx="1037">
                  <c:v>-1.9842518089356642</c:v>
                </c:pt>
                <c:pt idx="1038">
                  <c:v>-1.9866574458155473</c:v>
                </c:pt>
                <c:pt idx="1039">
                  <c:v>-1.9888644186063906</c:v>
                </c:pt>
                <c:pt idx="1040">
                  <c:v>-1.9908725066127548</c:v>
                </c:pt>
                <c:pt idx="1041">
                  <c:v>-1.9926815090275127</c:v>
                </c:pt>
                <c:pt idx="1042">
                  <c:v>-1.9942912449519301</c:v>
                </c:pt>
                <c:pt idx="1043">
                  <c:v>-1.9957015534137563</c:v>
                </c:pt>
                <c:pt idx="1044">
                  <c:v>-1.9969122933833201</c:v>
                </c:pt>
                <c:pt idx="1045">
                  <c:v>-1.9979233437876336</c:v>
                </c:pt>
                <c:pt idx="1046">
                  <c:v>-1.9987346035224991</c:v>
                </c:pt>
                <c:pt idx="1047">
                  <c:v>-1.9993459914626188</c:v>
                </c:pt>
                <c:pt idx="1048">
                  <c:v>-1.9997574464697083</c:v>
                </c:pt>
                <c:pt idx="1049">
                  <c:v>-1.9999689273986099</c:v>
                </c:pt>
                <c:pt idx="1050">
                  <c:v>-1.999980413101407</c:v>
                </c:pt>
                <c:pt idx="1051">
                  <c:v>-1.9997919024295385</c:v>
                </c:pt>
                <c:pt idx="1052">
                  <c:v>-1.9994034142339148</c:v>
                </c:pt>
                <c:pt idx="1053">
                  <c:v>-1.9988149873630319</c:v>
                </c:pt>
                <c:pt idx="1054">
                  <c:v>-1.9980266806590861</c:v>
                </c:pt>
                <c:pt idx="1055">
                  <c:v>-1.9970385729520908</c:v>
                </c:pt>
                <c:pt idx="1056">
                  <c:v>-1.9958507630519939</c:v>
                </c:pt>
                <c:pt idx="1057">
                  <c:v>-1.9944633697387952</c:v>
                </c:pt>
                <c:pt idx="1058">
                  <c:v>-1.9928765317506698</c:v>
                </c:pt>
                <c:pt idx="1059">
                  <c:v>-1.9910904077700944</c:v>
                </c:pt>
                <c:pt idx="1060">
                  <c:v>-1.9891051764079783</c:v>
                </c:pt>
                <c:pt idx="1061">
                  <c:v>-1.9869210361858038</c:v>
                </c:pt>
                <c:pt idx="1062">
                  <c:v>-1.9845382055157725</c:v>
                </c:pt>
                <c:pt idx="1063">
                  <c:v>-1.9819569226789655</c:v>
                </c:pt>
                <c:pt idx="1064">
                  <c:v>-1.9791774458015163</c:v>
                </c:pt>
                <c:pt idx="1065">
                  <c:v>-1.9762000528287962</c:v>
                </c:pt>
                <c:pt idx="1066">
                  <c:v>-1.9730250414976209</c:v>
                </c:pt>
                <c:pt idx="1067">
                  <c:v>-1.9696527293064781</c:v>
                </c:pt>
                <c:pt idx="1068">
                  <c:v>-1.9660834534837763</c:v>
                </c:pt>
                <c:pt idx="1069">
                  <c:v>-1.9623175709541236</c:v>
                </c:pt>
                <c:pt idx="1070">
                  <c:v>-1.9583554583026348</c:v>
                </c:pt>
                <c:pt idx="1071">
                  <c:v>-1.9541975117372723</c:v>
                </c:pt>
                <c:pt idx="1072">
                  <c:v>-1.9498441470492291</c:v>
                </c:pt>
                <c:pt idx="1073">
                  <c:v>-1.945295799571346</c:v>
                </c:pt>
                <c:pt idx="1074">
                  <c:v>-1.9405529241345802</c:v>
                </c:pt>
                <c:pt idx="1075">
                  <c:v>-1.9356159950225229</c:v>
                </c:pt>
                <c:pt idx="1076">
                  <c:v>-1.9304855059239712</c:v>
                </c:pt>
                <c:pt idx="1077">
                  <c:v>-1.9251619698835598</c:v>
                </c:pt>
                <c:pt idx="1078">
                  <c:v>-1.9196459192504565</c:v>
                </c:pt>
                <c:pt idx="1079">
                  <c:v>-1.9139379056251276</c:v>
                </c:pt>
                <c:pt idx="1080">
                  <c:v>-1.9080384998041779</c:v>
                </c:pt>
                <c:pt idx="1081">
                  <c:v>-1.9019482917232757</c:v>
                </c:pt>
                <c:pt idx="1082">
                  <c:v>-1.895667890398153</c:v>
                </c:pt>
                <c:pt idx="1083">
                  <c:v>-1.8891979238637084</c:v>
                </c:pt>
                <c:pt idx="1084">
                  <c:v>-1.8825390391112036</c:v>
                </c:pt>
                <c:pt idx="1085">
                  <c:v>-1.8756919020235652</c:v>
                </c:pt>
                <c:pt idx="1086">
                  <c:v>-1.8686571973087958</c:v>
                </c:pt>
                <c:pt idx="1087">
                  <c:v>-1.8614356284315046</c:v>
                </c:pt>
                <c:pt idx="1088">
                  <c:v>-1.85402791754256</c:v>
                </c:pt>
                <c:pt idx="1089">
                  <c:v>-1.8464348054068809</c:v>
                </c:pt>
                <c:pt idx="1090">
                  <c:v>-1.8386570513293514</c:v>
                </c:pt>
                <c:pt idx="1091">
                  <c:v>-1.830695433078898</c:v>
                </c:pt>
                <c:pt idx="1092">
                  <c:v>-1.8225507468107114</c:v>
                </c:pt>
                <c:pt idx="1093">
                  <c:v>-1.8142238069866308</c:v>
                </c:pt>
                <c:pt idx="1094">
                  <c:v>-1.8057154462936997</c:v>
                </c:pt>
                <c:pt idx="1095">
                  <c:v>-1.7970265155608973</c:v>
                </c:pt>
                <c:pt idx="1096">
                  <c:v>-1.7881578836740541</c:v>
                </c:pt>
                <c:pt idx="1097">
                  <c:v>-1.7791104374889717</c:v>
                </c:pt>
                <c:pt idx="1098">
                  <c:v>-1.7698850817427276</c:v>
                </c:pt>
                <c:pt idx="1099">
                  <c:v>-1.7604827389632085</c:v>
                </c:pt>
                <c:pt idx="1100">
                  <c:v>-1.750904349376857</c:v>
                </c:pt>
                <c:pt idx="1101">
                  <c:v>-1.7411508708146501</c:v>
                </c:pt>
                <c:pt idx="1102">
                  <c:v>-1.731223278616316</c:v>
                </c:pt>
                <c:pt idx="1103">
                  <c:v>-1.7211225655328013</c:v>
                </c:pt>
                <c:pt idx="1104">
                  <c:v>-1.7108497416269974</c:v>
                </c:pt>
                <c:pt idx="1105">
                  <c:v>-1.7004058341727326</c:v>
                </c:pt>
                <c:pt idx="1106">
                  <c:v>-1.6897918875520521</c:v>
                </c:pt>
                <c:pt idx="1107">
                  <c:v>-1.6790089631507719</c:v>
                </c:pt>
                <c:pt idx="1108">
                  <c:v>-1.6680581392523461</c:v>
                </c:pt>
                <c:pt idx="1109">
                  <c:v>-1.6569405109300388</c:v>
                </c:pt>
                <c:pt idx="1110">
                  <c:v>-1.6456571899374177</c:v>
                </c:pt>
                <c:pt idx="1111">
                  <c:v>-1.6342093045971793</c:v>
                </c:pt>
                <c:pt idx="1112">
                  <c:v>-1.6225979996883175</c:v>
                </c:pt>
                <c:pt idx="1113">
                  <c:v>-1.6108244363316455</c:v>
                </c:pt>
                <c:pt idx="1114">
                  <c:v>-1.5988897918736917</c:v>
                </c:pt>
                <c:pt idx="1115">
                  <c:v>-1.5867952597689541</c:v>
                </c:pt>
                <c:pt idx="1116">
                  <c:v>-1.5745420494605646</c:v>
                </c:pt>
                <c:pt idx="1117">
                  <c:v>-1.5621313862593431</c:v>
                </c:pt>
                <c:pt idx="1118">
                  <c:v>-1.5495645112212675</c:v>
                </c:pt>
                <c:pt idx="1119">
                  <c:v>-1.5368426810233693</c:v>
                </c:pt>
                <c:pt idx="1120">
                  <c:v>-1.5239671678380666</c:v>
                </c:pt>
                <c:pt idx="1121">
                  <c:v>-1.5109392592059463</c:v>
                </c:pt>
                <c:pt idx="1122">
                  <c:v>-1.4977602579070193</c:v>
                </c:pt>
                <c:pt idx="1123">
                  <c:v>-1.4844314818304312</c:v>
                </c:pt>
                <c:pt idx="1124">
                  <c:v>-1.4709542638426822</c:v>
                </c:pt>
                <c:pt idx="1125">
                  <c:v>-1.4573299516543401</c:v>
                </c:pt>
                <c:pt idx="1126">
                  <c:v>-1.4435599076852701</c:v>
                </c:pt>
                <c:pt idx="1127">
                  <c:v>-1.4296455089283941</c:v>
                </c:pt>
                <c:pt idx="1128">
                  <c:v>-1.4155881468119926</c:v>
                </c:pt>
                <c:pt idx="1129">
                  <c:v>-1.4013892270605628</c:v>
                </c:pt>
                <c:pt idx="1130">
                  <c:v>-1.3870501695542448</c:v>
                </c:pt>
                <c:pt idx="1131">
                  <c:v>-1.3725724081868451</c:v>
                </c:pt>
                <c:pt idx="1132">
                  <c:v>-1.3579573907224334</c:v>
                </c:pt>
                <c:pt idx="1133">
                  <c:v>-1.3432065786505769</c:v>
                </c:pt>
                <c:pt idx="1134">
                  <c:v>-1.3283214470401903</c:v>
                </c:pt>
                <c:pt idx="1135">
                  <c:v>-1.3133034843920306</c:v>
                </c:pt>
                <c:pt idx="1136">
                  <c:v>-1.2981541924898476</c:v>
                </c:pt>
                <c:pt idx="1137">
                  <c:v>-1.2828750862502072</c:v>
                </c:pt>
                <c:pt idx="1138">
                  <c:v>-1.2674676935709979</c:v>
                </c:pt>
                <c:pt idx="1139">
                  <c:v>-1.2519335551786539</c:v>
                </c:pt>
                <c:pt idx="1140">
                  <c:v>-1.2362742244740665</c:v>
                </c:pt>
                <c:pt idx="1141">
                  <c:v>-1.220491267377257</c:v>
                </c:pt>
                <c:pt idx="1142">
                  <c:v>-1.2045862621707821</c:v>
                </c:pt>
                <c:pt idx="1143">
                  <c:v>-1.1885607993419089</c:v>
                </c:pt>
                <c:pt idx="1144">
                  <c:v>-1.1724164814235656</c:v>
                </c:pt>
                <c:pt idx="1145">
                  <c:v>-1.1561549228340902</c:v>
                </c:pt>
                <c:pt idx="1146">
                  <c:v>-1.1397777497157877</c:v>
                </c:pt>
                <c:pt idx="1147">
                  <c:v>-1.1232865997723285</c:v>
                </c:pt>
                <c:pt idx="1148">
                  <c:v>-1.1066831221049607</c:v>
                </c:pt>
                <c:pt idx="1149">
                  <c:v>-1.0899689770476155</c:v>
                </c:pt>
                <c:pt idx="1150">
                  <c:v>-1.0731458360008699</c:v>
                </c:pt>
                <c:pt idx="1151">
                  <c:v>-1.0562153812648096</c:v>
                </c:pt>
                <c:pt idx="1152">
                  <c:v>-1.0391793058707992</c:v>
                </c:pt>
                <c:pt idx="1153">
                  <c:v>-1.0220393134121817</c:v>
                </c:pt>
                <c:pt idx="1154">
                  <c:v>-1.0047971178739195</c:v>
                </c:pt>
                <c:pt idx="1155">
                  <c:v>-0.98745444346119493</c:v>
                </c:pt>
                <c:pt idx="1156">
                  <c:v>-0.97001302442700332</c:v>
                </c:pt>
                <c:pt idx="1157">
                  <c:v>-0.9524746048987105</c:v>
                </c:pt>
                <c:pt idx="1158">
                  <c:v>-0.93484093870365403</c:v>
                </c:pt>
                <c:pt idx="1159">
                  <c:v>-0.91711378919375874</c:v>
                </c:pt>
                <c:pt idx="1160">
                  <c:v>-0.89929492906920294</c:v>
                </c:pt>
                <c:pt idx="1161">
                  <c:v>-0.88138614020115025</c:v>
                </c:pt>
                <c:pt idx="1162">
                  <c:v>-0.86338921345356334</c:v>
                </c:pt>
                <c:pt idx="1163">
                  <c:v>-0.84530594850411656</c:v>
                </c:pt>
                <c:pt idx="1164">
                  <c:v>-0.82713815366424182</c:v>
                </c:pt>
                <c:pt idx="1165">
                  <c:v>-0.8088876456982802</c:v>
                </c:pt>
                <c:pt idx="1166">
                  <c:v>-0.79055624964181948</c:v>
                </c:pt>
                <c:pt idx="1167">
                  <c:v>-0.77214579861918931</c:v>
                </c:pt>
                <c:pt idx="1168">
                  <c:v>-0.75365813366014989</c:v>
                </c:pt>
                <c:pt idx="1169">
                  <c:v>-0.73509510351579088</c:v>
                </c:pt>
                <c:pt idx="1170">
                  <c:v>-0.71645856447365741</c:v>
                </c:pt>
                <c:pt idx="1171">
                  <c:v>-0.6977503801721201</c:v>
                </c:pt>
                <c:pt idx="1172">
                  <c:v>-0.67897242141402558</c:v>
                </c:pt>
                <c:pt idx="1173">
                  <c:v>-0.66012656597959818</c:v>
                </c:pt>
                <c:pt idx="1174">
                  <c:v>-0.64121469843867651</c:v>
                </c:pt>
                <c:pt idx="1175">
                  <c:v>-0.62223870996225461</c:v>
                </c:pt>
                <c:pt idx="1176">
                  <c:v>-0.60320049813336718</c:v>
                </c:pt>
                <c:pt idx="1177">
                  <c:v>-0.58410196675733173</c:v>
                </c:pt>
                <c:pt idx="1178">
                  <c:v>-0.56494502567137062</c:v>
                </c:pt>
                <c:pt idx="1179">
                  <c:v>-0.54573159055362819</c:v>
                </c:pt>
                <c:pt idx="1180">
                  <c:v>-0.52646358273160188</c:v>
                </c:pt>
                <c:pt idx="1181">
                  <c:v>-0.50714292899002411</c:v>
                </c:pt>
                <c:pt idx="1182">
                  <c:v>-0.48777156137816491</c:v>
                </c:pt>
                <c:pt idx="1183">
                  <c:v>-0.4683514170166429</c:v>
                </c:pt>
                <c:pt idx="1184">
                  <c:v>-0.44888443790371074</c:v>
                </c:pt>
                <c:pt idx="1185">
                  <c:v>-0.42937257072105733</c:v>
                </c:pt>
                <c:pt idx="1186">
                  <c:v>-0.40981776663914116</c:v>
                </c:pt>
                <c:pt idx="1187">
                  <c:v>-0.39022198112207468</c:v>
                </c:pt>
                <c:pt idx="1188">
                  <c:v>-0.37058717373207645</c:v>
                </c:pt>
                <c:pt idx="1189">
                  <c:v>-0.35091530793353004</c:v>
                </c:pt>
                <c:pt idx="1190">
                  <c:v>-0.33120835089661882</c:v>
                </c:pt>
                <c:pt idx="1191">
                  <c:v>-0.31146827330062393</c:v>
                </c:pt>
                <c:pt idx="1192">
                  <c:v>-0.29169704913685501</c:v>
                </c:pt>
                <c:pt idx="1193">
                  <c:v>-0.27189665551125247</c:v>
                </c:pt>
                <c:pt idx="1194">
                  <c:v>-0.25206907244667859</c:v>
                </c:pt>
                <c:pt idx="1195">
                  <c:v>-0.2322162826849169</c:v>
                </c:pt>
                <c:pt idx="1196">
                  <c:v>-0.21234027148839613</c:v>
                </c:pt>
                <c:pt idx="1197">
                  <c:v>-0.19244302644167968</c:v>
                </c:pt>
                <c:pt idx="1198">
                  <c:v>-0.17252653725268771</c:v>
                </c:pt>
                <c:pt idx="1199">
                  <c:v>-0.15259279555374211</c:v>
                </c:pt>
                <c:pt idx="1200">
                  <c:v>-0.13264379470240137</c:v>
                </c:pt>
                <c:pt idx="1201">
                  <c:v>-0.11268152958212653</c:v>
                </c:pt>
                <c:pt idx="1202">
                  <c:v>-9.2707996402794438E-2</c:v>
                </c:pt>
                <c:pt idx="1203">
                  <c:v>-7.2725192501078464E-2</c:v>
                </c:pt>
                <c:pt idx="1204">
                  <c:v>-5.273511614071652E-2</c:v>
                </c:pt>
                <c:pt idx="1205">
                  <c:v>-3.273976631268273E-2</c:v>
                </c:pt>
                <c:pt idx="1206">
                  <c:v>-1.274114253530427E-2</c:v>
                </c:pt>
                <c:pt idx="1207">
                  <c:v>7.2587553457101354E-3</c:v>
                </c:pt>
                <c:pt idx="1208">
                  <c:v>2.7257927357238913E-2</c:v>
                </c:pt>
                <c:pt idx="1209">
                  <c:v>4.7254373598746832E-2</c:v>
                </c:pt>
                <c:pt idx="1210">
                  <c:v>6.7246094442273391E-2</c:v>
                </c:pt>
                <c:pt idx="1211">
                  <c:v>8.7231090732393948E-2</c:v>
                </c:pt>
                <c:pt idx="1212">
                  <c:v>0.10720736398613359</c:v>
                </c:pt>
                <c:pt idx="1213">
                  <c:v>0.12717291659281735</c:v>
                </c:pt>
                <c:pt idx="1214">
                  <c:v>0.14712575201381534</c:v>
                </c:pt>
                <c:pt idx="1215">
                  <c:v>0.16706387498221636</c:v>
                </c:pt>
                <c:pt idx="1216">
                  <c:v>0.18698529170233857</c:v>
                </c:pt>
                <c:pt idx="1217">
                  <c:v>0.20688801004911112</c:v>
                </c:pt>
                <c:pt idx="1218">
                  <c:v>0.22677003976728485</c:v>
                </c:pt>
                <c:pt idx="1219">
                  <c:v>0.24662939267045625</c:v>
                </c:pt>
                <c:pt idx="1220">
                  <c:v>0.26646408283988443</c:v>
                </c:pt>
                <c:pt idx="1221">
                  <c:v>0.28627212682308478</c:v>
                </c:pt>
                <c:pt idx="1222">
                  <c:v>0.30605154383215866</c:v>
                </c:pt>
                <c:pt idx="1223">
                  <c:v>0.32580035594189138</c:v>
                </c:pt>
                <c:pt idx="1224">
                  <c:v>0.34551658828752929</c:v>
                </c:pt>
                <c:pt idx="1225">
                  <c:v>0.365198269262268</c:v>
                </c:pt>
                <c:pt idx="1226">
                  <c:v>0.38484343071441141</c:v>
                </c:pt>
                <c:pt idx="1227">
                  <c:v>0.40445010814418508</c:v>
                </c:pt>
                <c:pt idx="1228">
                  <c:v>0.42401634090018503</c:v>
                </c:pt>
                <c:pt idx="1229">
                  <c:v>0.44354017237544074</c:v>
                </c:pt>
                <c:pt idx="1230">
                  <c:v>0.46301965020307789</c:v>
                </c:pt>
                <c:pt idx="1231">
                  <c:v>0.48245282645153975</c:v>
                </c:pt>
                <c:pt idx="1232">
                  <c:v>0.5018377578193991</c:v>
                </c:pt>
                <c:pt idx="1233">
                  <c:v>0.52117250582967323</c:v>
                </c:pt>
                <c:pt idx="1234">
                  <c:v>0.54045513702367343</c:v>
                </c:pt>
                <c:pt idx="1235">
                  <c:v>0.559683723154349</c:v>
                </c:pt>
                <c:pt idx="1236">
                  <c:v>0.57885634137911068</c:v>
                </c:pt>
                <c:pt idx="1237">
                  <c:v>0.59797107445211317</c:v>
                </c:pt>
                <c:pt idx="1238">
                  <c:v>0.61702601091598142</c:v>
                </c:pt>
                <c:pt idx="1239">
                  <c:v>0.63601924529294129</c:v>
                </c:pt>
                <c:pt idx="1240">
                  <c:v>0.65494887827538606</c:v>
                </c:pt>
                <c:pt idx="1241">
                  <c:v>0.67381301691579232</c:v>
                </c:pt>
                <c:pt idx="1242">
                  <c:v>0.69260977481601593</c:v>
                </c:pt>
                <c:pt idx="1243">
                  <c:v>0.7113372723159308</c:v>
                </c:pt>
                <c:pt idx="1244">
                  <c:v>0.72999363668139317</c:v>
                </c:pt>
                <c:pt idx="1245">
                  <c:v>0.74857700229151347</c:v>
                </c:pt>
                <c:pt idx="1246">
                  <c:v>0.76708551082521992</c:v>
                </c:pt>
                <c:pt idx="1247">
                  <c:v>0.78551731144707637</c:v>
                </c:pt>
                <c:pt idx="1248">
                  <c:v>0.80387056099238374</c:v>
                </c:pt>
                <c:pt idx="1249">
                  <c:v>0.82214342415148178</c:v>
                </c:pt>
                <c:pt idx="1250">
                  <c:v>0.84033407365328183</c:v>
                </c:pt>
                <c:pt idx="1251">
                  <c:v>0.85844069044799265</c:v>
                </c:pt>
                <c:pt idx="1252">
                  <c:v>0.87646146388902357</c:v>
                </c:pt>
                <c:pt idx="1253">
                  <c:v>0.89439459191404769</c:v>
                </c:pt>
                <c:pt idx="1254">
                  <c:v>0.91223828122520678</c:v>
                </c:pt>
                <c:pt idx="1255">
                  <c:v>0.92999074746844246</c:v>
                </c:pt>
                <c:pt idx="1256">
                  <c:v>0.94765021541191785</c:v>
                </c:pt>
                <c:pt idx="1257">
                  <c:v>0.96521491912355795</c:v>
                </c:pt>
                <c:pt idx="1258">
                  <c:v>0.98268310214762877</c:v>
                </c:pt>
                <c:pt idx="1259">
                  <c:v>1.0000530176803848</c:v>
                </c:pt>
                <c:pt idx="1260">
                  <c:v>1.0173229287447474</c:v>
                </c:pt>
                <c:pt idx="1261">
                  <c:v>1.0344911083640018</c:v>
                </c:pt>
                <c:pt idx="1262">
                  <c:v>1.0515558397344931</c:v>
                </c:pt>
                <c:pt idx="1263">
                  <c:v>1.0685154163973072</c:v>
                </c:pt>
                <c:pt idx="1264">
                  <c:v>1.0853681424089052</c:v>
                </c:pt>
                <c:pt idx="1265">
                  <c:v>1.1021123325107329</c:v>
                </c:pt>
                <c:pt idx="1266">
                  <c:v>1.1187463122977335</c:v>
                </c:pt>
                <c:pt idx="1267">
                  <c:v>1.1352684183857895</c:v>
                </c:pt>
                <c:pt idx="1268">
                  <c:v>1.1516769985780611</c:v>
                </c:pt>
                <c:pt idx="1269">
                  <c:v>1.1679704120302024</c:v>
                </c:pt>
                <c:pt idx="1270">
                  <c:v>1.1841470294144461</c:v>
                </c:pt>
                <c:pt idx="1271">
                  <c:v>1.200205233082537</c:v>
                </c:pt>
                <c:pt idx="1272">
                  <c:v>1.2161434172274845</c:v>
                </c:pt>
                <c:pt idx="1273">
                  <c:v>1.231959988044159</c:v>
                </c:pt>
                <c:pt idx="1274">
                  <c:v>1.2476533638886587</c:v>
                </c:pt>
                <c:pt idx="1275">
                  <c:v>1.2632219754364773</c:v>
                </c:pt>
                <c:pt idx="1276">
                  <c:v>1.2786642658394338</c:v>
                </c:pt>
                <c:pt idx="1277">
                  <c:v>1.2939786908813562</c:v>
                </c:pt>
                <c:pt idx="1278">
                  <c:v>1.3091637191325025</c:v>
                </c:pt>
                <c:pt idx="1279">
                  <c:v>1.3242178321027018</c:v>
                </c:pt>
                <c:pt idx="1280">
                  <c:v>1.3391395243932047</c:v>
                </c:pt>
                <c:pt idx="1281">
                  <c:v>1.3539273038472113</c:v>
                </c:pt>
                <c:pt idx="1282">
                  <c:v>1.3685796916991022</c:v>
                </c:pt>
                <c:pt idx="1283">
                  <c:v>1.3830952227223026</c:v>
                </c:pt>
                <c:pt idx="1284">
                  <c:v>1.3974724453758063</c:v>
                </c:pt>
                <c:pt idx="1285">
                  <c:v>1.4117099219493288</c:v>
                </c:pt>
                <c:pt idx="1286">
                  <c:v>1.4258062287070774</c:v>
                </c:pt>
                <c:pt idx="1287">
                  <c:v>1.4397599560301233</c:v>
                </c:pt>
                <c:pt idx="1288">
                  <c:v>1.4535697085573644</c:v>
                </c:pt>
                <c:pt idx="1289">
                  <c:v>1.4672341053250517</c:v>
                </c:pt>
                <c:pt idx="1290">
                  <c:v>1.4807517799048973</c:v>
                </c:pt>
                <c:pt idx="1291">
                  <c:v>1.4941213805407081</c:v>
                </c:pt>
                <c:pt idx="1292">
                  <c:v>1.5073415702835617</c:v>
                </c:pt>
                <c:pt idx="1293">
                  <c:v>1.5204110271255009</c:v>
                </c:pt>
                <c:pt idx="1294">
                  <c:v>1.5333284441317325</c:v>
                </c:pt>
                <c:pt idx="1295">
                  <c:v>1.5460925295713206</c:v>
                </c:pt>
                <c:pt idx="1296">
                  <c:v>1.5587020070463595</c:v>
                </c:pt>
                <c:pt idx="1297">
                  <c:v>1.5711556156196058</c:v>
                </c:pt>
                <c:pt idx="1298">
                  <c:v>1.5834521099405823</c:v>
                </c:pt>
                <c:pt idx="1299">
                  <c:v>1.5955902603701035</c:v>
                </c:pt>
                <c:pt idx="1300">
                  <c:v>1.6075688531032419</c:v>
                </c:pt>
                <c:pt idx="1301">
                  <c:v>1.6193866902907061</c:v>
                </c:pt>
                <c:pt idx="1302">
                  <c:v>1.6310425901586258</c:v>
                </c:pt>
                <c:pt idx="1303">
                  <c:v>1.6425353871267272</c:v>
                </c:pt>
                <c:pt idx="1304">
                  <c:v>1.6538639319248909</c:v>
                </c:pt>
                <c:pt idx="1305">
                  <c:v>1.6650270917080794</c:v>
                </c:pt>
                <c:pt idx="1306">
                  <c:v>1.6760237501696131</c:v>
                </c:pt>
                <c:pt idx="1307">
                  <c:v>1.6868528076528118</c:v>
                </c:pt>
                <c:pt idx="1308">
                  <c:v>1.697513181260951</c:v>
                </c:pt>
                <c:pt idx="1309">
                  <c:v>1.7080038049655537</c:v>
                </c:pt>
                <c:pt idx="1310">
                  <c:v>1.7183236297129916</c:v>
                </c:pt>
                <c:pt idx="1311">
                  <c:v>1.72847162352939</c:v>
                </c:pt>
                <c:pt idx="1312">
                  <c:v>1.7384467716238234</c:v>
                </c:pt>
                <c:pt idx="1313">
                  <c:v>1.7482480764897972</c:v>
                </c:pt>
                <c:pt idx="1314">
                  <c:v>1.7578745580049888</c:v>
                </c:pt>
                <c:pt idx="1315">
                  <c:v>1.7673252535292703</c:v>
                </c:pt>
                <c:pt idx="1316">
                  <c:v>1.7765992180009651</c:v>
                </c:pt>
                <c:pt idx="1317">
                  <c:v>1.7856955240313543</c:v>
                </c:pt>
                <c:pt idx="1318">
                  <c:v>1.7946132619974149</c:v>
                </c:pt>
                <c:pt idx="1319">
                  <c:v>1.803351540132782</c:v>
                </c:pt>
                <c:pt idx="1320">
                  <c:v>1.8119094846169237</c:v>
                </c:pt>
                <c:pt idx="1321">
                  <c:v>1.8202862396625246</c:v>
                </c:pt>
                <c:pt idx="1322">
                  <c:v>1.828480967601058</c:v>
                </c:pt>
                <c:pt idx="1323">
                  <c:v>1.8364928489665604</c:v>
                </c:pt>
                <c:pt idx="1324">
                  <c:v>1.8443210825775718</c:v>
                </c:pt>
                <c:pt idx="1325">
                  <c:v>1.8519648856172544</c:v>
                </c:pt>
                <c:pt idx="1326">
                  <c:v>1.8594234937116743</c:v>
                </c:pt>
                <c:pt idx="1327">
                  <c:v>1.8666961610062374</c:v>
                </c:pt>
                <c:pt idx="1328">
                  <c:v>1.8737821602402749</c:v>
                </c:pt>
                <c:pt idx="1329">
                  <c:v>1.8806807828197682</c:v>
                </c:pt>
                <c:pt idx="1330">
                  <c:v>1.8873913388882095</c:v>
                </c:pt>
                <c:pt idx="1331">
                  <c:v>1.8939131573955819</c:v>
                </c:pt>
                <c:pt idx="1332">
                  <c:v>1.9002455861654701</c:v>
                </c:pt>
                <c:pt idx="1333">
                  <c:v>1.9063879919602746</c:v>
                </c:pt>
                <c:pt idx="1334">
                  <c:v>1.9123397605445347</c:v>
                </c:pt>
                <c:pt idx="1335">
                  <c:v>1.9181002967463512</c:v>
                </c:pt>
                <c:pt idx="1336">
                  <c:v>1.9236690245169048</c:v>
                </c:pt>
                <c:pt idx="1337">
                  <c:v>1.9290453869880588</c:v>
                </c:pt>
                <c:pt idx="1338">
                  <c:v>1.9342288465280473</c:v>
                </c:pt>
                <c:pt idx="1339">
                  <c:v>1.9392188847952343</c:v>
                </c:pt>
                <c:pt idx="1340">
                  <c:v>1.9440150027899519</c:v>
                </c:pt>
                <c:pt idx="1341">
                  <c:v>1.9486167209043979</c:v>
                </c:pt>
                <c:pt idx="1342">
                  <c:v>1.953023578970595</c:v>
                </c:pt>
                <c:pt idx="1343">
                  <c:v>1.9572351363064093</c:v>
                </c:pt>
                <c:pt idx="1344">
                  <c:v>1.9612509717596172</c:v>
                </c:pt>
                <c:pt idx="1345">
                  <c:v>1.9650706837500191</c:v>
                </c:pt>
                <c:pt idx="1346">
                  <c:v>1.9686938903096003</c:v>
                </c:pt>
                <c:pt idx="1347">
                  <c:v>1.9721202291207225</c:v>
                </c:pt>
                <c:pt idx="1348">
                  <c:v>1.9753493575523606</c:v>
                </c:pt>
                <c:pt idx="1349">
                  <c:v>1.9783809526943628</c:v>
                </c:pt>
                <c:pt idx="1350">
                  <c:v>1.9812147113897407</c:v>
                </c:pt>
                <c:pt idx="1351">
                  <c:v>1.9838503502649862</c:v>
                </c:pt>
                <c:pt idx="1352">
                  <c:v>1.9862876057584087</c:v>
                </c:pt>
                <c:pt idx="1353">
                  <c:v>1.9885262341464891</c:v>
                </c:pt>
                <c:pt idx="1354">
                  <c:v>1.9905660115682549</c:v>
                </c:pt>
                <c:pt idx="1355">
                  <c:v>1.9924067340476634</c:v>
                </c:pt>
                <c:pt idx="1356">
                  <c:v>1.9940482175140004</c:v>
                </c:pt>
                <c:pt idx="1357">
                  <c:v>1.9954902978202873</c:v>
                </c:pt>
                <c:pt idx="1358">
                  <c:v>1.996732830759695</c:v>
                </c:pt>
                <c:pt idx="1359">
                  <c:v>1.9977756920799654</c:v>
                </c:pt>
                <c:pt idx="1360">
                  <c:v>1.9986187774958353</c:v>
                </c:pt>
                <c:pt idx="1361">
                  <c:v>1.9992620026994659</c:v>
                </c:pt>
                <c:pt idx="1362">
                  <c:v>1.9997053033688725</c:v>
                </c:pt>
                <c:pt idx="1363">
                  <c:v>1.9999486351743578</c:v>
                </c:pt>
                <c:pt idx="1364">
                  <c:v>1.9999919737829439</c:v>
                </c:pt>
                <c:pt idx="1365">
                  <c:v>1.9998353148608061</c:v>
                </c:pt>
                <c:pt idx="1366">
                  <c:v>1.9994786740737061</c:v>
                </c:pt>
                <c:pt idx="1367">
                  <c:v>1.9989220870854254</c:v>
                </c:pt>
                <c:pt idx="1368">
                  <c:v>1.9981656095541993</c:v>
                </c:pt>
                <c:pt idx="1369">
                  <c:v>1.9972093171271499</c:v>
                </c:pt>
                <c:pt idx="1370">
                  <c:v>1.9960533054327234</c:v>
                </c:pt>
                <c:pt idx="1371">
                  <c:v>1.9946976900711257</c:v>
                </c:pt>
                <c:pt idx="1372">
                  <c:v>1.9931426066027638</c:v>
                </c:pt>
                <c:pt idx="1373">
                  <c:v>1.9913882105346881</c:v>
                </c:pt>
                <c:pt idx="1374">
                  <c:v>1.9894346773050435</c:v>
                </c:pt>
                <c:pt idx="1375">
                  <c:v>1.9872822022655252</c:v>
                </c:pt>
                <c:pt idx="1376">
                  <c:v>1.9849310006618432</c:v>
                </c:pt>
                <c:pt idx="1377">
                  <c:v>1.9823813076121988</c:v>
                </c:pt>
                <c:pt idx="1378">
                  <c:v>1.979633378083772</c:v>
                </c:pt>
                <c:pt idx="1379">
                  <c:v>1.976687486867226</c:v>
                </c:pt>
                <c:pt idx="1380">
                  <c:v>1.9735439285492267</c:v>
                </c:pt>
                <c:pt idx="1381">
                  <c:v>1.9702030174829874</c:v>
                </c:pt>
                <c:pt idx="1382">
                  <c:v>1.9666650877568304</c:v>
                </c:pt>
                <c:pt idx="1383">
                  <c:v>1.9629304931607796</c:v>
                </c:pt>
                <c:pt idx="1384">
                  <c:v>1.9589996071511828</c:v>
                </c:pt>
                <c:pt idx="1385">
                  <c:v>1.9548728228133652</c:v>
                </c:pt>
                <c:pt idx="1386">
                  <c:v>1.9505505528223215</c:v>
                </c:pt>
                <c:pt idx="1387">
                  <c:v>1.9460332294014488</c:v>
                </c:pt>
                <c:pt idx="1388">
                  <c:v>1.9413213042793243</c:v>
                </c:pt>
                <c:pt idx="1389">
                  <c:v>1.9364152486445347</c:v>
                </c:pt>
                <c:pt idx="1390">
                  <c:v>1.9313155530985548</c:v>
                </c:pt>
                <c:pt idx="1391">
                  <c:v>1.9260227276066895</c:v>
                </c:pt>
                <c:pt idx="1392">
                  <c:v>1.920537301447077</c:v>
                </c:pt>
                <c:pt idx="1393">
                  <c:v>1.9148598231577623</c:v>
                </c:pt>
                <c:pt idx="1394">
                  <c:v>1.9089908604818429</c:v>
                </c:pt>
                <c:pt idx="1395">
                  <c:v>1.9029310003106958</c:v>
                </c:pt>
                <c:pt idx="1396">
                  <c:v>1.8966808486252871</c:v>
                </c:pt>
                <c:pt idx="1397">
                  <c:v>1.890241030435579</c:v>
                </c:pt>
                <c:pt idx="1398">
                  <c:v>1.8836121897180229</c:v>
                </c:pt>
                <c:pt idx="1399">
                  <c:v>1.8767949893511668</c:v>
                </c:pt>
                <c:pt idx="1400">
                  <c:v>1.869790111049366</c:v>
                </c:pt>
                <c:pt idx="1401">
                  <c:v>1.8625982552946136</c:v>
                </c:pt>
                <c:pt idx="1402">
                  <c:v>1.8552201412664919</c:v>
                </c:pt>
                <c:pt idx="1403">
                  <c:v>1.8476565067702551</c:v>
                </c:pt>
                <c:pt idx="1404">
                  <c:v>1.8399081081630497</c:v>
                </c:pt>
                <c:pt idx="1405">
                  <c:v>1.8319757202782785</c:v>
                </c:pt>
                <c:pt idx="1406">
                  <c:v>1.8238601363481222</c:v>
                </c:pt>
                <c:pt idx="1407">
                  <c:v>1.8155621679242093</c:v>
                </c:pt>
                <c:pt idx="1408">
                  <c:v>1.8070826447964674</c:v>
                </c:pt>
                <c:pt idx="1409">
                  <c:v>1.7984224149101433</c:v>
                </c:pt>
                <c:pt idx="1410">
                  <c:v>1.7895823442810084</c:v>
                </c:pt>
                <c:pt idx="1411">
                  <c:v>1.7805633169087589</c:v>
                </c:pt>
                <c:pt idx="1412">
                  <c:v>1.7713662346886165</c:v>
                </c:pt>
                <c:pt idx="1413">
                  <c:v>1.7619920173211372</c:v>
                </c:pt>
                <c:pt idx="1414">
                  <c:v>1.7524416022202494</c:v>
                </c:pt>
                <c:pt idx="1415">
                  <c:v>1.7427159444195024</c:v>
                </c:pt>
                <c:pt idx="1416">
                  <c:v>1.732816016476572</c:v>
                </c:pt>
                <c:pt idx="1417">
                  <c:v>1.7227428083760026</c:v>
                </c:pt>
                <c:pt idx="1418">
                  <c:v>1.7124973274302098</c:v>
                </c:pt>
                <c:pt idx="1419">
                  <c:v>1.7020805981787501</c:v>
                </c:pt>
                <c:pt idx="1420">
                  <c:v>1.6914936622858685</c:v>
                </c:pt>
                <c:pt idx="1421">
                  <c:v>1.6807375784363299</c:v>
                </c:pt>
                <c:pt idx="1422">
                  <c:v>1.6698134222295593</c:v>
                </c:pt>
                <c:pt idx="1423">
                  <c:v>1.6587222860720723</c:v>
                </c:pt>
                <c:pt idx="1424">
                  <c:v>1.6474652790682422</c:v>
                </c:pt>
                <c:pt idx="1425">
                  <c:v>1.6360435269093883</c:v>
                </c:pt>
                <c:pt idx="1426">
                  <c:v>1.6244581717612085</c:v>
                </c:pt>
                <c:pt idx="1427">
                  <c:v>1.6127103721495635</c:v>
                </c:pt>
                <c:pt idx="1428">
                  <c:v>1.6008013028446242</c:v>
                </c:pt>
                <c:pt idx="1429">
                  <c:v>1.588732154743397</c:v>
                </c:pt>
                <c:pt idx="1430">
                  <c:v>1.5765041347506326</c:v>
                </c:pt>
                <c:pt idx="1431">
                  <c:v>1.5641184656581442</c:v>
                </c:pt>
                <c:pt idx="1432">
                  <c:v>1.5515763860225176</c:v>
                </c:pt>
                <c:pt idx="1433">
                  <c:v>1.5388791500412649</c:v>
                </c:pt>
                <c:pt idx="1434">
                  <c:v>1.526028027427403</c:v>
                </c:pt>
                <c:pt idx="1435">
                  <c:v>1.5130243032824842</c:v>
                </c:pt>
                <c:pt idx="1436">
                  <c:v>1.4998692779680864</c:v>
                </c:pt>
                <c:pt idx="1437">
                  <c:v>1.486564266975779</c:v>
                </c:pt>
                <c:pt idx="1438">
                  <c:v>1.4731106007955708</c:v>
                </c:pt>
                <c:pt idx="1439">
                  <c:v>1.4595096247828736</c:v>
                </c:pt>
                <c:pt idx="1440">
                  <c:v>1.445762699023952</c:v>
                </c:pt>
                <c:pt idx="1441">
                  <c:v>1.4318711981999264</c:v>
                </c:pt>
                <c:pt idx="1442">
                  <c:v>1.4178365114493028</c:v>
                </c:pt>
                <c:pt idx="1443">
                  <c:v>1.4036600422290606</c:v>
                </c:pt>
                <c:pt idx="1444">
                  <c:v>1.3893432081743085</c:v>
                </c:pt>
                <c:pt idx="1445">
                  <c:v>1.374887440956521</c:v>
                </c:pt>
                <c:pt idx="1446">
                  <c:v>1.360294186140371</c:v>
                </c:pt>
                <c:pt idx="1447">
                  <c:v>1.3455649030391843</c:v>
                </c:pt>
                <c:pt idx="1448">
                  <c:v>1.3307010645689941</c:v>
                </c:pt>
                <c:pt idx="1449">
                  <c:v>1.3157041571012607</c:v>
                </c:pt>
                <c:pt idx="1450">
                  <c:v>1.3005756803142337</c:v>
                </c:pt>
                <c:pt idx="1451">
                  <c:v>1.2853171470429847</c:v>
                </c:pt>
                <c:pt idx="1452">
                  <c:v>1.2699300831281257</c:v>
                </c:pt>
                <c:pt idx="1453">
                  <c:v>1.2544160272632252</c:v>
                </c:pt>
                <c:pt idx="1454">
                  <c:v>1.2387765308409415</c:v>
                </c:pt>
                <c:pt idx="1455">
                  <c:v>1.2230131577978816</c:v>
                </c:pt>
                <c:pt idx="1456">
                  <c:v>1.2071274844582185</c:v>
                </c:pt>
                <c:pt idx="1457">
                  <c:v>1.1911210993760462</c:v>
                </c:pt>
                <c:pt idx="1458">
                  <c:v>1.1749956031765336</c:v>
                </c:pt>
                <c:pt idx="1459">
                  <c:v>1.1587526083958632</c:v>
                </c:pt>
                <c:pt idx="1460">
                  <c:v>1.1423937393199772</c:v>
                </c:pt>
                <c:pt idx="1461">
                  <c:v>1.1259206318221509</c:v>
                </c:pt>
                <c:pt idx="1462">
                  <c:v>1.1093349331994062</c:v>
                </c:pt>
                <c:pt idx="1463">
                  <c:v>1.0926383020077814</c:v>
                </c:pt>
                <c:pt idx="1464">
                  <c:v>1.0758324078964878</c:v>
                </c:pt>
                <c:pt idx="1465">
                  <c:v>1.0589189314409286</c:v>
                </c:pt>
                <c:pt idx="1466">
                  <c:v>1.0418995639746547</c:v>
                </c:pt>
                <c:pt idx="1467">
                  <c:v>1.0247760074202301</c:v>
                </c:pt>
                <c:pt idx="1468">
                  <c:v>1.0075499741190406</c:v>
                </c:pt>
                <c:pt idx="1469">
                  <c:v>0.99022318666006137</c:v>
                </c:pt>
                <c:pt idx="1470">
                  <c:v>0.97279737770759933</c:v>
                </c:pt>
                <c:pt idx="1471">
                  <c:v>0.95527428982802531</c:v>
                </c:pt>
                <c:pt idx="1472">
                  <c:v>0.93765567531553085</c:v>
                </c:pt>
                <c:pt idx="1473">
                  <c:v>0.91994329601688185</c:v>
                </c:pt>
                <c:pt idx="1474">
                  <c:v>0.90213892315524813</c:v>
                </c:pt>
                <c:pt idx="1475">
                  <c:v>0.88424433715307882</c:v>
                </c:pt>
                <c:pt idx="1476">
                  <c:v>0.86626132745406192</c:v>
                </c:pt>
                <c:pt idx="1477">
                  <c:v>0.84819169234418179</c:v>
                </c:pt>
                <c:pt idx="1478">
                  <c:v>0.83003723877189128</c:v>
                </c:pt>
                <c:pt idx="1479">
                  <c:v>0.81179978216741888</c:v>
                </c:pt>
                <c:pt idx="1480">
                  <c:v>0.79348114626122412</c:v>
                </c:pt>
                <c:pt idx="1481">
                  <c:v>0.77508316290163859</c:v>
                </c:pt>
                <c:pt idx="1482">
                  <c:v>0.75660767187166333</c:v>
                </c:pt>
                <c:pt idx="1483">
                  <c:v>0.73805652070500516</c:v>
                </c:pt>
                <c:pt idx="1484">
                  <c:v>0.71943156450132162</c:v>
                </c:pt>
                <c:pt idx="1485">
                  <c:v>0.70073466574071219</c:v>
                </c:pt>
                <c:pt idx="1486">
                  <c:v>0.68196769409747238</c:v>
                </c:pt>
                <c:pt idx="1487">
                  <c:v>0.66313252625312735</c:v>
                </c:pt>
                <c:pt idx="1488">
                  <c:v>0.64423104570876211</c:v>
                </c:pt>
                <c:pt idx="1489">
                  <c:v>0.62526514259668686</c:v>
                </c:pt>
                <c:pt idx="1490">
                  <c:v>0.60623671349140451</c:v>
                </c:pt>
                <c:pt idx="1491">
                  <c:v>0.58714766121996864</c:v>
                </c:pt>
                <c:pt idx="1492">
                  <c:v>0.56799989467169876</c:v>
                </c:pt>
                <c:pt idx="1493">
                  <c:v>0.54879532860729341</c:v>
                </c:pt>
                <c:pt idx="1494">
                  <c:v>0.52953588346735525</c:v>
                </c:pt>
                <c:pt idx="1495">
                  <c:v>0.51022348518034877</c:v>
                </c:pt>
                <c:pt idx="1496">
                  <c:v>0.49086006497000567</c:v>
                </c:pt>
                <c:pt idx="1497">
                  <c:v>0.4714475591622177</c:v>
                </c:pt>
                <c:pt idx="1498">
                  <c:v>0.45198790899138513</c:v>
                </c:pt>
                <c:pt idx="1499">
                  <c:v>0.43248306040630879</c:v>
                </c:pt>
                <c:pt idx="1500">
                  <c:v>0.4129349638755932</c:v>
                </c:pt>
              </c:numCache>
            </c:numRef>
          </c:yVal>
          <c:smooth val="1"/>
          <c:extLst>
            <c:ext xmlns:c16="http://schemas.microsoft.com/office/drawing/2014/chart" uri="{C3380CC4-5D6E-409C-BE32-E72D297353CC}">
              <c16:uniqueId val="{00000000-42C3-4E56-A06D-4F43522536C9}"/>
            </c:ext>
          </c:extLst>
        </c:ser>
        <c:ser>
          <c:idx val="1"/>
          <c:order val="1"/>
          <c:spPr>
            <a:ln>
              <a:solidFill>
                <a:srgbClr val="293F6F"/>
              </a:solidFill>
            </a:ln>
          </c:spPr>
          <c:marker>
            <c:symbol val="none"/>
          </c:marker>
          <c:xVal>
            <c:numRef>
              <c:f>Sheet1!$A$2:$A$4002</c:f>
              <c:numCache>
                <c:formatCode>General</c:formatCode>
                <c:ptCount val="4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numCache>
            </c:numRef>
          </c:xVal>
          <c:yVal>
            <c:numRef>
              <c:f>Sheet1!$D$2:$D$4002</c:f>
              <c:numCache>
                <c:formatCode>General</c:formatCode>
                <c:ptCount val="4001"/>
                <c:pt idx="1500">
                  <c:v>0.41293496387721212</c:v>
                </c:pt>
                <c:pt idx="1501">
                  <c:v>0.3972666616125976</c:v>
                </c:pt>
                <c:pt idx="1502">
                  <c:v>0.38157293441724338</c:v>
                </c:pt>
                <c:pt idx="1503">
                  <c:v>0.36585478668432631</c:v>
                </c:pt>
                <c:pt idx="1504">
                  <c:v>0.35011322436994302</c:v>
                </c:pt>
                <c:pt idx="1505">
                  <c:v>0.33434925492870171</c:v>
                </c:pt>
                <c:pt idx="1506">
                  <c:v>0.31856388724926921</c:v>
                </c:pt>
                <c:pt idx="1507">
                  <c:v>0.30275813158979248</c:v>
                </c:pt>
                <c:pt idx="1508">
                  <c:v>0.28693299951323531</c:v>
                </c:pt>
                <c:pt idx="1509">
                  <c:v>0.27108950382264529</c:v>
                </c:pt>
                <c:pt idx="1510">
                  <c:v>0.25522865849634585</c:v>
                </c:pt>
                <c:pt idx="1511">
                  <c:v>0.23935147862301698</c:v>
                </c:pt>
                <c:pt idx="1512">
                  <c:v>0.22345898033675823</c:v>
                </c:pt>
                <c:pt idx="1513">
                  <c:v>0.20755218075202825</c:v>
                </c:pt>
                <c:pt idx="1514">
                  <c:v>0.19163209789857447</c:v>
                </c:pt>
                <c:pt idx="1515">
                  <c:v>0.17569975065626897</c:v>
                </c:pt>
                <c:pt idx="1516">
                  <c:v>0.15975615868989354</c:v>
                </c:pt>
                <c:pt idx="1517">
                  <c:v>0.14380234238388839</c:v>
                </c:pt>
                <c:pt idx="1518">
                  <c:v>0.12783932277705864</c:v>
                </c:pt>
                <c:pt idx="1519">
                  <c:v>0.11186812149720338</c:v>
                </c:pt>
                <c:pt idx="1520">
                  <c:v>9.5889760695760051E-2</c:v>
                </c:pt>
                <c:pt idx="1521">
                  <c:v>7.9905262982358949E-2</c:v>
                </c:pt>
                <c:pt idx="1522">
                  <c:v>6.3915651359401249E-2</c:v>
                </c:pt>
                <c:pt idx="1523">
                  <c:v>4.7921949156576597E-2</c:v>
                </c:pt>
                <c:pt idx="1524">
                  <c:v>3.1925179965363246E-2</c:v>
                </c:pt>
                <c:pt idx="1525">
                  <c:v>1.5926367573525665E-2</c:v>
                </c:pt>
                <c:pt idx="1526">
                  <c:v>-7.3464100396879734E-5</c:v>
                </c:pt>
                <c:pt idx="1527">
                  <c:v>-1.6073291072645629E-2</c:v>
                </c:pt>
                <c:pt idx="1528">
                  <c:v>-3.2072089359748514E-2</c:v>
                </c:pt>
                <c:pt idx="1529">
                  <c:v>-4.8068835044079626E-2</c:v>
                </c:pt>
                <c:pt idx="1530">
                  <c:v>-6.4062504339382473E-2</c:v>
                </c:pt>
                <c:pt idx="1531">
                  <c:v>-8.0052073656267125E-2</c:v>
                </c:pt>
                <c:pt idx="1532">
                  <c:v>-9.6036519667762166E-2</c:v>
                </c:pt>
                <c:pt idx="1533">
                  <c:v>-0.1120148193747824</c:v>
                </c:pt>
                <c:pt idx="1534">
                  <c:v>-0.12798595017159342</c:v>
                </c:pt>
                <c:pt idx="1535">
                  <c:v>-0.1439488899112828</c:v>
                </c:pt>
                <c:pt idx="1536">
                  <c:v>-0.15990261697114874</c:v>
                </c:pt>
                <c:pt idx="1537">
                  <c:v>-0.17584611031810851</c:v>
                </c:pt>
                <c:pt idx="1538">
                  <c:v>-0.191778349574037</c:v>
                </c:pt>
                <c:pt idx="1539">
                  <c:v>-0.20769831508104589</c:v>
                </c:pt>
                <c:pt idx="1540">
                  <c:v>-0.2236049879667838</c:v>
                </c:pt>
                <c:pt idx="1541">
                  <c:v>-0.23949735020961904</c:v>
                </c:pt>
                <c:pt idx="1542">
                  <c:v>-0.2553743847037856</c:v>
                </c:pt>
                <c:pt idx="1543">
                  <c:v>-0.2712350753245022</c:v>
                </c:pt>
                <c:pt idx="1544">
                  <c:v>-0.28707840699297593</c:v>
                </c:pt>
                <c:pt idx="1545">
                  <c:v>-0.30290336574139132</c:v>
                </c:pt>
                <c:pt idx="1546">
                  <c:v>-0.3187089387777971</c:v>
                </c:pt>
                <c:pt idx="1547">
                  <c:v>-0.33449411455089983</c:v>
                </c:pt>
                <c:pt idx="1548">
                  <c:v>-0.35025788281484505</c:v>
                </c:pt>
                <c:pt idx="1549">
                  <c:v>-0.36599923469384804</c:v>
                </c:pt>
                <c:pt idx="1550">
                  <c:v>-0.3817171627467546</c:v>
                </c:pt>
                <c:pt idx="1551">
                  <c:v>-0.39741066103154138</c:v>
                </c:pt>
                <c:pt idx="1552">
                  <c:v>-0.41307872516966787</c:v>
                </c:pt>
                <c:pt idx="1553">
                  <c:v>-0.42872035241038076</c:v>
                </c:pt>
                <c:pt idx="1554">
                  <c:v>-0.44433454169487907</c:v>
                </c:pt>
                <c:pt idx="1555">
                  <c:v>-0.45992029372037474</c:v>
                </c:pt>
                <c:pt idx="1556">
                  <c:v>-0.47547661100405469</c:v>
                </c:pt>
                <c:pt idx="1557">
                  <c:v>-0.49100249794692952</c:v>
                </c:pt>
                <c:pt idx="1558">
                  <c:v>-0.50649696089752738</c:v>
                </c:pt>
                <c:pt idx="1559">
                  <c:v>-0.52195900821551522</c:v>
                </c:pt>
                <c:pt idx="1560">
                  <c:v>-0.53738765033513547</c:v>
                </c:pt>
                <c:pt idx="1561">
                  <c:v>-0.55278189982856218</c:v>
                </c:pt>
                <c:pt idx="1562">
                  <c:v>-0.56814077146908581</c:v>
                </c:pt>
                <c:pt idx="1563">
                  <c:v>-0.58346328229416033</c:v>
                </c:pt>
                <c:pt idx="1564">
                  <c:v>-0.59874845166831969</c:v>
                </c:pt>
                <c:pt idx="1565">
                  <c:v>-0.61399530134594804</c:v>
                </c:pt>
                <c:pt idx="1566">
                  <c:v>-0.62920285553386346</c:v>
                </c:pt>
                <c:pt idx="1567">
                  <c:v>-0.64437014095379552</c:v>
                </c:pt>
                <c:pt idx="1568">
                  <c:v>-0.65949618690464773</c:v>
                </c:pt>
                <c:pt idx="1569">
                  <c:v>-0.67458002532464567</c:v>
                </c:pt>
                <c:pt idx="1570">
                  <c:v>-0.68962069085328226</c:v>
                </c:pt>
                <c:pt idx="1571">
                  <c:v>-0.70461722089309431</c:v>
                </c:pt>
                <c:pt idx="1572">
                  <c:v>-0.7195686556712747</c:v>
                </c:pt>
                <c:pt idx="1573">
                  <c:v>-0.73447403830110758</c:v>
                </c:pt>
                <c:pt idx="1574">
                  <c:v>-0.74933241484318591</c:v>
                </c:pt>
                <c:pt idx="1575">
                  <c:v>-0.76414283436648922</c:v>
                </c:pt>
                <c:pt idx="1576">
                  <c:v>-0.77890434900921657</c:v>
                </c:pt>
                <c:pt idx="1577">
                  <c:v>-0.79361601403947279</c:v>
                </c:pt>
                <c:pt idx="1578">
                  <c:v>-0.80827688791572072</c:v>
                </c:pt>
                <c:pt idx="1579">
                  <c:v>-0.82288603234703017</c:v>
                </c:pt>
                <c:pt idx="1580">
                  <c:v>-0.83744251235315037</c:v>
                </c:pt>
                <c:pt idx="1581">
                  <c:v>-0.85194539632432653</c:v>
                </c:pt>
                <c:pt idx="1582">
                  <c:v>-0.86639375608093139</c:v>
                </c:pt>
                <c:pt idx="1583">
                  <c:v>-0.88078666693287866</c:v>
                </c:pt>
                <c:pt idx="1584">
                  <c:v>-0.89512320773878029</c:v>
                </c:pt>
                <c:pt idx="1585">
                  <c:v>-0.90940246096492139</c:v>
                </c:pt>
                <c:pt idx="1586">
                  <c:v>-0.92362351274397259</c:v>
                </c:pt>
                <c:pt idx="1587">
                  <c:v>-0.93778545293346782</c:v>
                </c:pt>
                <c:pt idx="1588">
                  <c:v>-0.95188737517407518</c:v>
                </c:pt>
                <c:pt idx="1589">
                  <c:v>-0.96592837694758171</c:v>
                </c:pt>
                <c:pt idx="1590">
                  <c:v>-0.97990755963466325</c:v>
                </c:pt>
                <c:pt idx="1591">
                  <c:v>-0.99382402857240559</c:v>
                </c:pt>
                <c:pt idx="1592">
                  <c:v>-1.007676893111541</c:v>
                </c:pt>
                <c:pt idx="1593">
                  <c:v>-1.02146526667347</c:v>
                </c:pt>
                <c:pt idx="1594">
                  <c:v>-1.0351882668069945</c:v>
                </c:pt>
                <c:pt idx="1595">
                  <c:v>-1.0488450152447837</c:v>
                </c:pt>
                <c:pt idx="1596">
                  <c:v>-1.0624346379596055</c:v>
                </c:pt>
                <c:pt idx="1597">
                  <c:v>-1.0759562652202412</c:v>
                </c:pt>
                <c:pt idx="1598">
                  <c:v>-1.0894090316471587</c:v>
                </c:pt>
                <c:pt idx="1599">
                  <c:v>-1.1027920762679049</c:v>
                </c:pt>
                <c:pt idx="1600">
                  <c:v>-1.1161045425721856</c:v>
                </c:pt>
                <c:pt idx="1601">
                  <c:v>-1.1293455785667077</c:v>
                </c:pt>
                <c:pt idx="1602">
                  <c:v>-1.1425143368296811</c:v>
                </c:pt>
                <c:pt idx="1603">
                  <c:v>-1.1556099745650774</c:v>
                </c:pt>
                <c:pt idx="1604">
                  <c:v>-1.1686316536565462</c:v>
                </c:pt>
                <c:pt idx="1605">
                  <c:v>-1.1815785407210762</c:v>
                </c:pt>
                <c:pt idx="1606">
                  <c:v>-1.1944498071623053</c:v>
                </c:pt>
                <c:pt idx="1607">
                  <c:v>-1.2072446292235892</c:v>
                </c:pt>
                <c:pt idx="1608">
                  <c:v>-1.2199621880406664</c:v>
                </c:pt>
                <c:pt idx="1609">
                  <c:v>-1.2326016696941273</c:v>
                </c:pt>
                <c:pt idx="1610">
                  <c:v>-1.245162265261458</c:v>
                </c:pt>
                <c:pt idx="1611">
                  <c:v>-1.2576431708688178</c:v>
                </c:pt>
                <c:pt idx="1612">
                  <c:v>-1.2700435877425225</c:v>
                </c:pt>
                <c:pt idx="1613">
                  <c:v>-1.2823627222601159</c:v>
                </c:pt>
                <c:pt idx="1614">
                  <c:v>-1.2945997860011997</c:v>
                </c:pt>
                <c:pt idx="1615">
                  <c:v>-1.3067539957978658</c:v>
                </c:pt>
                <c:pt idx="1616">
                  <c:v>-1.3188245737848414</c:v>
                </c:pt>
                <c:pt idx="1617">
                  <c:v>-1.3308107474492523</c:v>
                </c:pt>
                <c:pt idx="1618">
                  <c:v>-1.3427117496800731</c:v>
                </c:pt>
                <c:pt idx="1619">
                  <c:v>-1.3545268188172284</c:v>
                </c:pt>
                <c:pt idx="1620">
                  <c:v>-1.3662551987003209</c:v>
                </c:pt>
                <c:pt idx="1621">
                  <c:v>-1.3778961387170465</c:v>
                </c:pt>
                <c:pt idx="1622">
                  <c:v>-1.38944889385121</c:v>
                </c:pt>
                <c:pt idx="1623">
                  <c:v>-1.4009127247304389</c:v>
                </c:pt>
                <c:pt idx="1624">
                  <c:v>-1.4122868976734546</c:v>
                </c:pt>
                <c:pt idx="1625">
                  <c:v>-1.4235706847370839</c:v>
                </c:pt>
                <c:pt idx="1626">
                  <c:v>-1.4347633637628037</c:v>
                </c:pt>
                <c:pt idx="1627">
                  <c:v>-1.4458642184229664</c:v>
                </c:pt>
                <c:pt idx="1628">
                  <c:v>-1.4568725382666758</c:v>
                </c:pt>
                <c:pt idx="1629">
                  <c:v>-1.4677876187652119</c:v>
                </c:pt>
                <c:pt idx="1630">
                  <c:v>-1.478608761357153</c:v>
                </c:pt>
                <c:pt idx="1631">
                  <c:v>-1.4893352734930623</c:v>
                </c:pt>
                <c:pt idx="1632">
                  <c:v>-1.4999664686798291</c:v>
                </c:pt>
                <c:pt idx="1633">
                  <c:v>-1.5105016665245856</c:v>
                </c:pt>
                <c:pt idx="1634">
                  <c:v>-1.5209401927782726</c:v>
                </c:pt>
                <c:pt idx="1635">
                  <c:v>-1.5312813793787634</c:v>
                </c:pt>
                <c:pt idx="1636">
                  <c:v>-1.5415245644936506</c:v>
                </c:pt>
                <c:pt idx="1637">
                  <c:v>-1.5516690925625871</c:v>
                </c:pt>
                <c:pt idx="1638">
                  <c:v>-1.5617143143392258</c:v>
                </c:pt>
                <c:pt idx="1639">
                  <c:v>-1.57165958693282</c:v>
                </c:pt>
                <c:pt idx="1640">
                  <c:v>-1.5815042738493046</c:v>
                </c:pt>
                <c:pt idx="1641">
                  <c:v>-1.5912477450320817</c:v>
                </c:pt>
                <c:pt idx="1642">
                  <c:v>-1.600889376902326</c:v>
                </c:pt>
                <c:pt idx="1643">
                  <c:v>-1.6104285523988799</c:v>
                </c:pt>
                <c:pt idx="1644">
                  <c:v>-1.619864661017772</c:v>
                </c:pt>
                <c:pt idx="1645">
                  <c:v>-1.6291970988512716</c:v>
                </c:pt>
                <c:pt idx="1646">
                  <c:v>-1.638425268626547</c:v>
                </c:pt>
                <c:pt idx="1647">
                  <c:v>-1.6475485797438743</c:v>
                </c:pt>
                <c:pt idx="1648">
                  <c:v>-1.6565664483144598</c:v>
                </c:pt>
                <c:pt idx="1649">
                  <c:v>-1.6654782971977935</c:v>
                </c:pt>
                <c:pt idx="1650">
                  <c:v>-1.6742835560385925</c:v>
                </c:pt>
                <c:pt idx="1651">
                  <c:v>-1.6829816613032886</c:v>
                </c:pt>
                <c:pt idx="1652">
                  <c:v>-1.6915720563161178</c:v>
                </c:pt>
                <c:pt idx="1653">
                  <c:v>-1.7000541912947353</c:v>
                </c:pt>
                <c:pt idx="1654">
                  <c:v>-1.7084275233853865</c:v>
                </c:pt>
                <c:pt idx="1655">
                  <c:v>-1.7166915166976904</c:v>
                </c:pt>
                <c:pt idx="1656">
                  <c:v>-1.7248456423388847</c:v>
                </c:pt>
                <c:pt idx="1657">
                  <c:v>-1.7328893784477155</c:v>
                </c:pt>
                <c:pt idx="1658">
                  <c:v>-1.7408222102278172</c:v>
                </c:pt>
                <c:pt idx="1659">
                  <c:v>-1.7486436299806671</c:v>
                </c:pt>
                <c:pt idx="1660">
                  <c:v>-1.7563531371380641</c:v>
                </c:pt>
                <c:pt idx="1661">
                  <c:v>-1.7639502382941847</c:v>
                </c:pt>
                <c:pt idx="1662">
                  <c:v>-1.7714344472371515</c:v>
                </c:pt>
                <c:pt idx="1663">
                  <c:v>-1.7788052849801403</c:v>
                </c:pt>
                <c:pt idx="1664">
                  <c:v>-1.7860622797920545</c:v>
                </c:pt>
                <c:pt idx="1665">
                  <c:v>-1.7932049672277035</c:v>
                </c:pt>
                <c:pt idx="1666">
                  <c:v>-1.8002328901575322</c:v>
                </c:pt>
                <c:pt idx="1667">
                  <c:v>-1.8071455987968659</c:v>
                </c:pt>
                <c:pt idx="1668">
                  <c:v>-1.8139426507347143</c:v>
                </c:pt>
                <c:pt idx="1669">
                  <c:v>-1.8206236109620766</c:v>
                </c:pt>
                <c:pt idx="1670">
                  <c:v>-1.8271880518997694</c:v>
                </c:pt>
                <c:pt idx="1671">
                  <c:v>-1.8336355534258255</c:v>
                </c:pt>
                <c:pt idx="1672">
                  <c:v>-1.8399657029023391</c:v>
                </c:pt>
                <c:pt idx="1673">
                  <c:v>-1.8461780952019071</c:v>
                </c:pt>
                <c:pt idx="1674">
                  <c:v>-1.8522723327335431</c:v>
                </c:pt>
                <c:pt idx="1675">
                  <c:v>-1.8582480254681275</c:v>
                </c:pt>
                <c:pt idx="1676">
                  <c:v>-1.8641047909633603</c:v>
                </c:pt>
                <c:pt idx="1677">
                  <c:v>-1.8698422543882509</c:v>
                </c:pt>
                <c:pt idx="1678">
                  <c:v>-1.8754600485471016</c:v>
                </c:pt>
                <c:pt idx="1679">
                  <c:v>-1.8809578139029981</c:v>
                </c:pt>
                <c:pt idx="1680">
                  <c:v>-1.8863351986008372</c:v>
                </c:pt>
                <c:pt idx="1681">
                  <c:v>-1.8915918584898337</c:v>
                </c:pt>
                <c:pt idx="1682">
                  <c:v>-1.896727457145551</c:v>
                </c:pt>
                <c:pt idx="1683">
                  <c:v>-1.9017416658914215</c:v>
                </c:pt>
                <c:pt idx="1684">
                  <c:v>-1.9066341638198059</c:v>
                </c:pt>
                <c:pt idx="1685">
                  <c:v>-1.9114046378125018</c:v>
                </c:pt>
                <c:pt idx="1686">
                  <c:v>-1.9160527825607987</c:v>
                </c:pt>
                <c:pt idx="1687">
                  <c:v>-1.9205783005850268</c:v>
                </c:pt>
                <c:pt idx="1688">
                  <c:v>-1.9249809022535715</c:v>
                </c:pt>
                <c:pt idx="1689">
                  <c:v>-1.9292603058014308</c:v>
                </c:pt>
                <c:pt idx="1690">
                  <c:v>-1.9334162373482382</c:v>
                </c:pt>
                <c:pt idx="1691">
                  <c:v>-1.9374484309157951</c:v>
                </c:pt>
                <c:pt idx="1692">
                  <c:v>-1.9413566284450861</c:v>
                </c:pt>
                <c:pt idx="1693">
                  <c:v>-1.9451405798128047</c:v>
                </c:pt>
                <c:pt idx="1694">
                  <c:v>-1.9488000428473571</c:v>
                </c:pt>
                <c:pt idx="1695">
                  <c:v>-1.9523347833443545</c:v>
                </c:pt>
                <c:pt idx="1696">
                  <c:v>-1.9557445750816134</c:v>
                </c:pt>
                <c:pt idx="1697">
                  <c:v>-1.9590291998336264</c:v>
                </c:pt>
                <c:pt idx="1698">
                  <c:v>-1.9621884473855322</c:v>
                </c:pt>
                <c:pt idx="1699">
                  <c:v>-1.9652221155465612</c:v>
                </c:pt>
                <c:pt idx="1700">
                  <c:v>-1.9681300101629926</c:v>
                </c:pt>
                <c:pt idx="1701">
                  <c:v>-1.9709119451305603</c:v>
                </c:pt>
                <c:pt idx="1702">
                  <c:v>-1.9735677424063736</c:v>
                </c:pt>
                <c:pt idx="1703">
                  <c:v>-1.9760972320203185</c:v>
                </c:pt>
                <c:pt idx="1704">
                  <c:v>-1.9785002520859192</c:v>
                </c:pt>
                <c:pt idx="1705">
                  <c:v>-1.9807766488107132</c:v>
                </c:pt>
                <c:pt idx="1706">
                  <c:v>-1.9829262765060869</c:v>
                </c:pt>
                <c:pt idx="1707">
                  <c:v>-1.9849489975966026</c:v>
                </c:pt>
                <c:pt idx="1708">
                  <c:v>-1.9868446826287989</c:v>
                </c:pt>
                <c:pt idx="1709">
                  <c:v>-1.988613210279482</c:v>
                </c:pt>
                <c:pt idx="1710">
                  <c:v>-1.9902544673634863</c:v>
                </c:pt>
                <c:pt idx="1711">
                  <c:v>-1.9917683488409175</c:v>
                </c:pt>
                <c:pt idx="1712">
                  <c:v>-1.9931547578238784</c:v>
                </c:pt>
                <c:pt idx="1713">
                  <c:v>-1.9944136055826673</c:v>
                </c:pt>
                <c:pt idx="1714">
                  <c:v>-1.9955448115514576</c:v>
                </c:pt>
                <c:pt idx="1715">
                  <c:v>-1.9965483033334523</c:v>
                </c:pt>
                <c:pt idx="1716">
                  <c:v>-1.9974240167055217</c:v>
                </c:pt>
                <c:pt idx="1717">
                  <c:v>-1.9981718956223078</c:v>
                </c:pt>
                <c:pt idx="1718">
                  <c:v>-1.9987918922198145</c:v>
                </c:pt>
                <c:pt idx="1719">
                  <c:v>-1.9992839668184728</c:v>
                </c:pt>
                <c:pt idx="1720">
                  <c:v>-1.9996480879256751</c:v>
                </c:pt>
                <c:pt idx="1721">
                  <c:v>-1.9998842322377952</c:v>
                </c:pt>
                <c:pt idx="1722">
                  <c:v>-1.9999923846416778</c:v>
                </c:pt>
                <c:pt idx="1723">
                  <c:v>-1.9999725382156062</c:v>
                </c:pt>
                <c:pt idx="1724">
                  <c:v>-1.9998246942297444</c:v>
                </c:pt>
                <c:pt idx="1725">
                  <c:v>-1.9995488621460573</c:v>
                </c:pt>
                <c:pt idx="1726">
                  <c:v>-1.9991450596177041</c:v>
                </c:pt>
                <c:pt idx="1727">
                  <c:v>-1.9986133124879089</c:v>
                </c:pt>
                <c:pt idx="1728">
                  <c:v>-1.9979536547883061</c:v>
                </c:pt>
                <c:pt idx="1729">
                  <c:v>-1.9971661287367639</c:v>
                </c:pt>
                <c:pt idx="1730">
                  <c:v>-1.99625078473468</c:v>
                </c:pt>
                <c:pt idx="1731">
                  <c:v>-1.9952076813637594</c:v>
                </c:pt>
                <c:pt idx="1732">
                  <c:v>-1.9940368853822601</c:v>
                </c:pt>
                <c:pt idx="1733">
                  <c:v>-1.9927384717207264</c:v>
                </c:pt>
                <c:pt idx="1734">
                  <c:v>-1.9913125234771896</c:v>
                </c:pt>
                <c:pt idx="1735">
                  <c:v>-1.9897591319118491</c:v>
                </c:pt>
                <c:pt idx="1736">
                  <c:v>-1.9880783964412367</c:v>
                </c:pt>
                <c:pt idx="1737">
                  <c:v>-1.9862704246318481</c:v>
                </c:pt>
                <c:pt idx="1738">
                  <c:v>-1.9843353321932622</c:v>
                </c:pt>
                <c:pt idx="1739">
                  <c:v>-1.982273242970733</c:v>
                </c:pt>
                <c:pt idx="1740">
                  <c:v>-1.9800842889372692</c:v>
                </c:pt>
                <c:pt idx="1741">
                  <c:v>-1.9777686101851808</c:v>
                </c:pt>
                <c:pt idx="1742">
                  <c:v>-1.9753263549171163</c:v>
                </c:pt>
                <c:pt idx="1743">
                  <c:v>-1.9727576794365815</c:v>
                </c:pt>
                <c:pt idx="1744">
                  <c:v>-1.9700627481379294</c:v>
                </c:pt>
                <c:pt idx="1745">
                  <c:v>-1.9672417334958432</c:v>
                </c:pt>
                <c:pt idx="1746">
                  <c:v>-1.9642948160542957</c:v>
                </c:pt>
                <c:pt idx="1747">
                  <c:v>-1.9612221844150011</c:v>
                </c:pt>
                <c:pt idx="1748">
                  <c:v>-1.9580240352253304</c:v>
                </c:pt>
                <c:pt idx="1749">
                  <c:v>-1.9547005731657441</c:v>
                </c:pt>
                <c:pt idx="1750">
                  <c:v>-1.9512520109366782</c:v>
                </c:pt>
                <c:pt idx="1751">
                  <c:v>-1.9476785692449368</c:v>
                </c:pt>
                <c:pt idx="1752">
                  <c:v>-1.9439804767895714</c:v>
                </c:pt>
                <c:pt idx="1753">
                  <c:v>-1.9401579702472356</c:v>
                </c:pt>
                <c:pt idx="1754">
                  <c:v>-1.9362112942570429</c:v>
                </c:pt>
                <c:pt idx="1755">
                  <c:v>-1.9321407014049081</c:v>
                </c:pt>
                <c:pt idx="1756">
                  <c:v>-1.9279464522073879</c:v>
                </c:pt>
                <c:pt idx="1757">
                  <c:v>-1.9236288150949974</c:v>
                </c:pt>
                <c:pt idx="1758">
                  <c:v>-1.919188066395038</c:v>
                </c:pt>
                <c:pt idx="1759">
                  <c:v>-1.9146244903139089</c:v>
                </c:pt>
                <c:pt idx="1760">
                  <c:v>-1.9099383789189255</c:v>
                </c:pt>
                <c:pt idx="1761">
                  <c:v>-1.9051300321196154</c:v>
                </c:pt>
                <c:pt idx="1762">
                  <c:v>-1.9001997576485306</c:v>
                </c:pt>
                <c:pt idx="1763">
                  <c:v>-1.8951478710415608</c:v>
                </c:pt>
                <c:pt idx="1764">
                  <c:v>-1.8899746956177157</c:v>
                </c:pt>
                <c:pt idx="1765">
                  <c:v>-1.8846805624584633</c:v>
                </c:pt>
                <c:pt idx="1766">
                  <c:v>-1.8792658103865165</c:v>
                </c:pt>
                <c:pt idx="1767">
                  <c:v>-1.8737307859441572</c:v>
                </c:pt>
                <c:pt idx="1768">
                  <c:v>-1.8680758433710651</c:v>
                </c:pt>
                <c:pt idx="1769">
                  <c:v>-1.8623013445816328</c:v>
                </c:pt>
                <c:pt idx="1770">
                  <c:v>-1.8564076591418113</c:v>
                </c:pt>
                <c:pt idx="1771">
                  <c:v>-1.8503951642454546</c:v>
                </c:pt>
                <c:pt idx="1772">
                  <c:v>-1.8442642446901891</c:v>
                </c:pt>
                <c:pt idx="1773">
                  <c:v>-1.8380152928527709</c:v>
                </c:pt>
                <c:pt idx="1774">
                  <c:v>-1.8316487086639848</c:v>
                </c:pt>
                <c:pt idx="1775">
                  <c:v>-1.8251648995830425</c:v>
                </c:pt>
                <c:pt idx="1776">
                  <c:v>-1.8185642805715183</c:v>
                </c:pt>
                <c:pt idx="1777">
                  <c:v>-1.8118472740667728</c:v>
                </c:pt>
                <c:pt idx="1778">
                  <c:v>-1.8050143099549265</c:v>
                </c:pt>
                <c:pt idx="1779">
                  <c:v>-1.7980658255433595</c:v>
                </c:pt>
                <c:pt idx="1780">
                  <c:v>-1.7910022655326898</c:v>
                </c:pt>
                <c:pt idx="1781">
                  <c:v>-1.7838240819883568</c:v>
                </c:pt>
                <c:pt idx="1782">
                  <c:v>-1.776531734311654</c:v>
                </c:pt>
                <c:pt idx="1783">
                  <c:v>-1.7691256892103433</c:v>
                </c:pt>
                <c:pt idx="1784">
                  <c:v>-1.7616064206687803</c:v>
                </c:pt>
                <c:pt idx="1785">
                  <c:v>-1.7539744099175913</c:v>
                </c:pt>
                <c:pt idx="1786">
                  <c:v>-1.7462301454028564</c:v>
                </c:pt>
                <c:pt idx="1787">
                  <c:v>-1.7383741227548575</c:v>
                </c:pt>
                <c:pt idx="1788">
                  <c:v>-1.7304068447563694</c:v>
                </c:pt>
                <c:pt idx="1789">
                  <c:v>-1.7223288213104613</c:v>
                </c:pt>
                <c:pt idx="1790">
                  <c:v>-1.7141405694078764</c:v>
                </c:pt>
                <c:pt idx="1791">
                  <c:v>-1.7058426130939377</c:v>
                </c:pt>
                <c:pt idx="1792">
                  <c:v>-1.6974354834350243</c:v>
                </c:pt>
                <c:pt idx="1793">
                  <c:v>-1.6889197184845612</c:v>
                </c:pt>
                <c:pt idx="1794">
                  <c:v>-1.6802958632485947</c:v>
                </c:pt>
                <c:pt idx="1795">
                  <c:v>-1.6715644696509278</c:v>
                </c:pt>
                <c:pt idx="1796">
                  <c:v>-1.6627260964977548</c:v>
                </c:pt>
                <c:pt idx="1797">
                  <c:v>-1.6537813094419527</c:v>
                </c:pt>
                <c:pt idx="1798">
                  <c:v>-1.6447306809468356</c:v>
                </c:pt>
                <c:pt idx="1799">
                  <c:v>-1.6355747902495383</c:v>
                </c:pt>
                <c:pt idx="1800">
                  <c:v>-1.6263142233239358</c:v>
                </c:pt>
                <c:pt idx="1801">
                  <c:v>-1.6169495728431589</c:v>
                </c:pt>
                <c:pt idx="1802">
                  <c:v>-1.6074814381416376</c:v>
                </c:pt>
                <c:pt idx="1803">
                  <c:v>-1.5979104251767566</c:v>
                </c:pt>
                <c:pt idx="1804">
                  <c:v>-1.5882371464900877</c:v>
                </c:pt>
                <c:pt idx="1805">
                  <c:v>-1.5784622211681607</c:v>
                </c:pt>
                <c:pt idx="1806">
                  <c:v>-1.5685862748028594</c:v>
                </c:pt>
                <c:pt idx="1807">
                  <c:v>-1.5586099394513759</c:v>
                </c:pt>
                <c:pt idx="1808">
                  <c:v>-1.5485338535957809</c:v>
                </c:pt>
                <c:pt idx="1809">
                  <c:v>-1.5383586621021117</c:v>
                </c:pt>
                <c:pt idx="1810">
                  <c:v>-1.5280850161791601</c:v>
                </c:pt>
                <c:pt idx="1811">
                  <c:v>-1.5177135733367675</c:v>
                </c:pt>
                <c:pt idx="1812">
                  <c:v>-1.507244997343717</c:v>
                </c:pt>
                <c:pt idx="1813">
                  <c:v>-1.4966799581853132</c:v>
                </c:pt>
                <c:pt idx="1814">
                  <c:v>-1.4860191320204512</c:v>
                </c:pt>
                <c:pt idx="1815">
                  <c:v>-1.4752632011383666</c:v>
                </c:pt>
                <c:pt idx="1816">
                  <c:v>-1.4644128539149599</c:v>
                </c:pt>
                <c:pt idx="1817">
                  <c:v>-1.4534687847687593</c:v>
                </c:pt>
                <c:pt idx="1818">
                  <c:v>-1.4424316941164497</c:v>
                </c:pt>
                <c:pt idx="1819">
                  <c:v>-1.4313022883280606</c:v>
                </c:pt>
                <c:pt idx="1820">
                  <c:v>-1.4200812796817739</c:v>
                </c:pt>
                <c:pt idx="1821">
                  <c:v>-1.4087693863183073</c:v>
                </c:pt>
                <c:pt idx="1822">
                  <c:v>-1.3973673321949753</c:v>
                </c:pt>
                <c:pt idx="1823">
                  <c:v>-1.3858758470393451</c:v>
                </c:pt>
                <c:pt idx="1824">
                  <c:v>-1.3742956663025589</c:v>
                </c:pt>
                <c:pt idx="1825">
                  <c:v>-1.3626275311122111</c:v>
                </c:pt>
                <c:pt idx="1826">
                  <c:v>-1.3508721882249812</c:v>
                </c:pt>
                <c:pt idx="1827">
                  <c:v>-1.3390303899788121</c:v>
                </c:pt>
                <c:pt idx="1828">
                  <c:v>-1.3271028942447287</c:v>
                </c:pt>
                <c:pt idx="1829">
                  <c:v>-1.3150904643784023</c:v>
                </c:pt>
                <c:pt idx="1830">
                  <c:v>-1.302993869171239</c:v>
                </c:pt>
                <c:pt idx="1831">
                  <c:v>-1.290813882801203</c:v>
                </c:pt>
                <c:pt idx="1832">
                  <c:v>-1.2785512847832592</c:v>
                </c:pt>
                <c:pt idx="1833">
                  <c:v>-1.266206859919506</c:v>
                </c:pt>
                <c:pt idx="1834">
                  <c:v>-1.2537813982489157</c:v>
                </c:pt>
                <c:pt idx="1835">
                  <c:v>-1.2412756949967882</c:v>
                </c:pt>
                <c:pt idx="1836">
                  <c:v>-1.2286905505238743</c:v>
                </c:pt>
                <c:pt idx="1837">
                  <c:v>-1.2160267702751193</c:v>
                </c:pt>
                <c:pt idx="1838">
                  <c:v>-1.203285164728136</c:v>
                </c:pt>
                <c:pt idx="1839">
                  <c:v>-1.1904665493413251</c:v>
                </c:pt>
                <c:pt idx="1840">
                  <c:v>-1.1775717445017126</c:v>
                </c:pt>
                <c:pt idx="1841">
                  <c:v>-1.1646015754723844</c:v>
                </c:pt>
                <c:pt idx="1842">
                  <c:v>-1.1515568723397422</c:v>
                </c:pt>
                <c:pt idx="1843">
                  <c:v>-1.138438469960346</c:v>
                </c:pt>
                <c:pt idx="1844">
                  <c:v>-1.1252472079074467</c:v>
                </c:pt>
                <c:pt idx="1845">
                  <c:v>-1.1119839304173309</c:v>
                </c:pt>
                <c:pt idx="1846">
                  <c:v>-1.0986494863352245</c:v>
                </c:pt>
                <c:pt idx="1847">
                  <c:v>-1.0852447290609979</c:v>
                </c:pt>
                <c:pt idx="1848">
                  <c:v>-1.0717705164945346</c:v>
                </c:pt>
                <c:pt idx="1849">
                  <c:v>-1.0582277109808518</c:v>
                </c:pt>
                <c:pt idx="1850">
                  <c:v>-1.044617179254874</c:v>
                </c:pt>
                <c:pt idx="1851">
                  <c:v>-1.0309397923859795</c:v>
                </c:pt>
                <c:pt idx="1852">
                  <c:v>-1.0171964257222721</c:v>
                </c:pt>
                <c:pt idx="1853">
                  <c:v>-1.0033879588345205</c:v>
                </c:pt>
                <c:pt idx="1854">
                  <c:v>-0.98951527545989271</c:v>
                </c:pt>
                <c:pt idx="1855">
                  <c:v>-0.97557926344538304</c:v>
                </c:pt>
                <c:pt idx="1856">
                  <c:v>-0.9615808146910223</c:v>
                </c:pt>
                <c:pt idx="1857">
                  <c:v>-0.94752082509272784</c:v>
                </c:pt>
                <c:pt idx="1858">
                  <c:v>-0.93340019448505329</c:v>
                </c:pt>
                <c:pt idx="1859">
                  <c:v>-0.91921982658353174</c:v>
                </c:pt>
                <c:pt idx="1860">
                  <c:v>-0.90498062892686215</c:v>
                </c:pt>
                <c:pt idx="1861">
                  <c:v>-0.89068351281884706</c:v>
                </c:pt>
                <c:pt idx="1862">
                  <c:v>-0.8763293932700309</c:v>
                </c:pt>
                <c:pt idx="1863">
                  <c:v>-0.86191918893916519</c:v>
                </c:pt>
                <c:pt idx="1864">
                  <c:v>-0.84745382207440212</c:v>
                </c:pt>
                <c:pt idx="1865">
                  <c:v>-0.83293421845429627</c:v>
                </c:pt>
                <c:pt idx="1866">
                  <c:v>-0.81836130732851697</c:v>
                </c:pt>
                <c:pt idx="1867">
                  <c:v>-0.80373602135839561</c:v>
                </c:pt>
                <c:pt idx="1868">
                  <c:v>-0.78905929655725504</c:v>
                </c:pt>
                <c:pt idx="1869">
                  <c:v>-0.77433207223046652</c:v>
                </c:pt>
                <c:pt idx="1870">
                  <c:v>-0.75955529091536012</c:v>
                </c:pt>
                <c:pt idx="1871">
                  <c:v>-0.74472989832088943</c:v>
                </c:pt>
                <c:pt idx="1872">
                  <c:v>-0.72985684326714007</c:v>
                </c:pt>
                <c:pt idx="1873">
                  <c:v>-0.71493707762453229</c:v>
                </c:pt>
                <c:pt idx="1874">
                  <c:v>-0.69997155625299445</c:v>
                </c:pt>
                <c:pt idx="1875">
                  <c:v>-0.68496123694077959</c:v>
                </c:pt>
                <c:pt idx="1876">
                  <c:v>-0.66990708034319346</c:v>
                </c:pt>
                <c:pt idx="1877">
                  <c:v>-0.65481004992113323</c:v>
                </c:pt>
                <c:pt idx="1878">
                  <c:v>-0.63967111187938597</c:v>
                </c:pt>
                <c:pt idx="1879">
                  <c:v>-0.62449123510481908</c:v>
                </c:pt>
                <c:pt idx="1880">
                  <c:v>-0.60927139110435802</c:v>
                </c:pt>
                <c:pt idx="1881">
                  <c:v>-0.59401255394283714</c:v>
                </c:pt>
                <c:pt idx="1882">
                  <c:v>-0.5787157001806198</c:v>
                </c:pt>
                <c:pt idx="1883">
                  <c:v>-0.56338180881112543</c:v>
                </c:pt>
                <c:pt idx="1884">
                  <c:v>-0.54801186119816092</c:v>
                </c:pt>
                <c:pt idx="1885">
                  <c:v>-0.53260684101314093</c:v>
                </c:pt>
                <c:pt idx="1886">
                  <c:v>-0.51716773417209216</c:v>
                </c:pt>
                <c:pt idx="1887">
                  <c:v>-0.50169552877257562</c:v>
                </c:pt>
                <c:pt idx="1888">
                  <c:v>-0.48619121503047652</c:v>
                </c:pt>
                <c:pt idx="1889">
                  <c:v>-0.4706557852165546</c:v>
                </c:pt>
                <c:pt idx="1890">
                  <c:v>-0.45509023359303585</c:v>
                </c:pt>
                <c:pt idx="1891">
                  <c:v>-0.43949555634990434</c:v>
                </c:pt>
                <c:pt idx="1892">
                  <c:v>-0.42387275154117365</c:v>
                </c:pt>
                <c:pt idx="1893">
                  <c:v>-0.40822281902103286</c:v>
                </c:pt>
                <c:pt idx="1894">
                  <c:v>-0.39254676037981445</c:v>
                </c:pt>
                <c:pt idx="1895">
                  <c:v>-0.37684557887992076</c:v>
                </c:pt>
                <c:pt idx="1896">
                  <c:v>-0.36112027939160146</c:v>
                </c:pt>
                <c:pt idx="1897">
                  <c:v>-0.34537186832867017</c:v>
                </c:pt>
                <c:pt idx="1898">
                  <c:v>-0.32960135358405257</c:v>
                </c:pt>
                <c:pt idx="1899">
                  <c:v>-0.31380974446530929</c:v>
                </c:pt>
                <c:pt idx="1900">
                  <c:v>-0.29799805163002668</c:v>
                </c:pt>
                <c:pt idx="1901">
                  <c:v>-0.28216728702116328</c:v>
                </c:pt>
                <c:pt idx="1902">
                  <c:v>-0.26631846380224333</c:v>
                </c:pt>
                <c:pt idx="1903">
                  <c:v>-0.25045259629253624</c:v>
                </c:pt>
                <c:pt idx="1904">
                  <c:v>-0.23457069990216814</c:v>
                </c:pt>
                <c:pt idx="1905">
                  <c:v>-0.21867379106705884</c:v>
                </c:pt>
                <c:pt idx="1906">
                  <c:v>-0.20276288718396879</c:v>
                </c:pt>
                <c:pt idx="1907">
                  <c:v>-0.18683900654530855</c:v>
                </c:pt>
                <c:pt idx="1908">
                  <c:v>-0.17090316827400365</c:v>
                </c:pt>
                <c:pt idx="1909">
                  <c:v>-0.15495639225825697</c:v>
                </c:pt>
                <c:pt idx="1910">
                  <c:v>-0.1389996990863045</c:v>
                </c:pt>
                <c:pt idx="1911">
                  <c:v>-0.12303410998105563</c:v>
                </c:pt>
                <c:pt idx="1912">
                  <c:v>-0.10706064673475645</c:v>
                </c:pt>
                <c:pt idx="1913">
                  <c:v>-9.1080331643616619E-2</c:v>
                </c:pt>
                <c:pt idx="1914">
                  <c:v>-7.5094187442340296E-2</c:v>
                </c:pt>
                <c:pt idx="1915">
                  <c:v>-5.910323723869975E-2</c:v>
                </c:pt>
                <c:pt idx="1916">
                  <c:v>-4.3108504448042692E-2</c:v>
                </c:pt>
                <c:pt idx="1917">
                  <c:v>-2.7111012727822393E-2</c:v>
                </c:pt>
                <c:pt idx="1918">
                  <c:v>-1.1111785912041391E-2</c:v>
                </c:pt>
                <c:pt idx="1919">
                  <c:v>4.8881520542522735E-3</c:v>
                </c:pt>
                <c:pt idx="1920">
                  <c:v>2.088777718046874E-2</c:v>
                </c:pt>
                <c:pt idx="1921">
                  <c:v>3.6886065496089547E-2</c:v>
                </c:pt>
                <c:pt idx="1922">
                  <c:v>5.2881993116101915E-2</c:v>
                </c:pt>
                <c:pt idx="1923">
                  <c:v>6.88745363066052E-2</c:v>
                </c:pt>
                <c:pt idx="1924">
                  <c:v>8.4862671550293992E-2</c:v>
                </c:pt>
                <c:pt idx="1925">
                  <c:v>0.10084537561197707</c:v>
                </c:pt>
                <c:pt idx="1926">
                  <c:v>0.11682162560403568</c:v>
                </c:pt>
                <c:pt idx="1927">
                  <c:v>0.13279039905193066</c:v>
                </c:pt>
                <c:pt idx="1928">
                  <c:v>0.14875067395961911</c:v>
                </c:pt>
                <c:pt idx="1929">
                  <c:v>0.16470142887494052</c:v>
                </c:pt>
                <c:pt idx="1930">
                  <c:v>0.18064164295503188</c:v>
                </c:pt>
                <c:pt idx="1931">
                  <c:v>0.19657029603163303</c:v>
                </c:pt>
                <c:pt idx="1932">
                  <c:v>0.21248636867639106</c:v>
                </c:pt>
                <c:pt idx="1933">
                  <c:v>0.2283888422660682</c:v>
                </c:pt>
                <c:pt idx="1934">
                  <c:v>0.24427669904781099</c:v>
                </c:pt>
                <c:pt idx="1935">
                  <c:v>0.26014892220419433</c:v>
                </c:pt>
                <c:pt idx="1936">
                  <c:v>0.27600449591833981</c:v>
                </c:pt>
                <c:pt idx="1937">
                  <c:v>0.29184240543896989</c:v>
                </c:pt>
                <c:pt idx="1938">
                  <c:v>0.30766163714526024</c:v>
                </c:pt>
                <c:pt idx="1939">
                  <c:v>0.32346117861178819</c:v>
                </c:pt>
                <c:pt idx="1940">
                  <c:v>0.33924001867329284</c:v>
                </c:pt>
                <c:pt idx="1941">
                  <c:v>0.35499714748940314</c:v>
                </c:pt>
                <c:pt idx="1942">
                  <c:v>0.37073155660923918</c:v>
                </c:pt>
                <c:pt idx="1943">
                  <c:v>0.38644223903599495</c:v>
                </c:pt>
                <c:pt idx="1944">
                  <c:v>0.40212818929136479</c:v>
                </c:pt>
                <c:pt idx="1945">
                  <c:v>0.41778840347987245</c:v>
                </c:pt>
                <c:pt idx="1946">
                  <c:v>0.43342187935316223</c:v>
                </c:pt>
                <c:pt idx="1947">
                  <c:v>0.44902761637411442</c:v>
                </c:pt>
                <c:pt idx="1948">
                  <c:v>0.46460461578089335</c:v>
                </c:pt>
                <c:pt idx="1949">
                  <c:v>0.4801518806508332</c:v>
                </c:pt>
                <c:pt idx="1950">
                  <c:v>0.49566841596431666</c:v>
                </c:pt>
                <c:pt idx="1951">
                  <c:v>0.51115322866836621</c:v>
                </c:pt>
                <c:pt idx="1952">
                  <c:v>0.52660532774024049</c:v>
                </c:pt>
                <c:pt idx="1953">
                  <c:v>0.54202372425090073</c:v>
                </c:pt>
                <c:pt idx="1954">
                  <c:v>0.55740743142821236</c:v>
                </c:pt>
                <c:pt idx="1955">
                  <c:v>0.57275546472017391</c:v>
                </c:pt>
                <c:pt idx="1956">
                  <c:v>0.5880668418578936</c:v>
                </c:pt>
                <c:pt idx="1957">
                  <c:v>0.60334058291846748</c:v>
                </c:pt>
                <c:pt idx="1958">
                  <c:v>0.61857571038766768</c:v>
                </c:pt>
                <c:pt idx="1959">
                  <c:v>0.63377124922254302</c:v>
                </c:pt>
                <c:pt idx="1960">
                  <c:v>0.64892622691380175</c:v>
                </c:pt>
                <c:pt idx="1961">
                  <c:v>0.66403967354803084</c:v>
                </c:pt>
                <c:pt idx="1962">
                  <c:v>0.6791106218698113</c:v>
                </c:pt>
                <c:pt idx="1963">
                  <c:v>0.69413810734359471</c:v>
                </c:pt>
                <c:pt idx="1964">
                  <c:v>0.7091211682154468</c:v>
                </c:pt>
                <c:pt idx="1965">
                  <c:v>0.7240588455745659</c:v>
                </c:pt>
                <c:pt idx="1966">
                  <c:v>0.73895018341472651</c:v>
                </c:pt>
                <c:pt idx="1967">
                  <c:v>0.75379422869537627</c:v>
                </c:pt>
                <c:pt idx="1968">
                  <c:v>0.7685900314026709</c:v>
                </c:pt>
                <c:pt idx="1969">
                  <c:v>0.78333664461031371</c:v>
                </c:pt>
                <c:pt idx="1970">
                  <c:v>0.79803312454007325</c:v>
                </c:pt>
                <c:pt idx="1971">
                  <c:v>0.81267853062225703</c:v>
                </c:pt>
                <c:pt idx="1972">
                  <c:v>0.82727192555587459</c:v>
                </c:pt>
                <c:pt idx="1973">
                  <c:v>0.84181237536863796</c:v>
                </c:pt>
                <c:pt idx="1974">
                  <c:v>0.85629894947670926</c:v>
                </c:pt>
                <c:pt idx="1975">
                  <c:v>0.87073072074429692</c:v>
                </c:pt>
                <c:pt idx="1976">
                  <c:v>0.88510676554297196</c:v>
                </c:pt>
                <c:pt idx="1977">
                  <c:v>0.89942616381076179</c:v>
                </c:pt>
                <c:pt idx="1978">
                  <c:v>0.91368799911107113</c:v>
                </c:pt>
                <c:pt idx="1979">
                  <c:v>0.9278913586913089</c:v>
                </c:pt>
                <c:pt idx="1980">
                  <c:v>0.9420353335413163</c:v>
                </c:pt>
                <c:pt idx="1981">
                  <c:v>0.95611901845151193</c:v>
                </c:pt>
                <c:pt idx="1982">
                  <c:v>0.97014151207089372</c:v>
                </c:pt>
                <c:pt idx="1983">
                  <c:v>0.98410191696463767</c:v>
                </c:pt>
                <c:pt idx="1984">
                  <c:v>0.99799933967160204</c:v>
                </c:pt>
                <c:pt idx="1985">
                  <c:v>1.0118328907614833</c:v>
                </c:pt>
                <c:pt idx="1986">
                  <c:v>1.0256016848917211</c:v>
                </c:pt>
                <c:pt idx="1987">
                  <c:v>1.0393048408641972</c:v>
                </c:pt>
                <c:pt idx="1988">
                  <c:v>1.0529414816816067</c:v>
                </c:pt>
                <c:pt idx="1989">
                  <c:v>1.0665107346035978</c:v>
                </c:pt>
                <c:pt idx="1990">
                  <c:v>1.0800117312026032</c:v>
                </c:pt>
                <c:pt idx="1991">
                  <c:v>1.0934436074194547</c:v>
                </c:pt>
                <c:pt idx="1992">
                  <c:v>1.1068055036186653</c:v>
                </c:pt>
                <c:pt idx="1993">
                  <c:v>1.1200965646434273</c:v>
                </c:pt>
                <c:pt idx="1994">
                  <c:v>1.1333159398703776</c:v>
                </c:pt>
                <c:pt idx="1995">
                  <c:v>1.1464627832640137</c:v>
                </c:pt>
                <c:pt idx="1996">
                  <c:v>1.159536253430852</c:v>
                </c:pt>
                <c:pt idx="1997">
                  <c:v>1.1725355136732467</c:v>
                </c:pt>
                <c:pt idx="1998">
                  <c:v>1.1854597320430023</c:v>
                </c:pt>
                <c:pt idx="1999">
                  <c:v>1.1983080813945377</c:v>
                </c:pt>
                <c:pt idx="2000">
                  <c:v>1.2110797394378854</c:v>
                </c:pt>
                <c:pt idx="2001">
                  <c:v>1.2237738887912957</c:v>
                </c:pt>
                <c:pt idx="2002">
                  <c:v>1.2363897170335314</c:v>
                </c:pt>
                <c:pt idx="2003">
                  <c:v>1.2489264167558973</c:v>
                </c:pt>
                <c:pt idx="2004">
                  <c:v>1.2613831856138902</c:v>
                </c:pt>
                <c:pt idx="2005">
                  <c:v>1.2737592263785606</c:v>
                </c:pt>
                <c:pt idx="2006">
                  <c:v>1.2860537469875073</c:v>
                </c:pt>
                <c:pt idx="2007">
                  <c:v>1.2982659605956297</c:v>
                </c:pt>
                <c:pt idx="2008">
                  <c:v>1.3103950856254092</c:v>
                </c:pt>
                <c:pt idx="2009">
                  <c:v>1.3224403458169891</c:v>
                </c:pt>
                <c:pt idx="2010">
                  <c:v>1.3344009702778341</c:v>
                </c:pt>
                <c:pt idx="2011">
                  <c:v>1.3462761935320504</c:v>
                </c:pt>
                <c:pt idx="2012">
                  <c:v>1.3580652555694088</c:v>
                </c:pt>
                <c:pt idx="2013">
                  <c:v>1.3697674018939627</c:v>
                </c:pt>
                <c:pt idx="2014">
                  <c:v>1.381381883572347</c:v>
                </c:pt>
                <c:pt idx="2015">
                  <c:v>1.392907957281688</c:v>
                </c:pt>
                <c:pt idx="2016">
                  <c:v>1.4043448853572078</c:v>
                </c:pt>
                <c:pt idx="2017">
                  <c:v>1.4156919358394187</c:v>
                </c:pt>
                <c:pt idx="2018">
                  <c:v>1.4269483825209526</c:v>
                </c:pt>
                <c:pt idx="2019">
                  <c:v>1.4381135049930691</c:v>
                </c:pt>
                <c:pt idx="2020">
                  <c:v>1.4491865886917412</c:v>
                </c:pt>
                <c:pt idx="2021">
                  <c:v>1.4601669249433964</c:v>
                </c:pt>
                <c:pt idx="2022">
                  <c:v>1.4710538110102482</c:v>
                </c:pt>
                <c:pt idx="2023">
                  <c:v>1.4818465501353235</c:v>
                </c:pt>
                <c:pt idx="2024">
                  <c:v>1.4925444515869881</c:v>
                </c:pt>
                <c:pt idx="2025">
                  <c:v>1.5031468307032052</c:v>
                </c:pt>
                <c:pt idx="2026">
                  <c:v>1.5136530089353348</c:v>
                </c:pt>
                <c:pt idx="2027">
                  <c:v>1.5240623138915472</c:v>
                </c:pt>
                <c:pt idx="2028">
                  <c:v>1.5343740793798826</c:v>
                </c:pt>
                <c:pt idx="2029">
                  <c:v>1.5445876454508698</c:v>
                </c:pt>
                <c:pt idx="2030">
                  <c:v>1.5547023584397706</c:v>
                </c:pt>
                <c:pt idx="2031">
                  <c:v>1.5647175710083974</c:v>
                </c:pt>
                <c:pt idx="2032">
                  <c:v>1.5746326421865686</c:v>
                </c:pt>
                <c:pt idx="2033">
                  <c:v>1.5844469374131136</c:v>
                </c:pt>
                <c:pt idx="2034">
                  <c:v>1.5941598285764917</c:v>
                </c:pt>
                <c:pt idx="2035">
                  <c:v>1.6037706940549756</c:v>
                </c:pt>
                <c:pt idx="2036">
                  <c:v>1.6132789187564589</c:v>
                </c:pt>
                <c:pt idx="2037">
                  <c:v>1.622683894157811</c:v>
                </c:pt>
                <c:pt idx="2038">
                  <c:v>1.6319850183438034</c:v>
                </c:pt>
                <c:pt idx="2039">
                  <c:v>1.6411816960456798</c:v>
                </c:pt>
                <c:pt idx="2040">
                  <c:v>1.6502733386791939</c:v>
                </c:pt>
                <c:pt idx="2041">
                  <c:v>1.6592593643823248</c:v>
                </c:pt>
                <c:pt idx="2042">
                  <c:v>1.6681391980524984</c:v>
                </c:pt>
                <c:pt idx="2043">
                  <c:v>1.6769122713833831</c:v>
                </c:pt>
                <c:pt idx="2044">
                  <c:v>1.6855780229012842</c:v>
                </c:pt>
                <c:pt idx="2045">
                  <c:v>1.6941358980010621</c:v>
                </c:pt>
                <c:pt idx="2046">
                  <c:v>1.7025853489816358</c:v>
                </c:pt>
                <c:pt idx="2047">
                  <c:v>1.7109258350810186</c:v>
                </c:pt>
                <c:pt idx="2048">
                  <c:v>1.719156822510951</c:v>
                </c:pt>
                <c:pt idx="2049">
                  <c:v>1.7272777844910472</c:v>
                </c:pt>
                <c:pt idx="2050">
                  <c:v>1.7352882012825157</c:v>
                </c:pt>
                <c:pt idx="2051">
                  <c:v>1.7431875602214089</c:v>
                </c:pt>
                <c:pt idx="2052">
                  <c:v>1.7509753557514547</c:v>
                </c:pt>
                <c:pt idx="2053">
                  <c:v>1.7586510894564009</c:v>
                </c:pt>
                <c:pt idx="2054">
                  <c:v>1.7662142700918999</c:v>
                </c:pt>
                <c:pt idx="2055">
                  <c:v>1.7736644136169863</c:v>
                </c:pt>
                <c:pt idx="2056">
                  <c:v>1.7810010432250076</c:v>
                </c:pt>
                <c:pt idx="2057">
                  <c:v>1.7882236893741761</c:v>
                </c:pt>
                <c:pt idx="2058">
                  <c:v>1.7953318898176038</c:v>
                </c:pt>
                <c:pt idx="2059">
                  <c:v>1.8023251896328916</c:v>
                </c:pt>
                <c:pt idx="2060">
                  <c:v>1.8092031412512319</c:v>
                </c:pt>
                <c:pt idx="2061">
                  <c:v>1.8159653044860724</c:v>
                </c:pt>
                <c:pt idx="2062">
                  <c:v>1.8226112465612769</c:v>
                </c:pt>
                <c:pt idx="2063">
                  <c:v>1.8291405421388152</c:v>
                </c:pt>
                <c:pt idx="2064">
                  <c:v>1.835552773346002</c:v>
                </c:pt>
                <c:pt idx="2065">
                  <c:v>1.8418475298022285</c:v>
                </c:pt>
                <c:pt idx="2066">
                  <c:v>1.8480244086452331</c:v>
                </c:pt>
                <c:pt idx="2067">
                  <c:v>1.8540830145568725</c:v>
                </c:pt>
                <c:pt idx="2068">
                  <c:v>1.8600229597884395</c:v>
                </c:pt>
                <c:pt idx="2069">
                  <c:v>1.8658438641854691</c:v>
                </c:pt>
                <c:pt idx="2070">
                  <c:v>1.8715453552120589</c:v>
                </c:pt>
                <c:pt idx="2071">
                  <c:v>1.8771270679747398</c:v>
                </c:pt>
                <c:pt idx="2072">
                  <c:v>1.8825886452457923</c:v>
                </c:pt>
                <c:pt idx="2073">
                  <c:v>1.8879297374861381</c:v>
                </c:pt>
                <c:pt idx="2074">
                  <c:v>1.8931500028676969</c:v>
                </c:pt>
                <c:pt idx="2075">
                  <c:v>1.8982491072952681</c:v>
                </c:pt>
                <c:pt idx="2076">
                  <c:v>1.9032267244279046</c:v>
                </c:pt>
                <c:pt idx="2077">
                  <c:v>1.908082535699811</c:v>
                </c:pt>
                <c:pt idx="2078">
                  <c:v>1.9128162303407255</c:v>
                </c:pt>
                <c:pt idx="2079">
                  <c:v>1.9174275053958025</c:v>
                </c:pt>
                <c:pt idx="2080">
                  <c:v>1.9219160657450149</c:v>
                </c:pt>
                <c:pt idx="2081">
                  <c:v>1.9262816241220322</c:v>
                </c:pt>
                <c:pt idx="2082">
                  <c:v>1.9305239011326103</c:v>
                </c:pt>
                <c:pt idx="2083">
                  <c:v>1.9346426252724629</c:v>
                </c:pt>
                <c:pt idx="2084">
                  <c:v>1.9386375329446586</c:v>
                </c:pt>
                <c:pt idx="2085">
                  <c:v>1.9425083684764657</c:v>
                </c:pt>
                <c:pt idx="2086">
                  <c:v>1.9462548841357283</c:v>
                </c:pt>
                <c:pt idx="2087">
                  <c:v>1.9498768401467299</c:v>
                </c:pt>
                <c:pt idx="2088">
                  <c:v>1.953374004705517</c:v>
                </c:pt>
                <c:pt idx="2089">
                  <c:v>1.9567461539947533</c:v>
                </c:pt>
                <c:pt idx="2090">
                  <c:v>1.9599930721980352</c:v>
                </c:pt>
                <c:pt idx="2091">
                  <c:v>1.9631145515137074</c:v>
                </c:pt>
                <c:pt idx="2092">
                  <c:v>1.9661103921681562</c:v>
                </c:pt>
                <c:pt idx="2093">
                  <c:v>1.9689804024286039</c:v>
                </c:pt>
                <c:pt idx="2094">
                  <c:v>1.9717243986153747</c:v>
                </c:pt>
                <c:pt idx="2095">
                  <c:v>1.9743422051136466</c:v>
                </c:pt>
                <c:pt idx="2096">
                  <c:v>1.9768336543846987</c:v>
                </c:pt>
                <c:pt idx="2097">
                  <c:v>1.979198586976628</c:v>
                </c:pt>
                <c:pt idx="2098">
                  <c:v>1.9814368515345566</c:v>
                </c:pt>
                <c:pt idx="2099">
                  <c:v>1.9835483048103144</c:v>
                </c:pt>
                <c:pt idx="2100">
                  <c:v>1.9855328116716155</c:v>
                </c:pt>
                <c:pt idx="2101">
                  <c:v>1.9873902451106971</c:v>
                </c:pt>
                <c:pt idx="2102">
                  <c:v>1.9891204862524507</c:v>
                </c:pt>
                <c:pt idx="2103">
                  <c:v>1.9907234243620375</c:v>
                </c:pt>
                <c:pt idx="2104">
                  <c:v>1.9921989568519634</c:v>
                </c:pt>
                <c:pt idx="2105">
                  <c:v>1.993546989288653</c:v>
                </c:pt>
                <c:pt idx="2106">
                  <c:v>1.994767435398491</c:v>
                </c:pt>
                <c:pt idx="2107">
                  <c:v>1.995860217073343</c:v>
                </c:pt>
                <c:pt idx="2108">
                  <c:v>1.996825264375554</c:v>
                </c:pt>
                <c:pt idx="2109">
                  <c:v>1.9976625155424266</c:v>
                </c:pt>
                <c:pt idx="2110">
                  <c:v>1.9983719169901719</c:v>
                </c:pt>
                <c:pt idx="2111">
                  <c:v>1.9989534233173394</c:v>
                </c:pt>
                <c:pt idx="2112">
                  <c:v>1.9994069973077224</c:v>
                </c:pt>
                <c:pt idx="2113">
                  <c:v>1.9997326099327404</c:v>
                </c:pt>
                <c:pt idx="2114">
                  <c:v>1.999930240353297</c:v>
                </c:pt>
                <c:pt idx="2115">
                  <c:v>1.9999998759211122</c:v>
                </c:pt>
                <c:pt idx="2116">
                  <c:v>1.9999415121795336</c:v>
                </c:pt>
                <c:pt idx="2117">
                  <c:v>1.9997551528638207</c:v>
                </c:pt>
                <c:pt idx="2118">
                  <c:v>1.9994408099009064</c:v>
                </c:pt>
                <c:pt idx="2119">
                  <c:v>1.9989985034086324</c:v>
                </c:pt>
                <c:pt idx="2120">
                  <c:v>1.998428261694464</c:v>
                </c:pt>
                <c:pt idx="2121">
                  <c:v>1.9977301212536758</c:v>
                </c:pt>
                <c:pt idx="2122">
                  <c:v>1.9969041267670178</c:v>
                </c:pt>
                <c:pt idx="2123">
                  <c:v>1.9959503310978546</c:v>
                </c:pt>
                <c:pt idx="2124">
                  <c:v>1.9948687952887847</c:v>
                </c:pt>
                <c:pt idx="2125">
                  <c:v>1.9936595885577302</c:v>
                </c:pt>
                <c:pt idx="2126">
                  <c:v>1.9923227882935082</c:v>
                </c:pt>
                <c:pt idx="2127">
                  <c:v>1.9908584800508808</c:v>
                </c:pt>
                <c:pt idx="2128">
                  <c:v>1.9892667575450753</c:v>
                </c:pt>
                <c:pt idx="2129">
                  <c:v>1.9875477226457883</c:v>
                </c:pt>
                <c:pt idx="2130">
                  <c:v>1.985701485370666</c:v>
                </c:pt>
                <c:pt idx="2131">
                  <c:v>1.9837281638782664</c:v>
                </c:pt>
                <c:pt idx="2132">
                  <c:v>1.981627884460488</c:v>
                </c:pt>
                <c:pt idx="2133">
                  <c:v>1.9794007815344994</c:v>
                </c:pt>
                <c:pt idx="2134">
                  <c:v>1.9770469976341263</c:v>
                </c:pt>
                <c:pt idx="2135">
                  <c:v>1.9745666834007343</c:v>
                </c:pt>
                <c:pt idx="2136">
                  <c:v>1.9719599975735898</c:v>
                </c:pt>
                <c:pt idx="2137">
                  <c:v>1.9692271069796947</c:v>
                </c:pt>
                <c:pt idx="2138">
                  <c:v>1.9663681865231144</c:v>
                </c:pt>
                <c:pt idx="2139">
                  <c:v>1.9633834191737809</c:v>
                </c:pt>
                <c:pt idx="2140">
                  <c:v>1.9602729959557885</c:v>
                </c:pt>
                <c:pt idx="2141">
                  <c:v>1.9570371159351598</c:v>
                </c:pt>
                <c:pt idx="2142">
                  <c:v>1.9536759862071105</c:v>
                </c:pt>
                <c:pt idx="2143">
                  <c:v>1.9501898218827987</c:v>
                </c:pt>
                <c:pt idx="2144">
                  <c:v>1.9465788460755498</c:v>
                </c:pt>
                <c:pt idx="2145">
                  <c:v>1.9428432898865831</c:v>
                </c:pt>
                <c:pt idx="2146">
                  <c:v>1.9389833923902173</c:v>
                </c:pt>
                <c:pt idx="2147">
                  <c:v>1.9349994006185807</c:v>
                </c:pt>
                <c:pt idx="2148">
                  <c:v>1.9308915695457791</c:v>
                </c:pt>
                <c:pt idx="2149">
                  <c:v>1.9266601620716046</c:v>
                </c:pt>
                <c:pt idx="2150">
                  <c:v>1.9223054490046896</c:v>
                </c:pt>
                <c:pt idx="2151">
                  <c:v>1.9178277090451818</c:v>
                </c:pt>
                <c:pt idx="2152">
                  <c:v>1.9132272287669143</c:v>
                </c:pt>
                <c:pt idx="2153">
                  <c:v>1.9085043025990525</c:v>
                </c:pt>
                <c:pt idx="2154">
                  <c:v>1.9036592328072592</c:v>
                </c:pt>
                <c:pt idx="2155">
                  <c:v>1.898692329474345</c:v>
                </c:pt>
                <c:pt idx="2156">
                  <c:v>1.8936039104804321</c:v>
                </c:pt>
                <c:pt idx="2157">
                  <c:v>1.8883943014825975</c:v>
                </c:pt>
                <c:pt idx="2158">
                  <c:v>1.8830638358940384</c:v>
                </c:pt>
                <c:pt idx="2159">
                  <c:v>1.8776128548627307</c:v>
                </c:pt>
                <c:pt idx="2160">
                  <c:v>1.8720417072496047</c:v>
                </c:pt>
                <c:pt idx="2161">
                  <c:v>1.8663507496062037</c:v>
                </c:pt>
                <c:pt idx="2162">
                  <c:v>1.8605403461518717</c:v>
                </c:pt>
                <c:pt idx="2163">
                  <c:v>1.8546108687504543</c:v>
                </c:pt>
                <c:pt idx="2164">
                  <c:v>1.8485626968864706</c:v>
                </c:pt>
                <c:pt idx="2165">
                  <c:v>1.8423962176408637</c:v>
                </c:pt>
                <c:pt idx="2166">
                  <c:v>1.8361118256661977</c:v>
                </c:pt>
                <c:pt idx="2167">
                  <c:v>1.8297099231614111</c:v>
                </c:pt>
                <c:pt idx="2168">
                  <c:v>1.8231909198460845</c:v>
                </c:pt>
                <c:pt idx="2169">
                  <c:v>1.8165552329342025</c:v>
                </c:pt>
                <c:pt idx="2170">
                  <c:v>1.8098032871074621</c:v>
                </c:pt>
                <c:pt idx="2171">
                  <c:v>1.8029355144880888</c:v>
                </c:pt>
                <c:pt idx="2172">
                  <c:v>1.7959523546111917</c:v>
                </c:pt>
                <c:pt idx="2173">
                  <c:v>1.788854254396617</c:v>
                </c:pt>
                <c:pt idx="2174">
                  <c:v>1.7816416681203551</c:v>
                </c:pt>
                <c:pt idx="2175">
                  <c:v>1.7743150573854625</c:v>
                </c:pt>
                <c:pt idx="2176">
                  <c:v>1.766874891092532</c:v>
                </c:pt>
                <c:pt idx="2177">
                  <c:v>1.7593216454096638</c:v>
                </c:pt>
                <c:pt idx="2178">
                  <c:v>1.7516558037419998</c:v>
                </c:pt>
                <c:pt idx="2179">
                  <c:v>1.7438778567008004</c:v>
                </c:pt>
                <c:pt idx="2180">
                  <c:v>1.7359883020720075</c:v>
                </c:pt>
                <c:pt idx="2181">
                  <c:v>1.7279876447844349</c:v>
                </c:pt>
                <c:pt idx="2182">
                  <c:v>1.7198763968774149</c:v>
                </c:pt>
                <c:pt idx="2183">
                  <c:v>1.7116550774680444</c:v>
                </c:pt>
                <c:pt idx="2184">
                  <c:v>1.703324212717956</c:v>
                </c:pt>
                <c:pt idx="2185">
                  <c:v>1.6948843357996575</c:v>
                </c:pt>
                <c:pt idx="2186">
                  <c:v>1.6863359868623871</c:v>
                </c:pt>
                <c:pt idx="2187">
                  <c:v>1.6776797129975551</c:v>
                </c:pt>
                <c:pt idx="2188">
                  <c:v>1.6689160682037418</c:v>
                </c:pt>
                <c:pt idx="2189">
                  <c:v>1.6600456133512191</c:v>
                </c:pt>
                <c:pt idx="2190">
                  <c:v>1.6510689161460697</c:v>
                </c:pt>
                <c:pt idx="2191">
                  <c:v>1.6419865510938463</c:v>
                </c:pt>
                <c:pt idx="2192">
                  <c:v>1.6327990994628208</c:v>
                </c:pt>
                <c:pt idx="2193">
                  <c:v>1.623507149246757</c:v>
                </c:pt>
                <c:pt idx="2194">
                  <c:v>1.6141112951272933</c:v>
                </c:pt>
                <c:pt idx="2195">
                  <c:v>1.6046121384358987</c:v>
                </c:pt>
                <c:pt idx="2196">
                  <c:v>1.595010287115342</c:v>
                </c:pt>
                <c:pt idx="2197">
                  <c:v>1.5853063556808433</c:v>
                </c:pt>
                <c:pt idx="2198">
                  <c:v>1.5755009651806979</c:v>
                </c:pt>
                <c:pt idx="2199">
                  <c:v>1.5655947431565507</c:v>
                </c:pt>
                <c:pt idx="2200">
                  <c:v>1.5555883236032255</c:v>
                </c:pt>
                <c:pt idx="2201">
                  <c:v>1.5454823469281673</c:v>
                </c:pt>
                <c:pt idx="2202">
                  <c:v>1.5352774599104293</c:v>
                </c:pt>
                <c:pt idx="2203">
                  <c:v>1.5249743156592925</c:v>
                </c:pt>
                <c:pt idx="2204">
                  <c:v>1.5145735735724817</c:v>
                </c:pt>
                <c:pt idx="2205">
                  <c:v>1.5040758992939356</c:v>
                </c:pt>
                <c:pt idx="2206">
                  <c:v>1.4934819646712247</c:v>
                </c:pt>
                <c:pt idx="2207">
                  <c:v>1.4827924477125445</c:v>
                </c:pt>
                <c:pt idx="2208">
                  <c:v>1.4720080325433453</c:v>
                </c:pt>
                <c:pt idx="2209">
                  <c:v>1.4611294093624982</c:v>
                </c:pt>
                <c:pt idx="2210">
                  <c:v>1.450157274398183</c:v>
                </c:pt>
                <c:pt idx="2211">
                  <c:v>1.439092329863302</c:v>
                </c:pt>
                <c:pt idx="2212">
                  <c:v>1.4279352839105093</c:v>
                </c:pt>
                <c:pt idx="2213">
                  <c:v>1.4166868505869519</c:v>
                </c:pt>
                <c:pt idx="2214">
                  <c:v>1.4053477497885183</c:v>
                </c:pt>
                <c:pt idx="2215">
                  <c:v>1.3939187072137895</c:v>
                </c:pt>
                <c:pt idx="2216">
                  <c:v>1.3824004543175836</c:v>
                </c:pt>
                <c:pt idx="2217">
                  <c:v>1.3707937282641649</c:v>
                </c:pt>
                <c:pt idx="2218">
                  <c:v>1.3590992718800339</c:v>
                </c:pt>
                <c:pt idx="2219">
                  <c:v>1.3473178336064022</c:v>
                </c:pt>
                <c:pt idx="2220">
                  <c:v>1.3354501674513086</c:v>
                </c:pt>
                <c:pt idx="2221">
                  <c:v>1.3234970329413307</c:v>
                </c:pt>
                <c:pt idx="2222">
                  <c:v>1.3114591950729972</c:v>
                </c:pt>
                <c:pt idx="2223">
                  <c:v>1.2993374242638176</c:v>
                </c:pt>
                <c:pt idx="2224">
                  <c:v>1.2871324963030022</c:v>
                </c:pt>
                <c:pt idx="2225">
                  <c:v>1.2748451923017525</c:v>
                </c:pt>
                <c:pt idx="2226">
                  <c:v>1.262476298643342</c:v>
                </c:pt>
                <c:pt idx="2227">
                  <c:v>1.2500266069327535</c:v>
                </c:pt>
                <c:pt idx="2228">
                  <c:v>1.2374969139459853</c:v>
                </c:pt>
                <c:pt idx="2229">
                  <c:v>1.2248880215791278</c:v>
                </c:pt>
                <c:pt idx="2230">
                  <c:v>1.2122007367969838</c:v>
                </c:pt>
                <c:pt idx="2231">
                  <c:v>1.1994358715814482</c:v>
                </c:pt>
                <c:pt idx="2232">
                  <c:v>1.1865942428795324</c:v>
                </c:pt>
                <c:pt idx="2233">
                  <c:v>1.1736766725511014</c:v>
                </c:pt>
                <c:pt idx="2234">
                  <c:v>1.1606839873162411</c:v>
                </c:pt>
                <c:pt idx="2235">
                  <c:v>1.147617018702366</c:v>
                </c:pt>
                <c:pt idx="2236">
                  <c:v>1.1344766029910189</c:v>
                </c:pt>
                <c:pt idx="2237">
                  <c:v>1.1212635811643143</c:v>
                </c:pt>
                <c:pt idx="2238">
                  <c:v>1.1079787988511391</c:v>
                </c:pt>
                <c:pt idx="2239">
                  <c:v>1.0946231062730207</c:v>
                </c:pt>
                <c:pt idx="2240">
                  <c:v>1.0811973581897434</c:v>
                </c:pt>
                <c:pt idx="2241">
                  <c:v>1.0677024138445776</c:v>
                </c:pt>
                <c:pt idx="2242">
                  <c:v>1.0541391369093678</c:v>
                </c:pt>
                <c:pt idx="2243">
                  <c:v>1.0405083954292196</c:v>
                </c:pt>
                <c:pt idx="2244">
                  <c:v>1.0268110617669115</c:v>
                </c:pt>
                <c:pt idx="2245">
                  <c:v>1.0130480125471404</c:v>
                </c:pt>
                <c:pt idx="2246">
                  <c:v>0.99922012860035248</c:v>
                </c:pt>
                <c:pt idx="2247">
                  <c:v>0.98532829490640061</c:v>
                </c:pt>
                <c:pt idx="2248">
                  <c:v>0.97137340053789334</c:v>
                </c:pt>
                <c:pt idx="2249">
                  <c:v>0.95735633860331915</c:v>
                </c:pt>
                <c:pt idx="2250">
                  <c:v>0.94327800618985125</c:v>
                </c:pt>
                <c:pt idx="2251">
                  <c:v>0.9291393043059526</c:v>
                </c:pt>
                <c:pt idx="2252">
                  <c:v>0.9149411378237301</c:v>
                </c:pt>
                <c:pt idx="2253">
                  <c:v>0.9006844154209861</c:v>
                </c:pt>
                <c:pt idx="2254">
                  <c:v>0.88637004952308818</c:v>
                </c:pt>
                <c:pt idx="2255">
                  <c:v>0.87199895624456147</c:v>
                </c:pt>
                <c:pt idx="2256">
                  <c:v>0.85757205533048952</c:v>
                </c:pt>
                <c:pt idx="2257">
                  <c:v>0.84309027009758086</c:v>
                </c:pt>
                <c:pt idx="2258">
                  <c:v>0.82855452737516655</c:v>
                </c:pt>
                <c:pt idx="2259">
                  <c:v>0.81396575744581301</c:v>
                </c:pt>
                <c:pt idx="2260">
                  <c:v>0.79932489398580941</c:v>
                </c:pt>
                <c:pt idx="2261">
                  <c:v>0.78463287400543302</c:v>
                </c:pt>
                <c:pt idx="2262">
                  <c:v>0.76989063778894096</c:v>
                </c:pt>
                <c:pt idx="2263">
                  <c:v>0.75509912883441921</c:v>
                </c:pt>
                <c:pt idx="2264">
                  <c:v>0.7402592937933854</c:v>
                </c:pt>
                <c:pt idx="2265">
                  <c:v>0.72537208241022999</c:v>
                </c:pt>
                <c:pt idx="2266">
                  <c:v>0.71043844746139362</c:v>
                </c:pt>
                <c:pt idx="2267">
                  <c:v>0.69545934469440873</c:v>
                </c:pt>
                <c:pt idx="2268">
                  <c:v>0.68043573276675307</c:v>
                </c:pt>
                <c:pt idx="2269">
                  <c:v>0.6653685731844553</c:v>
                </c:pt>
                <c:pt idx="2270">
                  <c:v>0.65025883024058562</c:v>
                </c:pt>
                <c:pt idx="2271">
                  <c:v>0.63510747095352837</c:v>
                </c:pt>
                <c:pt idx="2272">
                  <c:v>0.61991546500512651</c:v>
                </c:pt>
                <c:pt idx="2273">
                  <c:v>0.60468378467854822</c:v>
                </c:pt>
                <c:pt idx="2274">
                  <c:v>0.58941340479615545</c:v>
                </c:pt>
                <c:pt idx="2275">
                  <c:v>0.57410530265704185</c:v>
                </c:pt>
                <c:pt idx="2276">
                  <c:v>0.55876045797451224</c:v>
                </c:pt>
                <c:pt idx="2277">
                  <c:v>0.54337985281340218</c:v>
                </c:pt>
                <c:pt idx="2278">
                  <c:v>0.52796447152718529</c:v>
                </c:pt>
                <c:pt idx="2279">
                  <c:v>0.51251530069500228</c:v>
                </c:pt>
                <c:pt idx="2280">
                  <c:v>0.497033329058506</c:v>
                </c:pt>
                <c:pt idx="2281">
                  <c:v>0.48151954745861059</c:v>
                </c:pt>
                <c:pt idx="2282">
                  <c:v>0.4659749487720361</c:v>
                </c:pt>
                <c:pt idx="2283">
                  <c:v>0.45040052784779266</c:v>
                </c:pt>
                <c:pt idx="2284">
                  <c:v>0.43479728144349644</c:v>
                </c:pt>
                <c:pt idx="2285">
                  <c:v>0.41916620816160527</c:v>
                </c:pt>
                <c:pt idx="2286">
                  <c:v>0.40350830838546686</c:v>
                </c:pt>
                <c:pt idx="2287">
                  <c:v>0.38782458421531529</c:v>
                </c:pt>
                <c:pt idx="2288">
                  <c:v>0.37211603940416516</c:v>
                </c:pt>
                <c:pt idx="2289">
                  <c:v>0.35638367929349446</c:v>
                </c:pt>
                <c:pt idx="2290">
                  <c:v>0.34062851074900136</c:v>
                </c:pt>
                <c:pt idx="2291">
                  <c:v>0.32485154209608796</c:v>
                </c:pt>
                <c:pt idx="2292">
                  <c:v>0.3090537830553558</c:v>
                </c:pt>
                <c:pt idx="2293">
                  <c:v>0.29323624467800524</c:v>
                </c:pt>
                <c:pt idx="2294">
                  <c:v>0.27739993928108642</c:v>
                </c:pt>
                <c:pt idx="2295">
                  <c:v>0.26154588038273924</c:v>
                </c:pt>
                <c:pt idx="2296">
                  <c:v>0.24567508263731463</c:v>
                </c:pt>
                <c:pt idx="2297">
                  <c:v>0.22978856177046522</c:v>
                </c:pt>
                <c:pt idx="2298">
                  <c:v>0.21388733451409681</c:v>
                </c:pt>
                <c:pt idx="2299">
                  <c:v>0.19797241854132624</c:v>
                </c:pt>
                <c:pt idx="2300">
                  <c:v>0.1820448324013364</c:v>
                </c:pt>
                <c:pt idx="2301">
                  <c:v>0.16610559545421777</c:v>
                </c:pt>
                <c:pt idx="2302">
                  <c:v>0.15015572780568734</c:v>
                </c:pt>
                <c:pt idx="2303">
                  <c:v>0.13419625024182327</c:v>
                </c:pt>
                <c:pt idx="2304">
                  <c:v>0.1182281841637635</c:v>
                </c:pt>
                <c:pt idx="2305">
                  <c:v>0.10225255152225818</c:v>
                </c:pt>
                <c:pt idx="2306">
                  <c:v>8.6270374752364667E-2</c:v>
                </c:pt>
                <c:pt idx="2307">
                  <c:v>7.0282676707933894E-2</c:v>
                </c:pt>
                <c:pt idx="2308">
                  <c:v>5.4290480596183584E-2</c:v>
                </c:pt>
                <c:pt idx="2309">
                  <c:v>3.8294809912199128E-2</c:v>
                </c:pt>
                <c:pt idx="2310">
                  <c:v>2.2296688373458658E-2</c:v>
                </c:pt>
                <c:pt idx="2311">
                  <c:v>6.2971398542728749E-3</c:v>
                </c:pt>
                <c:pt idx="2312">
                  <c:v>-9.7028116797212675E-3</c:v>
                </c:pt>
                <c:pt idx="2313">
                  <c:v>-2.5702142237072689E-2</c:v>
                </c:pt>
                <c:pt idx="2314">
                  <c:v>-4.1699827866093921E-2</c:v>
                </c:pt>
                <c:pt idx="2315">
                  <c:v>-5.7694844720365228E-2</c:v>
                </c:pt>
                <c:pt idx="2316">
                  <c:v>-7.368616912427467E-2</c:v>
                </c:pt>
                <c:pt idx="2317">
                  <c:v>-8.967277763850455E-2</c:v>
                </c:pt>
                <c:pt idx="2318">
                  <c:v>-0.1056536471255738</c:v>
                </c:pt>
                <c:pt idx="2319">
                  <c:v>-0.12162775481529715</c:v>
                </c:pt>
                <c:pt idx="2320">
                  <c:v>-0.13759407837021365</c:v>
                </c:pt>
                <c:pt idx="2321">
                  <c:v>-0.15355159595109399</c:v>
                </c:pt>
                <c:pt idx="2322">
                  <c:v>-0.16949928628223854</c:v>
                </c:pt>
                <c:pt idx="2323">
                  <c:v>-0.18543612871691664</c:v>
                </c:pt>
                <c:pt idx="2324">
                  <c:v>-0.20136110330265228</c:v>
                </c:pt>
                <c:pt idx="2325">
                  <c:v>-0.21727319084651472</c:v>
                </c:pt>
                <c:pt idx="2326">
                  <c:v>-0.23317137298031834</c:v>
                </c:pt>
                <c:pt idx="2327">
                  <c:v>-0.24905463222584023</c:v>
                </c:pt>
                <c:pt idx="2328">
                  <c:v>-0.26492195205991714</c:v>
                </c:pt>
                <c:pt idx="2329">
                  <c:v>-0.28077231697948168</c:v>
                </c:pt>
                <c:pt idx="2330">
                  <c:v>-0.29660471256659632</c:v>
                </c:pt>
                <c:pt idx="2331">
                  <c:v>-0.31241812555334753</c:v>
                </c:pt>
                <c:pt idx="2332">
                  <c:v>-0.32821154388670887</c:v>
                </c:pt>
                <c:pt idx="2333">
                  <c:v>-0.3439839567932767</c:v>
                </c:pt>
                <c:pt idx="2334">
                  <c:v>-0.35973435484403671</c:v>
                </c:pt>
                <c:pt idx="2335">
                  <c:v>-0.37546173001887578</c:v>
                </c:pt>
                <c:pt idx="2336">
                  <c:v>-0.39116507577113702</c:v>
                </c:pt>
                <c:pt idx="2337">
                  <c:v>-0.40684338709208023</c:v>
                </c:pt>
                <c:pt idx="2338">
                  <c:v>-0.42249566057511151</c:v>
                </c:pt>
                <c:pt idx="2339">
                  <c:v>-0.43812089448007752</c:v>
                </c:pt>
                <c:pt idx="2340">
                  <c:v>-0.45371808879734171</c:v>
                </c:pt>
                <c:pt idx="2341">
                  <c:v>-0.46928624531179863</c:v>
                </c:pt>
                <c:pt idx="2342">
                  <c:v>-0.48482436766673137</c:v>
                </c:pt>
                <c:pt idx="2343">
                  <c:v>-0.50033146142761975</c:v>
                </c:pt>
                <c:pt idx="2344">
                  <c:v>-0.51580653414576316</c:v>
                </c:pt>
                <c:pt idx="2345">
                  <c:v>-0.53124859542177594</c:v>
                </c:pt>
                <c:pt idx="2346">
                  <c:v>-0.54665665696901411</c:v>
                </c:pt>
                <c:pt idx="2347">
                  <c:v>-0.56202973267679812</c:v>
                </c:pt>
                <c:pt idx="2348">
                  <c:v>-0.57736683867353666</c:v>
                </c:pt>
                <c:pt idx="2349">
                  <c:v>-0.59266699338966067</c:v>
                </c:pt>
                <c:pt idx="2350">
                  <c:v>-0.60792921762051777</c:v>
                </c:pt>
                <c:pt idx="2351">
                  <c:v>-0.62315253458895326</c:v>
                </c:pt>
                <c:pt idx="2352">
                  <c:v>-0.63833597000786391</c:v>
                </c:pt>
                <c:pt idx="2353">
                  <c:v>-0.65347855214259232</c:v>
                </c:pt>
                <c:pt idx="2354">
                  <c:v>-0.66857931187303044</c:v>
                </c:pt>
                <c:pt idx="2355">
                  <c:v>-0.68363728275571667</c:v>
                </c:pt>
                <c:pt idx="2356">
                  <c:v>-0.6986515010856541</c:v>
                </c:pt>
                <c:pt idx="2357">
                  <c:v>-0.71362100595800138</c:v>
                </c:pt>
                <c:pt idx="2358">
                  <c:v>-0.72854483932954273</c:v>
                </c:pt>
                <c:pt idx="2359">
                  <c:v>-0.74342204608004314</c:v>
                </c:pt>
                <c:pt idx="2360">
                  <c:v>-0.75825167407335525</c:v>
                </c:pt>
                <c:pt idx="2361">
                  <c:v>-0.77303277421833605</c:v>
                </c:pt>
                <c:pt idx="2362">
                  <c:v>-0.78776440052962815</c:v>
                </c:pt>
                <c:pt idx="2363">
                  <c:v>-0.80244561018817606</c:v>
                </c:pt>
                <c:pt idx="2364">
                  <c:v>-0.81707546360157923</c:v>
                </c:pt>
                <c:pt idx="2365">
                  <c:v>-0.83165302446419354</c:v>
                </c:pt>
                <c:pt idx="2366">
                  <c:v>-0.84617735981712527</c:v>
                </c:pt>
                <c:pt idx="2367">
                  <c:v>-0.8606475401078566</c:v>
                </c:pt>
                <c:pt idx="2368">
                  <c:v>-0.87506263924977534</c:v>
                </c:pt>
                <c:pt idx="2369">
                  <c:v>-0.88942173468148222</c:v>
                </c:pt>
                <c:pt idx="2370">
                  <c:v>-0.90372390742575182</c:v>
                </c:pt>
                <c:pt idx="2371">
                  <c:v>-0.91796824214841666</c:v>
                </c:pt>
                <c:pt idx="2372">
                  <c:v>-0.93215382721691642</c:v>
                </c:pt>
                <c:pt idx="2373">
                  <c:v>-0.94627975475865511</c:v>
                </c:pt>
                <c:pt idx="2374">
                  <c:v>-0.96034512071907907</c:v>
                </c:pt>
                <c:pt idx="2375">
                  <c:v>-0.97434902491957409</c:v>
                </c:pt>
                <c:pt idx="2376">
                  <c:v>-0.98829057111505758</c:v>
                </c:pt>
                <c:pt idx="2377">
                  <c:v>-1.0021688670513194</c:v>
                </c:pt>
                <c:pt idx="2378">
                  <c:v>-1.0159830245221626</c:v>
                </c:pt>
                <c:pt idx="2379">
                  <c:v>-1.0297321594262248</c:v>
                </c:pt>
                <c:pt idx="2380">
                  <c:v>-1.0434153918235709</c:v>
                </c:pt>
                <c:pt idx="2381">
                  <c:v>-1.0570318459919799</c:v>
                </c:pt>
                <c:pt idx="2382">
                  <c:v>-1.0705806504830568</c:v>
                </c:pt>
                <c:pt idx="2383">
                  <c:v>-1.0840609381779209</c:v>
                </c:pt>
                <c:pt idx="2384">
                  <c:v>-1.0974718463427671</c:v>
                </c:pt>
                <c:pt idx="2385">
                  <c:v>-1.1108125166840559</c:v>
                </c:pt>
                <c:pt idx="2386">
                  <c:v>-1.1240820954034279</c:v>
                </c:pt>
                <c:pt idx="2387">
                  <c:v>-1.1372797332523796</c:v>
                </c:pt>
                <c:pt idx="2388">
                  <c:v>-1.1504045855865941</c:v>
                </c:pt>
                <c:pt idx="2389">
                  <c:v>-1.1634558124200074</c:v>
                </c:pt>
                <c:pt idx="2390">
                  <c:v>-1.1764325784785452</c:v>
                </c:pt>
                <c:pt idx="2391">
                  <c:v>-1.1893340532536154</c:v>
                </c:pt>
                <c:pt idx="2392">
                  <c:v>-1.2021594110552416</c:v>
                </c:pt>
                <c:pt idx="2393">
                  <c:v>-1.2149078310648906</c:v>
                </c:pt>
                <c:pt idx="2394">
                  <c:v>-1.2275784973880393</c:v>
                </c:pt>
                <c:pt idx="2395">
                  <c:v>-1.2401705991063676</c:v>
                </c:pt>
                <c:pt idx="2396">
                  <c:v>-1.2526833303296694</c:v>
                </c:pt>
                <c:pt idx="2397">
                  <c:v>-1.2651158902474007</c:v>
                </c:pt>
                <c:pt idx="2398">
                  <c:v>-1.2774674831799926</c:v>
                </c:pt>
                <c:pt idx="2399">
                  <c:v>-1.2897373186296965</c:v>
                </c:pt>
                <c:pt idx="2400">
                  <c:v>-1.3019246113312433</c:v>
                </c:pt>
                <c:pt idx="2401">
                  <c:v>-1.3140285813020485</c:v>
                </c:pt>
                <c:pt idx="2402">
                  <c:v>-1.3260484538921713</c:v>
                </c:pt>
                <c:pt idx="2403">
                  <c:v>-1.3379834598338738</c:v>
                </c:pt>
                <c:pt idx="2404">
                  <c:v>-1.3498328352908338</c:v>
                </c:pt>
                <c:pt idx="2405">
                  <c:v>-1.3615958219070876</c:v>
                </c:pt>
                <c:pt idx="2406">
                  <c:v>-1.3732716668554914</c:v>
                </c:pt>
                <c:pt idx="2407">
                  <c:v>-1.3848596228859587</c:v>
                </c:pt>
                <c:pt idx="2408">
                  <c:v>-1.396358948373259</c:v>
                </c:pt>
                <c:pt idx="2409">
                  <c:v>-1.4077689073644915</c:v>
                </c:pt>
                <c:pt idx="2410">
                  <c:v>-1.4190887696261647</c:v>
                </c:pt>
                <c:pt idx="2411">
                  <c:v>-1.4303178106909635</c:v>
                </c:pt>
                <c:pt idx="2412">
                  <c:v>-1.4414553119040969</c:v>
                </c:pt>
                <c:pt idx="2413">
                  <c:v>-1.4525005604692793</c:v>
                </c:pt>
                <c:pt idx="2414">
                  <c:v>-1.4634528494943773</c:v>
                </c:pt>
                <c:pt idx="2415">
                  <c:v>-1.474311478036632</c:v>
                </c:pt>
                <c:pt idx="2416">
                  <c:v>-1.4850757511475277</c:v>
                </c:pt>
                <c:pt idx="2417">
                  <c:v>-1.49574497991725</c:v>
                </c:pt>
                <c:pt idx="2418">
                  <c:v>-1.506318481518804</c:v>
                </c:pt>
                <c:pt idx="2419">
                  <c:v>-1.5167955792517012</c:v>
                </c:pt>
                <c:pt idx="2420">
                  <c:v>-1.5271756025852488</c:v>
                </c:pt>
                <c:pt idx="2421">
                  <c:v>-1.537457887201515</c:v>
                </c:pt>
                <c:pt idx="2422">
                  <c:v>-1.5476417750377802</c:v>
                </c:pt>
                <c:pt idx="2423">
                  <c:v>-1.5577266143287036</c:v>
                </c:pt>
                <c:pt idx="2424">
                  <c:v>-1.567711759648013</c:v>
                </c:pt>
                <c:pt idx="2425">
                  <c:v>-1.5775965719498202</c:v>
                </c:pt>
                <c:pt idx="2426">
                  <c:v>-1.5873804186095035</c:v>
                </c:pt>
                <c:pt idx="2427">
                  <c:v>-1.5970626734642206</c:v>
                </c:pt>
                <c:pt idx="2428">
                  <c:v>-1.6066427168529698</c:v>
                </c:pt>
                <c:pt idx="2429">
                  <c:v>-1.6161199356562355</c:v>
                </c:pt>
                <c:pt idx="2430">
                  <c:v>-1.6254937233352538</c:v>
                </c:pt>
                <c:pt idx="2431">
                  <c:v>-1.6347634799708126</c:v>
                </c:pt>
                <c:pt idx="2432">
                  <c:v>-1.6439286123016554</c:v>
                </c:pt>
                <c:pt idx="2433">
                  <c:v>-1.6529885337624295</c:v>
                </c:pt>
                <c:pt idx="2434">
                  <c:v>-1.6619426645212694</c:v>
                </c:pt>
                <c:pt idx="2435">
                  <c:v>-1.6707904315168554</c:v>
                </c:pt>
                <c:pt idx="2436">
                  <c:v>-1.6795312684951114</c:v>
                </c:pt>
                <c:pt idx="2437">
                  <c:v>-1.6881646160454704</c:v>
                </c:pt>
                <c:pt idx="2438">
                  <c:v>-1.6966899216366245</c:v>
                </c:pt>
                <c:pt idx="2439">
                  <c:v>-1.7051066396519292</c:v>
                </c:pt>
                <c:pt idx="2440">
                  <c:v>-1.7134142314243048</c:v>
                </c:pt>
                <c:pt idx="2441">
                  <c:v>-1.721612165270717</c:v>
                </c:pt>
                <c:pt idx="2442">
                  <c:v>-1.7296999165261906</c:v>
                </c:pt>
                <c:pt idx="2443">
                  <c:v>-1.7376769675774095</c:v>
                </c:pt>
                <c:pt idx="2444">
                  <c:v>-1.7455428078958328</c:v>
                </c:pt>
                <c:pt idx="2445">
                  <c:v>-1.7532969340703579</c:v>
                </c:pt>
                <c:pt idx="2446">
                  <c:v>-1.7609388498395599</c:v>
                </c:pt>
                <c:pt idx="2447">
                  <c:v>-1.7684680661234382</c:v>
                </c:pt>
                <c:pt idx="2448">
                  <c:v>-1.7758841010547235</c:v>
                </c:pt>
                <c:pt idx="2449">
                  <c:v>-1.7831864800097021</c:v>
                </c:pt>
                <c:pt idx="2450">
                  <c:v>-1.7903747356386261</c:v>
                </c:pt>
                <c:pt idx="2451">
                  <c:v>-1.7974484078955826</c:v>
                </c:pt>
                <c:pt idx="2452">
                  <c:v>-1.8044070440679552</c:v>
                </c:pt>
                <c:pt idx="2453">
                  <c:v>-1.8112501988054166</c:v>
                </c:pt>
                <c:pt idx="2454">
                  <c:v>-1.8179774341483901</c:v>
                </c:pt>
                <c:pt idx="2455">
                  <c:v>-1.8245883195561132</c:v>
                </c:pt>
                <c:pt idx="2456">
                  <c:v>-1.8310824319341761</c:v>
                </c:pt>
                <c:pt idx="2457">
                  <c:v>-1.8374593556616063</c:v>
                </c:pt>
                <c:pt idx="2458">
                  <c:v>-1.8437186826174561</c:v>
                </c:pt>
                <c:pt idx="2459">
                  <c:v>-1.8498600122069395</c:v>
                </c:pt>
                <c:pt idx="2460">
                  <c:v>-1.8558829513870621</c:v>
                </c:pt>
                <c:pt idx="2461">
                  <c:v>-1.8617871146917666</c:v>
                </c:pt>
                <c:pt idx="2462">
                  <c:v>-1.8675721242566194</c:v>
                </c:pt>
                <c:pt idx="2463">
                  <c:v>-1.873237609842983</c:v>
                </c:pt>
                <c:pt idx="2464">
                  <c:v>-1.8787832088617165</c:v>
                </c:pt>
                <c:pt idx="2465">
                  <c:v>-1.8842085663963677</c:v>
                </c:pt>
                <c:pt idx="2466">
                  <c:v>-1.8895133352259161</c:v>
                </c:pt>
                <c:pt idx="2467">
                  <c:v>-1.8946971758469626</c:v>
                </c:pt>
                <c:pt idx="2468">
                  <c:v>-1.8997597564954722</c:v>
                </c:pt>
                <c:pt idx="2469">
                  <c:v>-1.9047007531680207</c:v>
                </c:pt>
                <c:pt idx="2470">
                  <c:v>-1.9095198496425005</c:v>
                </c:pt>
                <c:pt idx="2471">
                  <c:v>-1.9142167374983847</c:v>
                </c:pt>
                <c:pt idx="2472">
                  <c:v>-1.9187911161364537</c:v>
                </c:pt>
                <c:pt idx="2473">
                  <c:v>-1.9232426927980377</c:v>
                </c:pt>
                <c:pt idx="2474">
                  <c:v>-1.9275711825837463</c:v>
                </c:pt>
                <c:pt idx="2475">
                  <c:v>-1.9317763084717123</c:v>
                </c:pt>
                <c:pt idx="2476">
                  <c:v>-1.9358578013353163</c:v>
                </c:pt>
                <c:pt idx="2477">
                  <c:v>-1.9398153999604044</c:v>
                </c:pt>
                <c:pt idx="2478">
                  <c:v>-1.9436488510620171</c:v>
                </c:pt>
                <c:pt idx="2479">
                  <c:v>-1.9473579093005928</c:v>
                </c:pt>
                <c:pt idx="2480">
                  <c:v>-1.9509423372976715</c:v>
                </c:pt>
                <c:pt idx="2481">
                  <c:v>-1.9544019056510804</c:v>
                </c:pt>
                <c:pt idx="2482">
                  <c:v>-1.9577363929496316</c:v>
                </c:pt>
                <c:pt idx="2483">
                  <c:v>-1.960945585787272</c:v>
                </c:pt>
                <c:pt idx="2484">
                  <c:v>-1.9640292787767566</c:v>
                </c:pt>
                <c:pt idx="2485">
                  <c:v>-1.9669872745627879</c:v>
                </c:pt>
                <c:pt idx="2486">
                  <c:v>-1.9698193838346429</c:v>
                </c:pt>
                <c:pt idx="2487">
                  <c:v>-1.9725254253382962</c:v>
                </c:pt>
                <c:pt idx="2488">
                  <c:v>-1.9751052258880148</c:v>
                </c:pt>
                <c:pt idx="2489">
                  <c:v>-1.9775586203774458</c:v>
                </c:pt>
                <c:pt idx="2490">
                  <c:v>-1.9798854517901767</c:v>
                </c:pt>
                <c:pt idx="2491">
                  <c:v>-1.9820855712097925</c:v>
                </c:pt>
                <c:pt idx="2492">
                  <c:v>-1.9841588378294022</c:v>
                </c:pt>
                <c:pt idx="2493">
                  <c:v>-1.986105118960648</c:v>
                </c:pt>
                <c:pt idx="2494">
                  <c:v>-1.9879242900422027</c:v>
                </c:pt>
                <c:pt idx="2495">
                  <c:v>-1.9896162346477382</c:v>
                </c:pt>
                <c:pt idx="2496">
                  <c:v>-1.9911808444933778</c:v>
                </c:pt>
                <c:pt idx="2497">
                  <c:v>-1.9926180194446235</c:v>
                </c:pt>
                <c:pt idx="2498">
                  <c:v>-1.9939276675227715</c:v>
                </c:pt>
                <c:pt idx="2499">
                  <c:v>-1.99510970491079</c:v>
                </c:pt>
                <c:pt idx="2500">
                  <c:v>-1.9961640559586902</c:v>
                </c:pt>
                <c:pt idx="2501">
                  <c:v>-1.9970906531883652</c:v>
                </c:pt>
                <c:pt idx="2502">
                  <c:v>-1.9978894372979081</c:v>
                </c:pt>
                <c:pt idx="2503">
                  <c:v>-1.9985603571654087</c:v>
                </c:pt>
                <c:pt idx="2504">
                  <c:v>-1.9991033698522245</c:v>
                </c:pt>
                <c:pt idx="2505">
                  <c:v>-1.9995184406057291</c:v>
                </c:pt>
                <c:pt idx="2506">
                  <c:v>-1.9998055428615356</c:v>
                </c:pt>
                <c:pt idx="2507">
                  <c:v>-1.999964658245198</c:v>
                </c:pt>
                <c:pt idx="2508">
                  <c:v>-1.9999957765733856</c:v>
                </c:pt>
                <c:pt idx="2509">
                  <c:v>-1.9998988958545363</c:v>
                </c:pt>
                <c:pt idx="2510">
                  <c:v>-1.9996740222889833</c:v>
                </c:pt>
                <c:pt idx="2511">
                  <c:v>-1.9993211702685574</c:v>
                </c:pt>
                <c:pt idx="2512">
                  <c:v>-1.9988403623756679</c:v>
                </c:pt>
                <c:pt idx="2513">
                  <c:v>-1.9982316293818561</c:v>
                </c:pt>
                <c:pt idx="2514">
                  <c:v>-1.9974950102458249</c:v>
                </c:pt>
                <c:pt idx="2515">
                  <c:v>-1.9966305521109486</c:v>
                </c:pt>
                <c:pt idx="2516">
                  <c:v>-1.9956383103022521</c:v>
                </c:pt>
                <c:pt idx="2517">
                  <c:v>-1.9945183483228726</c:v>
                </c:pt>
                <c:pt idx="2518">
                  <c:v>-1.9932707378499948</c:v>
                </c:pt>
                <c:pt idx="2519">
                  <c:v>-1.9918955587302629</c:v>
                </c:pt>
                <c:pt idx="2520">
                  <c:v>-1.9903928989746711</c:v>
                </c:pt>
                <c:pt idx="2521">
                  <c:v>-1.9887628547529304</c:v>
                </c:pt>
                <c:pt idx="2522">
                  <c:v>-1.9870055303873158</c:v>
                </c:pt>
                <c:pt idx="2523">
                  <c:v>-1.9851210383459861</c:v>
                </c:pt>
                <c:pt idx="2524">
                  <c:v>-1.9831094992357889</c:v>
                </c:pt>
                <c:pt idx="2525">
                  <c:v>-1.9809710417945396</c:v>
                </c:pt>
                <c:pt idx="2526">
                  <c:v>-1.9787058028827864</c:v>
                </c:pt>
                <c:pt idx="2527">
                  <c:v>-1.9763139274750454</c:v>
                </c:pt>
                <c:pt idx="2528">
                  <c:v>-1.9737955686505255</c:v>
                </c:pt>
                <c:pt idx="2529">
                  <c:v>-1.971150887583335</c:v>
                </c:pt>
                <c:pt idx="2530">
                  <c:v>-1.9683800535321547</c:v>
                </c:pt>
                <c:pt idx="2531">
                  <c:v>-1.9654832438294221</c:v>
                </c:pt>
                <c:pt idx="2532">
                  <c:v>-1.9624606438699679</c:v>
                </c:pt>
                <c:pt idx="2533">
                  <c:v>-1.9593124470991576</c:v>
                </c:pt>
                <c:pt idx="2534">
                  <c:v>-1.956038855000509</c:v>
                </c:pt>
                <c:pt idx="2535">
                  <c:v>-1.9526400770828016</c:v>
                </c:pt>
                <c:pt idx="2536">
                  <c:v>-1.9491163308666606</c:v>
                </c:pt>
                <c:pt idx="2537">
                  <c:v>-1.9454678418706395</c:v>
                </c:pt>
                <c:pt idx="2538">
                  <c:v>-1.9416948435967918</c:v>
                </c:pt>
                <c:pt idx="2539">
                  <c:v>-1.9377975775157179</c:v>
                </c:pt>
                <c:pt idx="2540">
                  <c:v>-1.9337762930511164</c:v>
                </c:pt>
                <c:pt idx="2541">
                  <c:v>-1.9296312475638187</c:v>
                </c:pt>
                <c:pt idx="2542">
                  <c:v>-1.9253627063353249</c:v>
                </c:pt>
                <c:pt idx="2543">
                  <c:v>-1.9209709425508146</c:v>
                </c:pt>
                <c:pt idx="2544">
                  <c:v>-1.9164562372816691</c:v>
                </c:pt>
                <c:pt idx="2545">
                  <c:v>-1.9118188794674906</c:v>
                </c:pt>
                <c:pt idx="2546">
                  <c:v>-1.9070591658975882</c:v>
                </c:pt>
                <c:pt idx="2547">
                  <c:v>-1.9021774011920121</c:v>
                </c:pt>
                <c:pt idx="2548">
                  <c:v>-1.8971738977820347</c:v>
                </c:pt>
                <c:pt idx="2549">
                  <c:v>-1.8920489758901666</c:v>
                </c:pt>
                <c:pt idx="2550">
                  <c:v>-1.8868029635096573</c:v>
                </c:pt>
                <c:pt idx="2551">
                  <c:v>-1.8814361963835131</c:v>
                </c:pt>
                <c:pt idx="2552">
                  <c:v>-1.8759490179829958</c:v>
                </c:pt>
                <c:pt idx="2553">
                  <c:v>-1.8703417794856478</c:v>
                </c:pt>
                <c:pt idx="2554">
                  <c:v>-1.8646148397528237</c:v>
                </c:pt>
                <c:pt idx="2555">
                  <c:v>-1.8587685653067094</c:v>
                </c:pt>
                <c:pt idx="2556">
                  <c:v>-1.8528033303068736</c:v>
                </c:pt>
                <c:pt idx="2557">
                  <c:v>-1.8467195165263179</c:v>
                </c:pt>
                <c:pt idx="2558">
                  <c:v>-1.8405175133270555</c:v>
                </c:pt>
                <c:pt idx="2559">
                  <c:v>-1.8341977176351631</c:v>
                </c:pt>
                <c:pt idx="2560">
                  <c:v>-1.8277605339154137</c:v>
                </c:pt>
                <c:pt idx="2561">
                  <c:v>-1.8212063741453737</c:v>
                </c:pt>
                <c:pt idx="2562">
                  <c:v>-1.8145356577890197</c:v>
                </c:pt>
                <c:pt idx="2563">
                  <c:v>-1.8077488117699303</c:v>
                </c:pt>
                <c:pt idx="2564">
                  <c:v>-1.8008462704439312</c:v>
                </c:pt>
                <c:pt idx="2565">
                  <c:v>-1.7938284755713112</c:v>
                </c:pt>
                <c:pt idx="2566">
                  <c:v>-1.7866958762885439</c:v>
                </c:pt>
                <c:pt idx="2567">
                  <c:v>-1.7794489290795545</c:v>
                </c:pt>
                <c:pt idx="2568">
                  <c:v>-1.7720880977464883</c:v>
                </c:pt>
                <c:pt idx="2569">
                  <c:v>-1.7646138533800342</c:v>
                </c:pt>
                <c:pt idx="2570">
                  <c:v>-1.7570266743292875</c:v>
                </c:pt>
                <c:pt idx="2571">
                  <c:v>-1.7493270461711141</c:v>
                </c:pt>
                <c:pt idx="2572">
                  <c:v>-1.7415154616790884</c:v>
                </c:pt>
                <c:pt idx="2573">
                  <c:v>-1.7335924207919475</c:v>
                </c:pt>
                <c:pt idx="2574">
                  <c:v>-1.7255584305816147</c:v>
                </c:pt>
                <c:pt idx="2575">
                  <c:v>-1.717414005220707</c:v>
                </c:pt>
                <c:pt idx="2576">
                  <c:v>-1.7091596659496742</c:v>
                </c:pt>
                <c:pt idx="2577">
                  <c:v>-1.7007959410434201</c:v>
                </c:pt>
                <c:pt idx="2578">
                  <c:v>-1.692323365777469</c:v>
                </c:pt>
                <c:pt idx="2579">
                  <c:v>-1.6837424823937568</c:v>
                </c:pt>
                <c:pt idx="2580">
                  <c:v>-1.6750538400658879</c:v>
                </c:pt>
                <c:pt idx="2581">
                  <c:v>-1.6662579948640051</c:v>
                </c:pt>
                <c:pt idx="2582">
                  <c:v>-1.6573555097191954</c:v>
                </c:pt>
                <c:pt idx="2583">
                  <c:v>-1.6483469543874769</c:v>
                </c:pt>
                <c:pt idx="2584">
                  <c:v>-1.6392329054133123</c:v>
                </c:pt>
                <c:pt idx="2585">
                  <c:v>-1.6300139460927208</c:v>
                </c:pt>
                <c:pt idx="2586">
                  <c:v>-1.6206906664359604</c:v>
                </c:pt>
                <c:pt idx="2587">
                  <c:v>-1.6112636631297426</c:v>
                </c:pt>
                <c:pt idx="2588">
                  <c:v>-1.6017335394990613</c:v>
                </c:pt>
                <c:pt idx="2589">
                  <c:v>-1.5921009054685717</c:v>
                </c:pt>
                <c:pt idx="2590">
                  <c:v>-1.5823663775235768</c:v>
                </c:pt>
                <c:pt idx="2591">
                  <c:v>-1.5725305786705248</c:v>
                </c:pt>
                <c:pt idx="2592">
                  <c:v>-1.562594138397194</c:v>
                </c:pt>
                <c:pt idx="2593">
                  <c:v>-1.5525576926323787</c:v>
                </c:pt>
                <c:pt idx="2594">
                  <c:v>-1.5424218837051649</c:v>
                </c:pt>
                <c:pt idx="2595">
                  <c:v>-1.5321873603038771</c:v>
                </c:pt>
                <c:pt idx="2596">
                  <c:v>-1.5218547774345155</c:v>
                </c:pt>
                <c:pt idx="2597">
                  <c:v>-1.5114247963788567</c:v>
                </c:pt>
                <c:pt idx="2598">
                  <c:v>-1.5008980846521236</c:v>
                </c:pt>
                <c:pt idx="2599">
                  <c:v>-1.4902753159602828</c:v>
                </c:pt>
                <c:pt idx="2600">
                  <c:v>-1.4795571701569001</c:v>
                </c:pt>
                <c:pt idx="2601">
                  <c:v>-1.4687443331996437</c:v>
                </c:pt>
                <c:pt idx="2602">
                  <c:v>-1.4578374971063977</c:v>
                </c:pt>
                <c:pt idx="2603">
                  <c:v>-1.4468373599109443</c:v>
                </c:pt>
                <c:pt idx="2604">
                  <c:v>-1.4357446256183095</c:v>
                </c:pt>
                <c:pt idx="2605">
                  <c:v>-1.4245600041596966</c:v>
                </c:pt>
                <c:pt idx="2606">
                  <c:v>-1.4132842113470763</c:v>
                </c:pt>
                <c:pt idx="2607">
                  <c:v>-1.4019179688273196</c:v>
                </c:pt>
                <c:pt idx="2608">
                  <c:v>-1.3904620040360833</c:v>
                </c:pt>
                <c:pt idx="2609">
                  <c:v>-1.3789170501511987</c:v>
                </c:pt>
                <c:pt idx="2610">
                  <c:v>-1.3672838460457688</c:v>
                </c:pt>
                <c:pt idx="2611">
                  <c:v>-1.3555631362408955</c:v>
                </c:pt>
                <c:pt idx="2612">
                  <c:v>-1.3437556708580007</c:v>
                </c:pt>
                <c:pt idx="2613">
                  <c:v>-1.3318622055708389</c:v>
                </c:pt>
                <c:pt idx="2614">
                  <c:v>-1.3198835015571231</c:v>
                </c:pt>
                <c:pt idx="2615">
                  <c:v>-1.3078203254498322</c:v>
                </c:pt>
                <c:pt idx="2616">
                  <c:v>-1.2956734492881141</c:v>
                </c:pt>
                <c:pt idx="2617">
                  <c:v>-1.2834436504678919</c:v>
                </c:pt>
                <c:pt idx="2618">
                  <c:v>-1.2711317116921264</c:v>
                </c:pt>
                <c:pt idx="2619">
                  <c:v>-1.2587384209206911</c:v>
                </c:pt>
                <c:pt idx="2620">
                  <c:v>-1.2462645713199656</c:v>
                </c:pt>
                <c:pt idx="2621">
                  <c:v>-1.2337109612120607</c:v>
                </c:pt>
                <c:pt idx="2622">
                  <c:v>-1.2210783940237551</c:v>
                </c:pt>
                <c:pt idx="2623">
                  <c:v>-1.2083676782350146</c:v>
                </c:pt>
                <c:pt idx="2624">
                  <c:v>-1.1955796273273283</c:v>
                </c:pt>
                <c:pt idx="2625">
                  <c:v>-1.182715059731583</c:v>
                </c:pt>
                <c:pt idx="2626">
                  <c:v>-1.1697747987757086</c:v>
                </c:pt>
                <c:pt idx="2627">
                  <c:v>-1.1567596726320004</c:v>
                </c:pt>
                <c:pt idx="2628">
                  <c:v>-1.1436705142640837</c:v>
                </c:pt>
                <c:pt idx="2629">
                  <c:v>-1.1305081613736261</c:v>
                </c:pt>
                <c:pt idx="2630">
                  <c:v>-1.1172734563467139</c:v>
                </c:pt>
                <c:pt idx="2631">
                  <c:v>-1.1039672461999634</c:v>
                </c:pt>
                <c:pt idx="2632">
                  <c:v>-1.0905903825262762</c:v>
                </c:pt>
                <c:pt idx="2633">
                  <c:v>-1.0771437214403612</c:v>
                </c:pt>
                <c:pt idx="2634">
                  <c:v>-1.0636281235239322</c:v>
                </c:pt>
                <c:pt idx="2635">
                  <c:v>-1.0500444537706548</c:v>
                </c:pt>
                <c:pt idx="2636">
                  <c:v>-1.0363935815307506</c:v>
                </c:pt>
                <c:pt idx="2637">
                  <c:v>-1.0226763804553771</c:v>
                </c:pt>
                <c:pt idx="2638">
                  <c:v>-1.0088937284407395</c:v>
                </c:pt>
                <c:pt idx="2639">
                  <c:v>-0.99504650757183788</c:v>
                </c:pt>
                <c:pt idx="2640">
                  <c:v>-0.98113560406609956</c:v>
                </c:pt>
                <c:pt idx="2641">
                  <c:v>-0.96716190821659453</c:v>
                </c:pt>
                <c:pt idx="2642">
                  <c:v>-0.95312631433508133</c:v>
                </c:pt>
                <c:pt idx="2643">
                  <c:v>-0.93902972069479007</c:v>
                </c:pt>
                <c:pt idx="2644">
                  <c:v>-0.92487302947289574</c:v>
                </c:pt>
                <c:pt idx="2645">
                  <c:v>-0.91065714669280451</c:v>
                </c:pt>
                <c:pt idx="2646">
                  <c:v>-0.89638298216615553</c:v>
                </c:pt>
                <c:pt idx="2647">
                  <c:v>-0.88205144943461911</c:v>
                </c:pt>
                <c:pt idx="2648">
                  <c:v>-0.86766346571139163</c:v>
                </c:pt>
                <c:pt idx="2649">
                  <c:v>-0.85321995182252064</c:v>
                </c:pt>
                <c:pt idx="2650">
                  <c:v>-0.83872183214795826</c:v>
                </c:pt>
                <c:pt idx="2651">
                  <c:v>-0.82417003456242799</c:v>
                </c:pt>
                <c:pt idx="2652">
                  <c:v>-0.80956549037600178</c:v>
                </c:pt>
                <c:pt idx="2653">
                  <c:v>-0.79490913427451615</c:v>
                </c:pt>
                <c:pt idx="2654">
                  <c:v>-0.78020190425977842</c:v>
                </c:pt>
                <c:pt idx="2655">
                  <c:v>-0.7654447415894633</c:v>
                </c:pt>
                <c:pt idx="2656">
                  <c:v>-0.75063859071696437</c:v>
                </c:pt>
                <c:pt idx="2657">
                  <c:v>-0.73578439923087691</c:v>
                </c:pt>
                <c:pt idx="2658">
                  <c:v>-0.72088311779438585</c:v>
                </c:pt>
                <c:pt idx="2659">
                  <c:v>-0.7059357000844102</c:v>
                </c:pt>
                <c:pt idx="2660">
                  <c:v>-0.69094310273059478</c:v>
                </c:pt>
                <c:pt idx="2661">
                  <c:v>-0.67590628525404595</c:v>
                </c:pt>
                <c:pt idx="2662">
                  <c:v>-0.66082621000594299</c:v>
                </c:pt>
                <c:pt idx="2663">
                  <c:v>-0.64570384210596787</c:v>
                </c:pt>
                <c:pt idx="2664">
                  <c:v>-0.63054014938049785</c:v>
                </c:pt>
                <c:pt idx="2665">
                  <c:v>-0.61533610230069136</c:v>
                </c:pt>
                <c:pt idx="2666">
                  <c:v>-0.60009267392036503</c:v>
                </c:pt>
                <c:pt idx="2667">
                  <c:v>-0.58481083981374582</c:v>
                </c:pt>
                <c:pt idx="2668">
                  <c:v>-0.56949157801299366</c:v>
                </c:pt>
                <c:pt idx="2669">
                  <c:v>-0.55413586894562772</c:v>
                </c:pt>
                <c:pt idx="2670">
                  <c:v>-0.53874469537180769</c:v>
                </c:pt>
                <c:pt idx="2671">
                  <c:v>-0.52331904232136128</c:v>
                </c:pt>
                <c:pt idx="2672">
                  <c:v>-0.507859897030839</c:v>
                </c:pt>
                <c:pt idx="2673">
                  <c:v>-0.49236824888025588</c:v>
                </c:pt>
                <c:pt idx="2674">
                  <c:v>-0.47684508932980574</c:v>
                </c:pt>
                <c:pt idx="2675">
                  <c:v>-0.46129141185639444</c:v>
                </c:pt>
                <c:pt idx="2676">
                  <c:v>-0.44570821189008497</c:v>
                </c:pt>
                <c:pt idx="2677">
                  <c:v>-0.43009648675034934</c:v>
                </c:pt>
                <c:pt idx="2678">
                  <c:v>-0.41445723558226066</c:v>
                </c:pt>
                <c:pt idx="2679">
                  <c:v>-0.39879145929256943</c:v>
                </c:pt>
                <c:pt idx="2680">
                  <c:v>-0.38310016048560402</c:v>
                </c:pt>
                <c:pt idx="2681">
                  <c:v>-0.36738434339913212</c:v>
                </c:pt>
                <c:pt idx="2682">
                  <c:v>-0.3516450138400759</c:v>
                </c:pt>
                <c:pt idx="2683">
                  <c:v>-0.33588317912017585</c:v>
                </c:pt>
                <c:pt idx="2684">
                  <c:v>-0.32009984799144597</c:v>
                </c:pt>
                <c:pt idx="2685">
                  <c:v>-0.30429603058170518</c:v>
                </c:pt>
                <c:pt idx="2686">
                  <c:v>-0.28847273832988735</c:v>
                </c:pt>
                <c:pt idx="2687">
                  <c:v>-0.27263098392126744</c:v>
                </c:pt>
                <c:pt idx="2688">
                  <c:v>-0.25677178122274152</c:v>
                </c:pt>
                <c:pt idx="2689">
                  <c:v>-0.2408961452178619</c:v>
                </c:pt>
                <c:pt idx="2690">
                  <c:v>-0.22500509194191406</c:v>
                </c:pt>
                <c:pt idx="2691">
                  <c:v>-0.20909963841687645</c:v>
                </c:pt>
                <c:pt idx="2692">
                  <c:v>-0.19318080258635972</c:v>
                </c:pt>
                <c:pt idx="2693">
                  <c:v>-0.17724960325041642</c:v>
                </c:pt>
                <c:pt idx="2694">
                  <c:v>-0.16130706000035905</c:v>
                </c:pt>
                <c:pt idx="2695">
                  <c:v>-0.1453541931535281</c:v>
                </c:pt>
                <c:pt idx="2696">
                  <c:v>-0.12939202368794944</c:v>
                </c:pt>
                <c:pt idx="2697">
                  <c:v>-0.11342157317702049</c:v>
                </c:pt>
                <c:pt idx="2698">
                  <c:v>-9.7443863724115592E-2</c:v>
                </c:pt>
                <c:pt idx="2699">
                  <c:v>-8.1459917897207315E-2</c:v>
                </c:pt>
                <c:pt idx="2700">
                  <c:v>-6.5470758663344342E-2</c:v>
                </c:pt>
                <c:pt idx="2701">
                  <c:v>-4.9477409323274213E-2</c:v>
                </c:pt>
                <c:pt idx="2702">
                  <c:v>-3.3480893445909855E-2</c:v>
                </c:pt>
                <c:pt idx="2703">
                  <c:v>-1.7482234802778874E-2</c:v>
                </c:pt>
                <c:pt idx="2704">
                  <c:v>-1.4824573025948742E-3</c:v>
                </c:pt>
                <c:pt idx="2705">
                  <c:v>1.4517415074350479E-2</c:v>
                </c:pt>
                <c:pt idx="2706">
                  <c:v>3.0516358341686339E-2</c:v>
                </c:pt>
                <c:pt idx="2707">
                  <c:v>4.6513348572511666E-2</c:v>
                </c:pt>
                <c:pt idx="2708">
                  <c:v>6.250736196489777E-2</c:v>
                </c:pt>
                <c:pt idx="2709">
                  <c:v>7.8497374907453926E-2</c:v>
                </c:pt>
                <c:pt idx="2710">
                  <c:v>9.4482364044816816E-2</c:v>
                </c:pt>
                <c:pt idx="2711">
                  <c:v>0.11046130634312364</c:v>
                </c:pt>
                <c:pt idx="2712">
                  <c:v>0.12643317915552857</c:v>
                </c:pt>
                <c:pt idx="2713">
                  <c:v>0.1423969602876233</c:v>
                </c:pt>
                <c:pt idx="2714">
                  <c:v>0.15835162806287142</c:v>
                </c:pt>
                <c:pt idx="2715">
                  <c:v>0.17429616138795995</c:v>
                </c:pt>
                <c:pt idx="2716">
                  <c:v>0.19022953981822677</c:v>
                </c:pt>
                <c:pt idx="2717">
                  <c:v>0.20615074362287675</c:v>
                </c:pt>
                <c:pt idx="2718">
                  <c:v>0.2220587538502867</c:v>
                </c:pt>
                <c:pt idx="2719">
                  <c:v>0.23795255239326027</c:v>
                </c:pt>
                <c:pt idx="2720">
                  <c:v>0.25383112205409458</c:v>
                </c:pt>
                <c:pt idx="2721">
                  <c:v>0.26969344660975825</c:v>
                </c:pt>
                <c:pt idx="2722">
                  <c:v>0.28553851087689408</c:v>
                </c:pt>
                <c:pt idx="2723">
                  <c:v>0.3013653007768044</c:v>
                </c:pt>
                <c:pt idx="2724">
                  <c:v>0.31717280340032378</c:v>
                </c:pt>
                <c:pt idx="2725">
                  <c:v>0.33296000707268697</c:v>
                </c:pt>
                <c:pt idx="2726">
                  <c:v>0.34872590141825466</c:v>
                </c:pt>
                <c:pt idx="2727">
                  <c:v>0.36446947742515606</c:v>
                </c:pt>
                <c:pt idx="2728">
                  <c:v>0.38018972750990754</c:v>
                </c:pt>
                <c:pt idx="2729">
                  <c:v>0.39588564558186956</c:v>
                </c:pt>
                <c:pt idx="2730">
                  <c:v>0.41155622710765</c:v>
                </c:pt>
                <c:pt idx="2731">
                  <c:v>0.4272004691753592</c:v>
                </c:pt>
                <c:pt idx="2732">
                  <c:v>0.44281737055887255</c:v>
                </c:pt>
                <c:pt idx="2733">
                  <c:v>0.45840593178181116</c:v>
                </c:pt>
                <c:pt idx="2734">
                  <c:v>0.47396515518158466</c:v>
                </c:pt>
                <c:pt idx="2735">
                  <c:v>0.48949404497321314</c:v>
                </c:pt>
                <c:pt idx="2736">
                  <c:v>0.50499160731303683</c:v>
                </c:pt>
                <c:pt idx="2737">
                  <c:v>0.52045685036236244</c:v>
                </c:pt>
                <c:pt idx="2738">
                  <c:v>0.5358887843509138</c:v>
                </c:pt>
                <c:pt idx="2739">
                  <c:v>0.55128642164018993</c:v>
                </c:pt>
                <c:pt idx="2740">
                  <c:v>0.56664877678664627</c:v>
                </c:pt>
                <c:pt idx="2741">
                  <c:v>0.58197486660480391</c:v>
                </c:pt>
                <c:pt idx="2742">
                  <c:v>0.59726371023015268</c:v>
                </c:pt>
                <c:pt idx="2743">
                  <c:v>0.61251432918190551</c:v>
                </c:pt>
                <c:pt idx="2744">
                  <c:v>0.62772574742566178</c:v>
                </c:pt>
                <c:pt idx="2745">
                  <c:v>0.64289699143584611</c:v>
                </c:pt>
                <c:pt idx="2746">
                  <c:v>0.65802709025802697</c:v>
                </c:pt>
                <c:pt idx="2747">
                  <c:v>0.67311507557102401</c:v>
                </c:pt>
                <c:pt idx="2748">
                  <c:v>0.68815998174895399</c:v>
                </c:pt>
                <c:pt idx="2749">
                  <c:v>0.70316084592293682</c:v>
                </c:pt>
                <c:pt idx="2750">
                  <c:v>0.71811670804279226</c:v>
                </c:pt>
                <c:pt idx="2751">
                  <c:v>0.73302661093845634</c:v>
                </c:pt>
                <c:pt idx="2752">
                  <c:v>0.74788960038121954</c:v>
                </c:pt>
                <c:pt idx="2753">
                  <c:v>0.76270472514483745</c:v>
                </c:pt>
                <c:pt idx="2754">
                  <c:v>0.77747103706638221</c:v>
                </c:pt>
                <c:pt idx="2755">
                  <c:v>0.79218759110693737</c:v>
                </c:pt>
                <c:pt idx="2756">
                  <c:v>0.80685344541205462</c:v>
                </c:pt>
                <c:pt idx="2757">
                  <c:v>0.82146766137207083</c:v>
                </c:pt>
                <c:pt idx="2758">
                  <c:v>0.836029303682153</c:v>
                </c:pt>
                <c:pt idx="2759">
                  <c:v>0.85053744040217005</c:v>
                </c:pt>
                <c:pt idx="2760">
                  <c:v>0.86499114301631097</c:v>
                </c:pt>
                <c:pt idx="2761">
                  <c:v>0.87938948649254867</c:v>
                </c:pt>
                <c:pt idx="2762">
                  <c:v>0.89373154934182142</c:v>
                </c:pt>
                <c:pt idx="2763">
                  <c:v>0.90801641367698338</c:v>
                </c:pt>
                <c:pt idx="2764">
                  <c:v>0.92224316527161831</c:v>
                </c:pt>
                <c:pt idx="2765">
                  <c:v>0.93641089361846108</c:v>
                </c:pt>
                <c:pt idx="2766">
                  <c:v>0.95051869198773997</c:v>
                </c:pt>
                <c:pt idx="2767">
                  <c:v>0.96456565748518086</c:v>
                </c:pt>
                <c:pt idx="2768">
                  <c:v>0.97855089110977422</c:v>
                </c:pt>
                <c:pt idx="2769">
                  <c:v>0.99247349781134786</c:v>
                </c:pt>
                <c:pt idx="2770">
                  <c:v>1.006332586547825</c:v>
                </c:pt>
                <c:pt idx="2771">
                  <c:v>1.0201272703422635</c:v>
                </c:pt>
                <c:pt idx="2772">
                  <c:v>1.0338566663395967</c:v>
                </c:pt>
                <c:pt idx="2773">
                  <c:v>1.0475198958631731</c:v>
                </c:pt>
                <c:pt idx="2774">
                  <c:v>1.0611160844709671</c:v>
                </c:pt>
                <c:pt idx="2775">
                  <c:v>1.0746443620115542</c:v>
                </c:pt>
                <c:pt idx="2776">
                  <c:v>1.0881038626797779</c:v>
                </c:pt>
                <c:pt idx="2777">
                  <c:v>1.1014937250721955</c:v>
                </c:pt>
                <c:pt idx="2778">
                  <c:v>1.1148130922421899</c:v>
                </c:pt>
                <c:pt idx="2779">
                  <c:v>1.1280611117547912</c:v>
                </c:pt>
                <c:pt idx="2780">
                  <c:v>1.1412369357412959</c:v>
                </c:pt>
                <c:pt idx="2781">
                  <c:v>1.1543397209534489</c:v>
                </c:pt>
                <c:pt idx="2782">
                  <c:v>1.1673686288174745</c:v>
                </c:pt>
                <c:pt idx="2783">
                  <c:v>1.1803228254877167</c:v>
                </c:pt>
                <c:pt idx="2784">
                  <c:v>1.1932014819000163</c:v>
                </c:pt>
                <c:pt idx="2785">
                  <c:v>1.2060037738247471</c:v>
                </c:pt>
                <c:pt idx="2786">
                  <c:v>1.2187288819196014</c:v>
                </c:pt>
                <c:pt idx="2787">
                  <c:v>1.2313759917820104</c:v>
                </c:pt>
                <c:pt idx="2788">
                  <c:v>1.2439442940012486</c:v>
                </c:pt>
                <c:pt idx="2789">
                  <c:v>1.2564329842102695</c:v>
                </c:pt>
                <c:pt idx="2790">
                  <c:v>1.2688412631371624</c:v>
                </c:pt>
                <c:pt idx="2791">
                  <c:v>1.2811683366563169</c:v>
                </c:pt>
                <c:pt idx="2792">
                  <c:v>1.2934134158392245</c:v>
                </c:pt>
                <c:pt idx="2793">
                  <c:v>1.3055757170050024</c:v>
                </c:pt>
                <c:pt idx="2794">
                  <c:v>1.3176544617705332</c:v>
                </c:pt>
                <c:pt idx="2795">
                  <c:v>1.3296488771002584</c:v>
                </c:pt>
                <c:pt idx="2796">
                  <c:v>1.3415581953557121</c:v>
                </c:pt>
                <c:pt idx="2797">
                  <c:v>1.3533816543445754</c:v>
                </c:pt>
                <c:pt idx="2798">
                  <c:v>1.3651184973695141</c:v>
                </c:pt>
                <c:pt idx="2799">
                  <c:v>1.3767679732765805</c:v>
                </c:pt>
                <c:pt idx="2800">
                  <c:v>1.388329336503298</c:v>
                </c:pt>
                <c:pt idx="2801">
                  <c:v>1.3998018471263565</c:v>
                </c:pt>
                <c:pt idx="2802">
                  <c:v>1.4111847709089969</c:v>
                </c:pt>
                <c:pt idx="2803">
                  <c:v>1.4224773793479872</c:v>
                </c:pt>
                <c:pt idx="2804">
                  <c:v>1.4336789497202325</c:v>
                </c:pt>
                <c:pt idx="2805">
                  <c:v>1.444788765129057</c:v>
                </c:pt>
                <c:pt idx="2806">
                  <c:v>1.4558061145500665</c:v>
                </c:pt>
                <c:pt idx="2807">
                  <c:v>1.4667302928766641</c:v>
                </c:pt>
                <c:pt idx="2808">
                  <c:v>1.4775606009651505</c:v>
                </c:pt>
                <c:pt idx="2809">
                  <c:v>1.4882963456795246</c:v>
                </c:pt>
                <c:pt idx="2810">
                  <c:v>1.4989368399357792</c:v>
                </c:pt>
                <c:pt idx="2811">
                  <c:v>1.5094814027459045</c:v>
                </c:pt>
                <c:pt idx="2812">
                  <c:v>1.5199293592614986</c:v>
                </c:pt>
                <c:pt idx="2813">
                  <c:v>1.5302800408168966</c:v>
                </c:pt>
                <c:pt idx="2814">
                  <c:v>1.5405327849720172</c:v>
                </c:pt>
                <c:pt idx="2815">
                  <c:v>1.5506869355547335</c:v>
                </c:pt>
                <c:pt idx="2816">
                  <c:v>1.5607418427028785</c:v>
                </c:pt>
                <c:pt idx="2817">
                  <c:v>1.5706968629058184</c:v>
                </c:pt>
                <c:pt idx="2818">
                  <c:v>1.5805513590456624</c:v>
                </c:pt>
                <c:pt idx="2819">
                  <c:v>1.5903047004380255</c:v>
                </c:pt>
                <c:pt idx="2820">
                  <c:v>1.5999562628723791</c:v>
                </c:pt>
                <c:pt idx="2821">
                  <c:v>1.6095054286520261</c:v>
                </c:pt>
                <c:pt idx="2822">
                  <c:v>1.6189515866336162</c:v>
                </c:pt>
                <c:pt idx="2823">
                  <c:v>1.6282941322662667</c:v>
                </c:pt>
                <c:pt idx="2824">
                  <c:v>1.6375324676302339</c:v>
                </c:pt>
                <c:pt idx="2825">
                  <c:v>1.6466660014752239</c:v>
                </c:pt>
                <c:pt idx="2826">
                  <c:v>1.6556941492581805</c:v>
                </c:pt>
                <c:pt idx="2827">
                  <c:v>1.6646163331807191</c:v>
                </c:pt>
                <c:pt idx="2828">
                  <c:v>1.6734319822261297</c:v>
                </c:pt>
                <c:pt idx="2829">
                  <c:v>1.6821405321958707</c:v>
                </c:pt>
                <c:pt idx="2830">
                  <c:v>1.6907414257457207</c:v>
                </c:pt>
                <c:pt idx="2831">
                  <c:v>1.6992341124214283</c:v>
                </c:pt>
                <c:pt idx="2832">
                  <c:v>1.7076180486939485</c:v>
                </c:pt>
                <c:pt idx="2833">
                  <c:v>1.7158926979942144</c:v>
                </c:pt>
                <c:pt idx="2834">
                  <c:v>1.7240575307474988</c:v>
                </c:pt>
                <c:pt idx="2835">
                  <c:v>1.7321120244072958</c:v>
                </c:pt>
                <c:pt idx="2836">
                  <c:v>1.7400556634887536</c:v>
                </c:pt>
                <c:pt idx="2837">
                  <c:v>1.747887939601686</c:v>
                </c:pt>
                <c:pt idx="2838">
                  <c:v>1.7556083514830949</c:v>
                </c:pt>
                <c:pt idx="2839">
                  <c:v>1.7632164050292587</c:v>
                </c:pt>
                <c:pt idx="2840">
                  <c:v>1.7707116133273373</c:v>
                </c:pt>
                <c:pt idx="2841">
                  <c:v>1.7780934966865709</c:v>
                </c:pt>
                <c:pt idx="2842">
                  <c:v>1.785361582668938</c:v>
                </c:pt>
                <c:pt idx="2843">
                  <c:v>1.79251540611941</c:v>
                </c:pt>
                <c:pt idx="2844">
                  <c:v>1.7995545091957406</c:v>
                </c:pt>
                <c:pt idx="2845">
                  <c:v>1.8064784413977262</c:v>
                </c:pt>
                <c:pt idx="2846">
                  <c:v>1.8132867595960722</c:v>
                </c:pt>
                <c:pt idx="2847">
                  <c:v>1.8199790280607382</c:v>
                </c:pt>
                <c:pt idx="2848">
                  <c:v>1.8265548184888294</c:v>
                </c:pt>
                <c:pt idx="2849">
                  <c:v>1.833013710031997</c:v>
                </c:pt>
                <c:pt idx="2850">
                  <c:v>1.83935528932339</c:v>
                </c:pt>
                <c:pt idx="2851">
                  <c:v>1.8455791505041008</c:v>
                </c:pt>
                <c:pt idx="2852">
                  <c:v>1.8516848952491332</c:v>
                </c:pt>
                <c:pt idx="2853">
                  <c:v>1.85767213279291</c:v>
                </c:pt>
                <c:pt idx="2854">
                  <c:v>1.8635404799542721</c:v>
                </c:pt>
                <c:pt idx="2855">
                  <c:v>1.8692895611610068</c:v>
                </c:pt>
                <c:pt idx="2856">
                  <c:v>1.8749190084738716</c:v>
                </c:pt>
                <c:pt idx="2857">
                  <c:v>1.8804284616101701</c:v>
                </c:pt>
                <c:pt idx="2858">
                  <c:v>1.8858175679667748</c:v>
                </c:pt>
                <c:pt idx="2859">
                  <c:v>1.8910859826427204</c:v>
                </c:pt>
                <c:pt idx="2860">
                  <c:v>1.8962333684612687</c:v>
                </c:pt>
                <c:pt idx="2861">
                  <c:v>1.9012593959914794</c:v>
                </c:pt>
                <c:pt idx="2862">
                  <c:v>1.9061637435693084</c:v>
                </c:pt>
                <c:pt idx="2863">
                  <c:v>1.9109460973181849</c:v>
                </c:pt>
                <c:pt idx="2864">
                  <c:v>1.9156061511691034</c:v>
                </c:pt>
                <c:pt idx="2865">
                  <c:v>1.9201436068802036</c:v>
                </c:pt>
                <c:pt idx="2866">
                  <c:v>1.9245581740558713</c:v>
                </c:pt>
                <c:pt idx="2867">
                  <c:v>1.9288495701653157</c:v>
                </c:pt>
                <c:pt idx="2868">
                  <c:v>1.933017520560647</c:v>
                </c:pt>
                <c:pt idx="2869">
                  <c:v>1.9370617584944643</c:v>
                </c:pt>
                <c:pt idx="2870">
                  <c:v>1.9409820251369201</c:v>
                </c:pt>
                <c:pt idx="2871">
                  <c:v>1.9447780695922896</c:v>
                </c:pt>
                <c:pt idx="2872">
                  <c:v>1.9484496489150178</c:v>
                </c:pt>
                <c:pt idx="2873">
                  <c:v>1.9519965281252882</c:v>
                </c:pt>
                <c:pt idx="2874">
                  <c:v>1.9554184802240371</c:v>
                </c:pt>
                <c:pt idx="2875">
                  <c:v>1.9587152862074997</c:v>
                </c:pt>
                <c:pt idx="2876">
                  <c:v>1.9618867350812199</c:v>
                </c:pt>
                <c:pt idx="2877">
                  <c:v>1.9649326238735494</c:v>
                </c:pt>
                <c:pt idx="2878">
                  <c:v>1.9678527576486464</c:v>
                </c:pt>
                <c:pt idx="2879">
                  <c:v>1.9706469495189465</c:v>
                </c:pt>
                <c:pt idx="2880">
                  <c:v>1.9733150206571244</c:v>
                </c:pt>
                <c:pt idx="2881">
                  <c:v>1.9758568003075359</c:v>
                </c:pt>
                <c:pt idx="2882">
                  <c:v>1.9782721257971521</c:v>
                </c:pt>
                <c:pt idx="2883">
                  <c:v>1.9805608425459662</c:v>
                </c:pt>
                <c:pt idx="2884">
                  <c:v>1.9827228040768881</c:v>
                </c:pt>
                <c:pt idx="2885">
                  <c:v>1.9847578720251162</c:v>
                </c:pt>
                <c:pt idx="2886">
                  <c:v>1.9866659161469973</c:v>
                </c:pt>
                <c:pt idx="2887">
                  <c:v>1.9884468143283596</c:v>
                </c:pt>
                <c:pt idx="2888">
                  <c:v>1.9901004525923252</c:v>
                </c:pt>
                <c:pt idx="2889">
                  <c:v>1.9916267251066122</c:v>
                </c:pt>
                <c:pt idx="2890">
                  <c:v>1.9930255341902992</c:v>
                </c:pt>
                <c:pt idx="2891">
                  <c:v>1.9942967903200826</c:v>
                </c:pt>
                <c:pt idx="2892">
                  <c:v>1.9954404121360043</c:v>
                </c:pt>
                <c:pt idx="2893">
                  <c:v>1.9964563264466577</c:v>
                </c:pt>
                <c:pt idx="2894">
                  <c:v>1.9973444682338743</c:v>
                </c:pt>
                <c:pt idx="2895">
                  <c:v>1.9981047806568828</c:v>
                </c:pt>
                <c:pt idx="2896">
                  <c:v>1.9987372150559479</c:v>
                </c:pt>
                <c:pt idx="2897">
                  <c:v>1.9992417309554831</c:v>
                </c:pt>
                <c:pt idx="2898">
                  <c:v>1.9996182960666438</c:v>
                </c:pt>
                <c:pt idx="2899">
                  <c:v>1.9998668862893909</c:v>
                </c:pt>
                <c:pt idx="2900">
                  <c:v>1.9999874857140356</c:v>
                </c:pt>
                <c:pt idx="2901">
                  <c:v>1.9999800866222552</c:v>
                </c:pt>
                <c:pt idx="2902">
                  <c:v>1.9998446894875896</c:v>
                </c:pt>
                <c:pt idx="2903">
                  <c:v>1.9995813029754088</c:v>
                </c:pt>
                <c:pt idx="2904">
                  <c:v>1.9991899439423604</c:v>
                </c:pt>
                <c:pt idx="2905">
                  <c:v>1.9986706374352878</c:v>
                </c:pt>
                <c:pt idx="2906">
                  <c:v>1.9980234166896311</c:v>
                </c:pt>
                <c:pt idx="2907">
                  <c:v>1.9972483231272968</c:v>
                </c:pt>
                <c:pt idx="2908">
                  <c:v>1.9963454063540083</c:v>
                </c:pt>
                <c:pt idx="2909">
                  <c:v>1.9953147241561306</c:v>
                </c:pt>
                <c:pt idx="2910">
                  <c:v>1.9941563424969733</c:v>
                </c:pt>
                <c:pt idx="2911">
                  <c:v>1.9928703355125668</c:v>
                </c:pt>
                <c:pt idx="2912">
                  <c:v>1.9914567855069183</c:v>
                </c:pt>
                <c:pt idx="2913">
                  <c:v>1.9899157829467473</c:v>
                </c:pt>
                <c:pt idx="2914">
                  <c:v>1.9882474264556909</c:v>
                </c:pt>
                <c:pt idx="2915">
                  <c:v>1.986451822807995</c:v>
                </c:pt>
                <c:pt idx="2916">
                  <c:v>1.9845290869216794</c:v>
                </c:pt>
                <c:pt idx="2917">
                  <c:v>1.9824793418511859</c:v>
                </c:pt>
                <c:pt idx="2918">
                  <c:v>1.980302718779499</c:v>
                </c:pt>
                <c:pt idx="2919">
                  <c:v>1.9779993570097509</c:v>
                </c:pt>
                <c:pt idx="2920">
                  <c:v>1.9755694039563121</c:v>
                </c:pt>
                <c:pt idx="2921">
                  <c:v>1.9730130151353442</c:v>
                </c:pt>
                <c:pt idx="2922">
                  <c:v>1.9703303541548625</c:v>
                </c:pt>
                <c:pt idx="2923">
                  <c:v>1.9675215927042529</c:v>
                </c:pt>
                <c:pt idx="2924">
                  <c:v>1.9645869105432894</c:v>
                </c:pt>
                <c:pt idx="2925">
                  <c:v>1.9615264954906273</c:v>
                </c:pt>
                <c:pt idx="2926">
                  <c:v>1.9583405434117882</c:v>
                </c:pt>
                <c:pt idx="2927">
                  <c:v>1.9550292582066162</c:v>
                </c:pt>
                <c:pt idx="2928">
                  <c:v>1.9515928517962327</c:v>
                </c:pt>
                <c:pt idx="2929">
                  <c:v>1.948031544109478</c:v>
                </c:pt>
                <c:pt idx="2930">
                  <c:v>1.9443455630688271</c:v>
                </c:pt>
                <c:pt idx="2931">
                  <c:v>1.9405351445758083</c:v>
                </c:pt>
                <c:pt idx="2932">
                  <c:v>1.9366005324959028</c:v>
                </c:pt>
                <c:pt idx="2933">
                  <c:v>1.9325419786429461</c:v>
                </c:pt>
                <c:pt idx="2934">
                  <c:v>1.9283597427629922</c:v>
                </c:pt>
                <c:pt idx="2935">
                  <c:v>1.9240540925177134</c:v>
                </c:pt>
                <c:pt idx="2936">
                  <c:v>1.9196253034672599</c:v>
                </c:pt>
                <c:pt idx="2937">
                  <c:v>1.9150736590526112</c:v>
                </c:pt>
                <c:pt idx="2938">
                  <c:v>1.910399450577462</c:v>
                </c:pt>
                <c:pt idx="2939">
                  <c:v>1.9056029771895577</c:v>
                </c:pt>
                <c:pt idx="2940">
                  <c:v>1.9006845458615578</c:v>
                </c:pt>
                <c:pt idx="2941">
                  <c:v>1.8956444713713858</c:v>
                </c:pt>
                <c:pt idx="2942">
                  <c:v>1.8904830762820939</c:v>
                </c:pt>
                <c:pt idx="2943">
                  <c:v>1.8852006909212033</c:v>
                </c:pt>
                <c:pt idx="2944">
                  <c:v>1.8797976533595717</c:v>
                </c:pt>
                <c:pt idx="2945">
                  <c:v>1.874274309389764</c:v>
                </c:pt>
                <c:pt idx="2946">
                  <c:v>1.8686310125039061</c:v>
                </c:pt>
                <c:pt idx="2947">
                  <c:v>1.8628681238710727</c:v>
                </c:pt>
                <c:pt idx="2948">
                  <c:v>1.8569860123141666</c:v>
                </c:pt>
                <c:pt idx="2949">
                  <c:v>1.8509850542863278</c:v>
                </c:pt>
                <c:pt idx="2950">
                  <c:v>1.8448656338468106</c:v>
                </c:pt>
                <c:pt idx="2951">
                  <c:v>1.8386281426364399</c:v>
                </c:pt>
                <c:pt idx="2952">
                  <c:v>1.8322729798525299</c:v>
                </c:pt>
                <c:pt idx="2953">
                  <c:v>1.8258005522233181</c:v>
                </c:pt>
                <c:pt idx="2954">
                  <c:v>1.8192112739819721</c:v>
                </c:pt>
                <c:pt idx="2955">
                  <c:v>1.8125055668400476</c:v>
                </c:pt>
                <c:pt idx="2956">
                  <c:v>1.8056838599605125</c:v>
                </c:pt>
                <c:pt idx="2957">
                  <c:v>1.7987465899302757</c:v>
                </c:pt>
                <c:pt idx="2958">
                  <c:v>1.7916942007322572</c:v>
                </c:pt>
                <c:pt idx="2959">
                  <c:v>1.7845271437169556</c:v>
                </c:pt>
                <c:pt idx="2960">
                  <c:v>1.7772458775735702</c:v>
                </c:pt>
                <c:pt idx="2961">
                  <c:v>1.7698508683006551</c:v>
                </c:pt>
                <c:pt idx="2962">
                  <c:v>1.7623425891762767</c:v>
                </c:pt>
                <c:pt idx="2963">
                  <c:v>1.754721520727736</c:v>
                </c:pt>
                <c:pt idx="2964">
                  <c:v>1.7469881507008092</c:v>
                </c:pt>
                <c:pt idx="2965">
                  <c:v>1.7391429740285482</c:v>
                </c:pt>
                <c:pt idx="2966">
                  <c:v>1.7311864927995686</c:v>
                </c:pt>
                <c:pt idx="2967">
                  <c:v>1.7231192162259603</c:v>
                </c:pt>
                <c:pt idx="2968">
                  <c:v>1.7149416606106775</c:v>
                </c:pt>
                <c:pt idx="2969">
                  <c:v>1.7066543493144739</c:v>
                </c:pt>
                <c:pt idx="2970">
                  <c:v>1.6982578127224546</c:v>
                </c:pt>
                <c:pt idx="2971">
                  <c:v>1.6897525882100917</c:v>
                </c:pt>
                <c:pt idx="2972">
                  <c:v>1.6811392201088511</c:v>
                </c:pt>
                <c:pt idx="2973">
                  <c:v>1.6724182596713473</c:v>
                </c:pt>
                <c:pt idx="2974">
                  <c:v>1.6635902650360794</c:v>
                </c:pt>
                <c:pt idx="2975">
                  <c:v>1.6546558011916868</c:v>
                </c:pt>
                <c:pt idx="2976">
                  <c:v>1.6456154399408016</c:v>
                </c:pt>
                <c:pt idx="2977">
                  <c:v>1.6364697598634668</c:v>
                </c:pt>
                <c:pt idx="2978">
                  <c:v>1.627219346280081</c:v>
                </c:pt>
                <c:pt idx="2979">
                  <c:v>1.6178647912139563</c:v>
                </c:pt>
                <c:pt idx="2980">
                  <c:v>1.6084066933534198</c:v>
                </c:pt>
                <c:pt idx="2981">
                  <c:v>1.5988456580135189</c:v>
                </c:pt>
                <c:pt idx="2982">
                  <c:v>1.5891822970972347</c:v>
                </c:pt>
                <c:pt idx="2983">
                  <c:v>1.5794172290563802</c:v>
                </c:pt>
                <c:pt idx="2984">
                  <c:v>1.5695510788519729</c:v>
                </c:pt>
                <c:pt idx="2985">
                  <c:v>1.5595844779142534</c:v>
                </c:pt>
                <c:pt idx="2986">
                  <c:v>1.549518064102289</c:v>
                </c:pt>
                <c:pt idx="2987">
                  <c:v>1.539352481663123</c:v>
                </c:pt>
                <c:pt idx="2988">
                  <c:v>1.5290883811905618</c:v>
                </c:pt>
                <c:pt idx="2989">
                  <c:v>1.5187264195835275</c:v>
                </c:pt>
                <c:pt idx="2990">
                  <c:v>1.5082672600040354</c:v>
                </c:pt>
                <c:pt idx="2991">
                  <c:v>1.4977115718347238</c:v>
                </c:pt>
                <c:pt idx="2992">
                  <c:v>1.4870600306360278</c:v>
                </c:pt>
                <c:pt idx="2993">
                  <c:v>1.476313318102958</c:v>
                </c:pt>
                <c:pt idx="2994">
                  <c:v>1.4654721220214433</c:v>
                </c:pt>
                <c:pt idx="2995">
                  <c:v>1.4545371362243329</c:v>
                </c:pt>
                <c:pt idx="2996">
                  <c:v>1.44350906054698</c:v>
                </c:pt>
                <c:pt idx="2997">
                  <c:v>1.4323886007824789</c:v>
                </c:pt>
                <c:pt idx="2998">
                  <c:v>1.4211764686364385</c:v>
                </c:pt>
                <c:pt idx="2999">
                  <c:v>1.4098733816815043</c:v>
                </c:pt>
                <c:pt idx="3000">
                  <c:v>1.3984800633113783</c:v>
                </c:pt>
                <c:pt idx="3001">
                  <c:v>1.3869972426945423</c:v>
                </c:pt>
                <c:pt idx="3002">
                  <c:v>1.375425654727606</c:v>
                </c:pt>
                <c:pt idx="3003">
                  <c:v>1.363766039988245</c:v>
                </c:pt>
                <c:pt idx="3004">
                  <c:v>1.3520191446878225</c:v>
                </c:pt>
                <c:pt idx="3005">
                  <c:v>1.340185720623623</c:v>
                </c:pt>
                <c:pt idx="3006">
                  <c:v>1.3282665251307577</c:v>
                </c:pt>
                <c:pt idx="3007">
                  <c:v>1.3162623210336648</c:v>
                </c:pt>
                <c:pt idx="3008">
                  <c:v>1.3041738765973092</c:v>
                </c:pt>
                <c:pt idx="3009">
                  <c:v>1.2920019654780028</c:v>
                </c:pt>
                <c:pt idx="3010">
                  <c:v>1.2797473666739139</c:v>
                </c:pt>
                <c:pt idx="3011">
                  <c:v>1.2674108644751771</c:v>
                </c:pt>
                <c:pt idx="3012">
                  <c:v>1.2549932484137172</c:v>
                </c:pt>
                <c:pt idx="3013">
                  <c:v>1.2424953132127401</c:v>
                </c:pt>
                <c:pt idx="3014">
                  <c:v>1.2299178587358102</c:v>
                </c:pt>
                <c:pt idx="3015">
                  <c:v>1.217261689935738</c:v>
                </c:pt>
                <c:pt idx="3016">
                  <c:v>1.204527616803001</c:v>
                </c:pt>
                <c:pt idx="3017">
                  <c:v>1.1917164543139276</c:v>
                </c:pt>
                <c:pt idx="3018">
                  <c:v>1.1788290223785551</c:v>
                </c:pt>
                <c:pt idx="3019">
                  <c:v>1.1658661457881236</c:v>
                </c:pt>
                <c:pt idx="3020">
                  <c:v>1.1528286541623096</c:v>
                </c:pt>
                <c:pt idx="3021">
                  <c:v>1.1397173818961215</c:v>
                </c:pt>
                <c:pt idx="3022">
                  <c:v>1.1265331681065205</c:v>
                </c:pt>
                <c:pt idx="3023">
                  <c:v>1.113276856578683</c:v>
                </c:pt>
                <c:pt idx="3024">
                  <c:v>1.0999492957120225</c:v>
                </c:pt>
                <c:pt idx="3025">
                  <c:v>1.0865513384658789</c:v>
                </c:pt>
                <c:pt idx="3026">
                  <c:v>1.0730838423049547</c:v>
                </c:pt>
                <c:pt idx="3027">
                  <c:v>1.0595476691444017</c:v>
                </c:pt>
                <c:pt idx="3028">
                  <c:v>1.0459436852946755</c:v>
                </c:pt>
                <c:pt idx="3029">
                  <c:v>1.0322727614061173</c:v>
                </c:pt>
                <c:pt idx="3030">
                  <c:v>1.0185357724131654</c:v>
                </c:pt>
                <c:pt idx="3031">
                  <c:v>1.0047335974784444</c:v>
                </c:pt>
                <c:pt idx="3032">
                  <c:v>0.99086711993643317</c:v>
                </c:pt>
                <c:pt idx="3033">
                  <c:v>0.97693722723696141</c:v>
                </c:pt>
                <c:pt idx="3034">
                  <c:v>0.96294481088840067</c:v>
                </c:pt>
                <c:pt idx="3035">
                  <c:v>0.94889076640063386</c:v>
                </c:pt>
                <c:pt idx="3036">
                  <c:v>0.93477599322770466</c:v>
                </c:pt>
                <c:pt idx="3037">
                  <c:v>0.92060139471027225</c:v>
                </c:pt>
                <c:pt idx="3038">
                  <c:v>0.90636787801781582</c:v>
                </c:pt>
                <c:pt idx="3039">
                  <c:v>0.89207635409053931</c:v>
                </c:pt>
                <c:pt idx="3040">
                  <c:v>0.87772773758109568</c:v>
                </c:pt>
                <c:pt idx="3041">
                  <c:v>0.86332294679603749</c:v>
                </c:pt>
                <c:pt idx="3042">
                  <c:v>0.84886290363707118</c:v>
                </c:pt>
                <c:pt idx="3043">
                  <c:v>0.83434853354201655</c:v>
                </c:pt>
                <c:pt idx="3044">
                  <c:v>0.81978076542559919</c:v>
                </c:pt>
                <c:pt idx="3045">
                  <c:v>0.80516053162002543</c:v>
                </c:pt>
                <c:pt idx="3046">
                  <c:v>0.79048876781524258</c:v>
                </c:pt>
                <c:pt idx="3047">
                  <c:v>0.77576641299914562</c:v>
                </c:pt>
                <c:pt idx="3048">
                  <c:v>0.76099440939741114</c:v>
                </c:pt>
                <c:pt idx="3049">
                  <c:v>0.74617370241322745</c:v>
                </c:pt>
                <c:pt idx="3050">
                  <c:v>0.73130524056677604</c:v>
                </c:pt>
                <c:pt idx="3051">
                  <c:v>0.71638997543455341</c:v>
                </c:pt>
                <c:pt idx="3052">
                  <c:v>0.7014288615884301</c:v>
                </c:pt>
                <c:pt idx="3053">
                  <c:v>0.68642285653457913</c:v>
                </c:pt>
                <c:pt idx="3054">
                  <c:v>0.67137292065221499</c:v>
                </c:pt>
                <c:pt idx="3055">
                  <c:v>0.65628001713209072</c:v>
                </c:pt>
                <c:pt idx="3056">
                  <c:v>0.64114511191487966</c:v>
                </c:pt>
                <c:pt idx="3057">
                  <c:v>0.62596917362934312</c:v>
                </c:pt>
                <c:pt idx="3058">
                  <c:v>0.6107531735303714</c:v>
                </c:pt>
                <c:pt idx="3059">
                  <c:v>0.59549808543675031</c:v>
                </c:pt>
                <c:pt idx="3060">
                  <c:v>0.58020488566892403</c:v>
                </c:pt>
                <c:pt idx="3061">
                  <c:v>0.56487455298647149</c:v>
                </c:pt>
                <c:pt idx="3062">
                  <c:v>0.54950806852542422</c:v>
                </c:pt>
                <c:pt idx="3063">
                  <c:v>0.53410641573556317</c:v>
                </c:pt>
                <c:pt idx="3064">
                  <c:v>0.5186705803174031</c:v>
                </c:pt>
                <c:pt idx="3065">
                  <c:v>0.50320155015914181</c:v>
                </c:pt>
                <c:pt idx="3066">
                  <c:v>0.4877003152734225</c:v>
                </c:pt>
                <c:pt idx="3067">
                  <c:v>0.47216786773400066</c:v>
                </c:pt>
                <c:pt idx="3068">
                  <c:v>0.45660520161221013</c:v>
                </c:pt>
                <c:pt idx="3069">
                  <c:v>0.44101331291336376</c:v>
                </c:pt>
                <c:pt idx="3070">
                  <c:v>0.42539319951303006</c:v>
                </c:pt>
                <c:pt idx="3071">
                  <c:v>0.40974586109312811</c:v>
                </c:pt>
                <c:pt idx="3072">
                  <c:v>0.39407229907797581</c:v>
                </c:pt>
                <c:pt idx="3073">
                  <c:v>0.37837351657018525</c:v>
                </c:pt>
                <c:pt idx="3074">
                  <c:v>0.36265051828649941</c:v>
                </c:pt>
                <c:pt idx="3075">
                  <c:v>0.34690431049341375</c:v>
                </c:pt>
                <c:pt idx="3076">
                  <c:v>0.33113590094286621</c:v>
                </c:pt>
                <c:pt idx="3077">
                  <c:v>0.31534629880769982</c:v>
                </c:pt>
                <c:pt idx="3078">
                  <c:v>0.29953651461703368</c:v>
                </c:pt>
                <c:pt idx="3079">
                  <c:v>0.28370756019168064</c:v>
                </c:pt>
                <c:pt idx="3080">
                  <c:v>0.26786044857931396</c:v>
                </c:pt>
                <c:pt idx="3081">
                  <c:v>0.25199619398966777</c:v>
                </c:pt>
                <c:pt idx="3082">
                  <c:v>0.23611581172961368</c:v>
                </c:pt>
                <c:pt idx="3083">
                  <c:v>0.22022031813820997</c:v>
                </c:pt>
                <c:pt idx="3084">
                  <c:v>0.2043107305216138</c:v>
                </c:pt>
                <c:pt idx="3085">
                  <c:v>0.18838806708799508</c:v>
                </c:pt>
                <c:pt idx="3086">
                  <c:v>0.17245334688239278</c:v>
                </c:pt>
                <c:pt idx="3087">
                  <c:v>0.15650758972145398</c:v>
                </c:pt>
                <c:pt idx="3088">
                  <c:v>0.14055181612819415</c:v>
                </c:pt>
                <c:pt idx="3089">
                  <c:v>0.12458704726666993</c:v>
                </c:pt>
                <c:pt idx="3090">
                  <c:v>0.10861430487666046</c:v>
                </c:pt>
                <c:pt idx="3091">
                  <c:v>9.2634611208198298E-2</c:v>
                </c:pt>
                <c:pt idx="3092">
                  <c:v>7.6648988956238021E-2</c:v>
                </c:pt>
                <c:pt idx="3093">
                  <c:v>6.0658461195161537E-2</c:v>
                </c:pt>
                <c:pt idx="3094">
                  <c:v>4.4664051313259082E-2</c:v>
                </c:pt>
                <c:pt idx="3095">
                  <c:v>2.866678294732497E-2</c:v>
                </c:pt>
                <c:pt idx="3096">
                  <c:v>1.2667679917067139E-2</c:v>
                </c:pt>
                <c:pt idx="3097">
                  <c:v>-3.3322338403814918E-3</c:v>
                </c:pt>
                <c:pt idx="3098">
                  <c:v>-1.9331934336008844E-2</c:v>
                </c:pt>
                <c:pt idx="3099">
                  <c:v>-3.5330397594430206E-2</c:v>
                </c:pt>
                <c:pt idx="3100">
                  <c:v>-5.132659971946494E-2</c:v>
                </c:pt>
                <c:pt idx="3101">
                  <c:v>-6.7319516959644166E-2</c:v>
                </c:pt>
                <c:pt idx="3102">
                  <c:v>-8.3308125773709232E-2</c:v>
                </c:pt>
                <c:pt idx="3103">
                  <c:v>-9.9291402896160549E-2</c:v>
                </c:pt>
                <c:pt idx="3104">
                  <c:v>-0.11526832540271792</c:v>
                </c:pt>
                <c:pt idx="3105">
                  <c:v>-0.13123787077580143</c:v>
                </c:pt>
                <c:pt idx="3106">
                  <c:v>-0.1471990169699369</c:v>
                </c:pt>
                <c:pt idx="3107">
                  <c:v>-0.16315074247724426</c:v>
                </c:pt>
                <c:pt idx="3108">
                  <c:v>-0.17909202639271468</c:v>
                </c:pt>
                <c:pt idx="3109">
                  <c:v>-0.19502184847962592</c:v>
                </c:pt>
                <c:pt idx="3110">
                  <c:v>-0.21093918923480884</c:v>
                </c:pt>
                <c:pt idx="3111">
                  <c:v>-0.22684302995387409</c:v>
                </c:pt>
                <c:pt idx="3112">
                  <c:v>-0.24273235279645122</c:v>
                </c:pt>
                <c:pt idx="3113">
                  <c:v>-0.25860614085130185</c:v>
                </c:pt>
                <c:pt idx="3114">
                  <c:v>-0.2744633782014157</c:v>
                </c:pt>
                <c:pt idx="3115">
                  <c:v>-0.29030304998900097</c:v>
                </c:pt>
                <c:pt idx="3116">
                  <c:v>-0.30612414248047681</c:v>
                </c:pt>
                <c:pt idx="3117">
                  <c:v>-0.3219256431313311</c:v>
                </c:pt>
                <c:pt idx="3118">
                  <c:v>-0.33770654065090167</c:v>
                </c:pt>
                <c:pt idx="3119">
                  <c:v>-0.35346582506714086</c:v>
                </c:pt>
                <c:pt idx="3120">
                  <c:v>-0.36920248779122516</c:v>
                </c:pt>
                <c:pt idx="3121">
                  <c:v>-0.38491552168211862</c:v>
                </c:pt>
                <c:pt idx="3122">
                  <c:v>-0.40060392111099474</c:v>
                </c:pt>
                <c:pt idx="3123">
                  <c:v>-0.41626668202567285</c:v>
                </c:pt>
                <c:pt idx="3124">
                  <c:v>-0.43190280201477976</c:v>
                </c:pt>
                <c:pt idx="3125">
                  <c:v>-0.44751128037198024</c:v>
                </c:pt>
                <c:pt idx="3126">
                  <c:v>-0.46309111815999399</c:v>
                </c:pt>
                <c:pt idx="3127">
                  <c:v>-0.47864131827450668</c:v>
                </c:pt>
                <c:pt idx="3128">
                  <c:v>-0.49416088550802573</c:v>
                </c:pt>
                <c:pt idx="3129">
                  <c:v>-0.50964882661354549</c:v>
                </c:pt>
                <c:pt idx="3130">
                  <c:v>-0.52510415036812863</c:v>
                </c:pt>
                <c:pt idx="3131">
                  <c:v>-0.54052586763631649</c:v>
                </c:pt>
                <c:pt idx="3132">
                  <c:v>-0.55591299143347472</c:v>
                </c:pt>
                <c:pt idx="3133">
                  <c:v>-0.57126453698893243</c:v>
                </c:pt>
                <c:pt idx="3134">
                  <c:v>-0.58657952180902084</c:v>
                </c:pt>
                <c:pt idx="3135">
                  <c:v>-0.60185696573992553</c:v>
                </c:pt>
                <c:pt idx="3136">
                  <c:v>-0.61709589103045615</c:v>
                </c:pt>
                <c:pt idx="3137">
                  <c:v>-0.63229532239460251</c:v>
                </c:pt>
                <c:pt idx="3138">
                  <c:v>-0.64745428707392527</c:v>
                </c:pt>
                <c:pt idx="3139">
                  <c:v>-0.66257181489988592</c:v>
                </c:pt>
                <c:pt idx="3140">
                  <c:v>-0.67764693835584366</c:v>
                </c:pt>
                <c:pt idx="3141">
                  <c:v>-0.69267869263904958</c:v>
                </c:pt>
                <c:pt idx="3142">
                  <c:v>-0.70766611572236715</c:v>
                </c:pt>
                <c:pt idx="3143">
                  <c:v>-0.72260824841582127</c:v>
                </c:pt>
                <c:pt idx="3144">
                  <c:v>-0.73750413442802665</c:v>
                </c:pt>
                <c:pt idx="3145">
                  <c:v>-0.75235282042736273</c:v>
                </c:pt>
                <c:pt idx="3146">
                  <c:v>-0.76715335610300062</c:v>
                </c:pt>
                <c:pt idx="3147">
                  <c:v>-0.78190479422569581</c:v>
                </c:pt>
                <c:pt idx="3148">
                  <c:v>-0.79660619070845018</c:v>
                </c:pt>
                <c:pt idx="3149">
                  <c:v>-0.81125660466690697</c:v>
                </c:pt>
                <c:pt idx="3150">
                  <c:v>-0.82585509847957972</c:v>
                </c:pt>
                <c:pt idx="3151">
                  <c:v>-0.84040073784783476</c:v>
                </c:pt>
                <c:pt idx="3152">
                  <c:v>-0.85489259185572353</c:v>
                </c:pt>
                <c:pt idx="3153">
                  <c:v>-0.86932973302954275</c:v>
                </c:pt>
                <c:pt idx="3154">
                  <c:v>-0.88371123739716595</c:v>
                </c:pt>
                <c:pt idx="3155">
                  <c:v>-0.89803618454724787</c:v>
                </c:pt>
                <c:pt idx="3156">
                  <c:v>-0.91230365768804145</c:v>
                </c:pt>
                <c:pt idx="3157">
                  <c:v>-0.92651274370614189</c:v>
                </c:pt>
                <c:pt idx="3158">
                  <c:v>-0.94066253322489424</c:v>
                </c:pt>
                <c:pt idx="3159">
                  <c:v>-0.95475212066260529</c:v>
                </c:pt>
                <c:pt idx="3160">
                  <c:v>-0.96878060429047563</c:v>
                </c:pt>
                <c:pt idx="3161">
                  <c:v>-0.9827470862903479</c:v>
                </c:pt>
                <c:pt idx="3162">
                  <c:v>-0.99665067281214736</c:v>
                </c:pt>
                <c:pt idx="3163">
                  <c:v>-1.0104904740310701</c:v>
                </c:pt>
                <c:pt idx="3164">
                  <c:v>-1.0242656042045679</c:v>
                </c:pt>
                <c:pt idx="3165">
                  <c:v>-1.0379751817290122</c:v>
                </c:pt>
                <c:pt idx="3166">
                  <c:v>-1.0516183291961265</c:v>
                </c:pt>
                <c:pt idx="3167">
                  <c:v>-1.0651941734491179</c:v>
                </c:pt>
                <c:pt idx="3168">
                  <c:v>-1.0787018456385939</c:v>
                </c:pt>
                <c:pt idx="3169">
                  <c:v>-1.0921404812781514</c:v>
                </c:pt>
                <c:pt idx="3170">
                  <c:v>-1.1055092202996781</c:v>
                </c:pt>
                <c:pt idx="3171">
                  <c:v>-1.118807207108464</c:v>
                </c:pt>
                <c:pt idx="3172">
                  <c:v>-1.1320335906378745</c:v>
                </c:pt>
                <c:pt idx="3173">
                  <c:v>-1.145187524403884</c:v>
                </c:pt>
                <c:pt idx="3174">
                  <c:v>-1.1582681665592216</c:v>
                </c:pt>
                <c:pt idx="3175">
                  <c:v>-1.1712746799472598</c:v>
                </c:pt>
                <c:pt idx="3176">
                  <c:v>-1.1842062321555697</c:v>
                </c:pt>
                <c:pt idx="3177">
                  <c:v>-1.1970619955692301</c:v>
                </c:pt>
                <c:pt idx="3178">
                  <c:v>-1.209841147423776</c:v>
                </c:pt>
                <c:pt idx="3179">
                  <c:v>-1.2225428698578393</c:v>
                </c:pt>
                <c:pt idx="3180">
                  <c:v>-1.2351663499655254</c:v>
                </c:pt>
                <c:pt idx="3181">
                  <c:v>-1.2477107798484164</c:v>
                </c:pt>
                <c:pt idx="3182">
                  <c:v>-1.2601753566672869</c:v>
                </c:pt>
                <c:pt idx="3183">
                  <c:v>-1.2725592826934586</c:v>
                </c:pt>
                <c:pt idx="3184">
                  <c:v>-1.284861765359915</c:v>
                </c:pt>
                <c:pt idx="3185">
                  <c:v>-1.2970820173119535</c:v>
                </c:pt>
                <c:pt idx="3186">
                  <c:v>-1.3092192564576095</c:v>
                </c:pt>
                <c:pt idx="3187">
                  <c:v>-1.3212727060177423</c:v>
                </c:pt>
                <c:pt idx="3188">
                  <c:v>-1.3332415945756779</c:v>
                </c:pt>
                <c:pt idx="3189">
                  <c:v>-1.3451251561266397</c:v>
                </c:pt>
                <c:pt idx="3190">
                  <c:v>-1.3569226301267443</c:v>
                </c:pt>
                <c:pt idx="3191">
                  <c:v>-1.3686332615416881</c:v>
                </c:pt>
                <c:pt idx="3192">
                  <c:v>-1.380256300895047</c:v>
                </c:pt>
                <c:pt idx="3193">
                  <c:v>-1.3917910043162753</c:v>
                </c:pt>
                <c:pt idx="3194">
                  <c:v>-1.403236633588296</c:v>
                </c:pt>
                <c:pt idx="3195">
                  <c:v>-1.4145924561947325</c:v>
                </c:pt>
                <c:pt idx="3196">
                  <c:v>-1.4258577453668191</c:v>
                </c:pt>
                <c:pt idx="3197">
                  <c:v>-1.4370317801298937</c:v>
                </c:pt>
                <c:pt idx="3198">
                  <c:v>-1.448113845349551</c:v>
                </c:pt>
                <c:pt idx="3199">
                  <c:v>-1.4591032317773844</c:v>
                </c:pt>
                <c:pt idx="3200">
                  <c:v>-1.4699992360964333</c:v>
                </c:pt>
                <c:pt idx="3201">
                  <c:v>-1.480801160966126</c:v>
                </c:pt>
                <c:pt idx="3202">
                  <c:v>-1.4915083150669675</c:v>
                </c:pt>
                <c:pt idx="3203">
                  <c:v>-1.5021200131447401</c:v>
                </c:pt>
                <c:pt idx="3204">
                  <c:v>-1.5126355760543941</c:v>
                </c:pt>
                <c:pt idx="3205">
                  <c:v>-1.5230543308034925</c:v>
                </c:pt>
                <c:pt idx="3206">
                  <c:v>-1.533375610595292</c:v>
                </c:pt>
                <c:pt idx="3207">
                  <c:v>-1.5435987548714001</c:v>
                </c:pt>
                <c:pt idx="3208">
                  <c:v>-1.5537231093540769</c:v>
                </c:pt>
                <c:pt idx="3209">
                  <c:v>-1.5637480260880958</c:v>
                </c:pt>
                <c:pt idx="3210">
                  <c:v>-1.573672863482199</c:v>
                </c:pt>
                <c:pt idx="3211">
                  <c:v>-1.5834969863501851</c:v>
                </c:pt>
                <c:pt idx="3212">
                  <c:v>-1.5932197659515397</c:v>
                </c:pt>
                <c:pt idx="3213">
                  <c:v>-1.6028405800317043</c:v>
                </c:pt>
                <c:pt idx="3214">
                  <c:v>-1.6123588128618398</c:v>
                </c:pt>
                <c:pt idx="3215">
                  <c:v>-1.6217738552782985</c:v>
                </c:pt>
                <c:pt idx="3216">
                  <c:v>-1.6310851047215882</c:v>
                </c:pt>
                <c:pt idx="3217">
                  <c:v>-1.6402919652749264</c:v>
                </c:pt>
                <c:pt idx="3218">
                  <c:v>-1.6493938477023597</c:v>
                </c:pt>
                <c:pt idx="3219">
                  <c:v>-1.6583901694865362</c:v>
                </c:pt>
                <c:pt idx="3220">
                  <c:v>-1.6672803548659361</c:v>
                </c:pt>
                <c:pt idx="3221">
                  <c:v>-1.6760638348717098</c:v>
                </c:pt>
                <c:pt idx="3222">
                  <c:v>-1.6847400473641509</c:v>
                </c:pt>
                <c:pt idx="3223">
                  <c:v>-1.6933084370686176</c:v>
                </c:pt>
                <c:pt idx="3224">
                  <c:v>-1.701768455611097</c:v>
                </c:pt>
                <c:pt idx="3225">
                  <c:v>-1.7101195615532825</c:v>
                </c:pt>
                <c:pt idx="3226">
                  <c:v>-1.7183612204272483</c:v>
                </c:pt>
                <c:pt idx="3227">
                  <c:v>-1.7264929047696429</c:v>
                </c:pt>
                <c:pt idx="3228">
                  <c:v>-1.7345140941554371</c:v>
                </c:pt>
                <c:pt idx="3229">
                  <c:v>-1.7424242752312515</c:v>
                </c:pt>
                <c:pt idx="3230">
                  <c:v>-1.7502229417481974</c:v>
                </c:pt>
                <c:pt idx="3231">
                  <c:v>-1.7579095945942829</c:v>
                </c:pt>
                <c:pt idx="3232">
                  <c:v>-1.7654837418263429</c:v>
                </c:pt>
                <c:pt idx="3233">
                  <c:v>-1.7729448987015433</c:v>
                </c:pt>
                <c:pt idx="3234">
                  <c:v>-1.7802925877083937</c:v>
                </c:pt>
                <c:pt idx="3235">
                  <c:v>-1.7875263385972995</c:v>
                </c:pt>
                <c:pt idx="3236">
                  <c:v>-1.7946456884106763</c:v>
                </c:pt>
                <c:pt idx="3237">
                  <c:v>-1.8016501815125656</c:v>
                </c:pt>
                <c:pt idx="3238">
                  <c:v>-1.8085393696178034</c:v>
                </c:pt>
                <c:pt idx="3239">
                  <c:v>-1.815312811820696</c:v>
                </c:pt>
                <c:pt idx="3240">
                  <c:v>-1.8219700746232574</c:v>
                </c:pt>
                <c:pt idx="3241">
                  <c:v>-1.8285107319629381</c:v>
                </c:pt>
                <c:pt idx="3242">
                  <c:v>-1.8349343652399119</c:v>
                </c:pt>
                <c:pt idx="3243">
                  <c:v>-1.8412405633438276</c:v>
                </c:pt>
                <c:pt idx="3244">
                  <c:v>-1.8474289226801621</c:v>
                </c:pt>
                <c:pt idx="3245">
                  <c:v>-1.8534990471960409</c:v>
                </c:pt>
                <c:pt idx="3246">
                  <c:v>-1.8594505484055532</c:v>
                </c:pt>
                <c:pt idx="3247">
                  <c:v>-1.8652830454146565</c:v>
                </c:pt>
                <c:pt idx="3248">
                  <c:v>-1.8709961649455376</c:v>
                </c:pt>
                <c:pt idx="3249">
                  <c:v>-1.8765895413604992</c:v>
                </c:pt>
                <c:pt idx="3250">
                  <c:v>-1.8820628166853473</c:v>
                </c:pt>
                <c:pt idx="3251">
                  <c:v>-1.8874156406323397</c:v>
                </c:pt>
                <c:pt idx="3252">
                  <c:v>-1.8926476706225726</c:v>
                </c:pt>
                <c:pt idx="3253">
                  <c:v>-1.8977585718079011</c:v>
                </c:pt>
                <c:pt idx="3254">
                  <c:v>-1.9027480170924032</c:v>
                </c:pt>
                <c:pt idx="3255">
                  <c:v>-1.9076156871532812</c:v>
                </c:pt>
                <c:pt idx="3256">
                  <c:v>-1.9123612704613151</c:v>
                </c:pt>
                <c:pt idx="3257">
                  <c:v>-1.9169844633007884</c:v>
                </c:pt>
                <c:pt idx="3258">
                  <c:v>-1.92148496978894</c:v>
                </c:pt>
                <c:pt idx="3259">
                  <c:v>-1.9258625018948925</c:v>
                </c:pt>
                <c:pt idx="3260">
                  <c:v>-1.9301167794580814</c:v>
                </c:pt>
                <c:pt idx="3261">
                  <c:v>-1.9342475302061968</c:v>
                </c:pt>
                <c:pt idx="3262">
                  <c:v>-1.9382544897726006</c:v>
                </c:pt>
                <c:pt idx="3263">
                  <c:v>-1.9421374017132502</c:v>
                </c:pt>
                <c:pt idx="3264">
                  <c:v>-1.9458960175231035</c:v>
                </c:pt>
                <c:pt idx="3265">
                  <c:v>-1.9495300966520328</c:v>
                </c:pt>
                <c:pt idx="3266">
                  <c:v>-1.9530394065202148</c:v>
                </c:pt>
                <c:pt idx="3267">
                  <c:v>-1.956423722533017</c:v>
                </c:pt>
                <c:pt idx="3268">
                  <c:v>-1.9596828280953666</c:v>
                </c:pt>
                <c:pt idx="3269">
                  <c:v>-1.962816514625622</c:v>
                </c:pt>
                <c:pt idx="3270">
                  <c:v>-1.9658245815689159</c:v>
                </c:pt>
                <c:pt idx="3271">
                  <c:v>-1.9687068364099882</c:v>
                </c:pt>
                <c:pt idx="3272">
                  <c:v>-1.9714630946855138</c:v>
                </c:pt>
                <c:pt idx="3273">
                  <c:v>-1.9740931799959034</c:v>
                </c:pt>
                <c:pt idx="3274">
                  <c:v>-1.9765969240165988</c:v>
                </c:pt>
                <c:pt idx="3275">
                  <c:v>-1.9789741665088321</c:v>
                </c:pt>
                <c:pt idx="3276">
                  <c:v>-1.9812247553298961</c:v>
                </c:pt>
                <c:pt idx="3277">
                  <c:v>-1.9833485464428784</c:v>
                </c:pt>
                <c:pt idx="3278">
                  <c:v>-1.985345403925868</c:v>
                </c:pt>
                <c:pt idx="3279">
                  <c:v>-1.9872151999806689</c:v>
                </c:pt>
                <c:pt idx="3280">
                  <c:v>-1.988957814940973</c:v>
                </c:pt>
                <c:pt idx="3281">
                  <c:v>-1.9905731372800186</c:v>
                </c:pt>
                <c:pt idx="3282">
                  <c:v>-1.9920610636177236</c:v>
                </c:pt>
                <c:pt idx="3283">
                  <c:v>-1.9934214987273133</c:v>
                </c:pt>
                <c:pt idx="3284">
                  <c:v>-1.9946543555414051</c:v>
                </c:pt>
                <c:pt idx="3285">
                  <c:v>-1.9957595551575815</c:v>
                </c:pt>
                <c:pt idx="3286">
                  <c:v>-1.9967370268434459</c:v>
                </c:pt>
                <c:pt idx="3287">
                  <c:v>-1.997586708041144</c:v>
                </c:pt>
                <c:pt idx="3288">
                  <c:v>-1.9983085443713691</c:v>
                </c:pt>
                <c:pt idx="3289">
                  <c:v>-1.9989024896368421</c:v>
                </c:pt>
                <c:pt idx="3290">
                  <c:v>-1.9993685058252688</c:v>
                </c:pt>
                <c:pt idx="3291">
                  <c:v>-1.9997065631117725</c:v>
                </c:pt>
                <c:pt idx="3292">
                  <c:v>-1.9999166398608024</c:v>
                </c:pt>
                <c:pt idx="3293">
                  <c:v>-1.9999987226275175</c:v>
                </c:pt>
                <c:pt idx="3294">
                  <c:v>-1.9999528061586493</c:v>
                </c:pt>
                <c:pt idx="3295">
                  <c:v>-1.9997788933928362</c:v>
                </c:pt>
                <c:pt idx="3296">
                  <c:v>-1.9994769954604357</c:v>
                </c:pt>
                <c:pt idx="3297">
                  <c:v>-1.9990471316828122</c:v>
                </c:pt>
                <c:pt idx="3298">
                  <c:v>-1.9984893295711013</c:v>
                </c:pt>
                <c:pt idx="3299">
                  <c:v>-1.9978036248244468</c:v>
                </c:pt>
                <c:pt idx="3300">
                  <c:v>-1.9969900613277196</c:v>
                </c:pt>
                <c:pt idx="3301">
                  <c:v>-1.9960486911487052</c:v>
                </c:pt>
                <c:pt idx="3302">
                  <c:v>-1.9949795745347734</c:v>
                </c:pt>
                <c:pt idx="3303">
                  <c:v>-1.9937827799090233</c:v>
                </c:pt>
                <c:pt idx="3304">
                  <c:v>-1.9924583838659022</c:v>
                </c:pt>
                <c:pt idx="3305">
                  <c:v>-1.9910064711663054</c:v>
                </c:pt>
                <c:pt idx="3306">
                  <c:v>-1.9894271347321473</c:v>
                </c:pt>
                <c:pt idx="3307">
                  <c:v>-1.9877204756404241</c:v>
                </c:pt>
                <c:pt idx="3308">
                  <c:v>-1.9858866031167346</c:v>
                </c:pt>
                <c:pt idx="3309">
                  <c:v>-1.9839256345282907</c:v>
                </c:pt>
                <c:pt idx="3310">
                  <c:v>-1.9818376953764174</c:v>
                </c:pt>
                <c:pt idx="3311">
                  <c:v>-1.9796229192885069</c:v>
                </c:pt>
                <c:pt idx="3312">
                  <c:v>-1.9772814480094709</c:v>
                </c:pt>
                <c:pt idx="3313">
                  <c:v>-1.9748134313926706</c:v>
                </c:pt>
                <c:pt idx="3314">
                  <c:v>-1.9722190273903328</c:v>
                </c:pt>
                <c:pt idx="3315">
                  <c:v>-1.9694984020434234</c:v>
                </c:pt>
                <c:pt idx="3316">
                  <c:v>-1.9666517294710375</c:v>
                </c:pt>
                <c:pt idx="3317">
                  <c:v>-1.9636791918592464</c:v>
                </c:pt>
                <c:pt idx="3318">
                  <c:v>-1.9605809794494453</c:v>
                </c:pt>
                <c:pt idx="3319">
                  <c:v>-1.9573572905261698</c:v>
                </c:pt>
                <c:pt idx="3320">
                  <c:v>-1.9540083314044088</c:v>
                </c:pt>
                <c:pt idx="3321">
                  <c:v>-1.9505343164164064</c:v>
                </c:pt>
                <c:pt idx="3322">
                  <c:v>-1.946935467897934</c:v>
                </c:pt>
                <c:pt idx="3323">
                  <c:v>-1.9432120161740691</c:v>
                </c:pt>
                <c:pt idx="3324">
                  <c:v>-1.9393641995444488</c:v>
                </c:pt>
                <c:pt idx="3325">
                  <c:v>-1.9353922642680275</c:v>
                </c:pt>
                <c:pt idx="3326">
                  <c:v>-1.9312964645473056</c:v>
                </c:pt>
                <c:pt idx="3327">
                  <c:v>-1.9270770625120655</c:v>
                </c:pt>
                <c:pt idx="3328">
                  <c:v>-1.9227343282026006</c:v>
                </c:pt>
                <c:pt idx="3329">
                  <c:v>-1.9182685395524226</c:v>
                </c:pt>
                <c:pt idx="3330">
                  <c:v>-1.9136799823704809</c:v>
                </c:pt>
                <c:pt idx="3331">
                  <c:v>-1.9089689503228666</c:v>
                </c:pt>
                <c:pt idx="3332">
                  <c:v>-1.9041357449140273</c:v>
                </c:pt>
                <c:pt idx="3333">
                  <c:v>-1.8991806754674572</c:v>
                </c:pt>
                <c:pt idx="3334">
                  <c:v>-1.8941040591059071</c:v>
                </c:pt>
                <c:pt idx="3335">
                  <c:v>-1.8889062207310958</c:v>
                </c:pt>
                <c:pt idx="3336">
                  <c:v>-1.8835874930029033</c:v>
                </c:pt>
                <c:pt idx="3337">
                  <c:v>-1.8781482163180907</c:v>
                </c:pt>
                <c:pt idx="3338">
                  <c:v>-1.8725887387884996</c:v>
                </c:pt>
                <c:pt idx="3339">
                  <c:v>-1.8669094162188067</c:v>
                </c:pt>
                <c:pt idx="3340">
                  <c:v>-1.8611106120837153</c:v>
                </c:pt>
                <c:pt idx="3341">
                  <c:v>-1.8551926975047059</c:v>
                </c:pt>
                <c:pt idx="3342">
                  <c:v>-1.8491560512262886</c:v>
                </c:pt>
                <c:pt idx="3343">
                  <c:v>-1.8430010595917781</c:v>
                </c:pt>
                <c:pt idx="3344">
                  <c:v>-1.8367281165185274</c:v>
                </c:pt>
                <c:pt idx="3345">
                  <c:v>-1.8303376234727489</c:v>
                </c:pt>
                <c:pt idx="3346">
                  <c:v>-1.8238299894438308</c:v>
                </c:pt>
                <c:pt idx="3347">
                  <c:v>-1.8172056309181179</c:v>
                </c:pt>
                <c:pt idx="3348">
                  <c:v>-1.810464971852298</c:v>
                </c:pt>
                <c:pt idx="3349">
                  <c:v>-1.8036084436462472</c:v>
                </c:pt>
                <c:pt idx="3350">
                  <c:v>-1.7966364851154364</c:v>
                </c:pt>
                <c:pt idx="3351">
                  <c:v>-1.7895495424628287</c:v>
                </c:pt>
                <c:pt idx="3352">
                  <c:v>-1.782348069250332</c:v>
                </c:pt>
                <c:pt idx="3353">
                  <c:v>-1.7750325263697799</c:v>
                </c:pt>
                <c:pt idx="3354">
                  <c:v>-1.7676033820134167</c:v>
                </c:pt>
                <c:pt idx="3355">
                  <c:v>-1.7600611116439453</c:v>
                </c:pt>
                <c:pt idx="3356">
                  <c:v>-1.7524061979640915</c:v>
                </c:pt>
                <c:pt idx="3357">
                  <c:v>-1.7446391308857248</c:v>
                </c:pt>
                <c:pt idx="3358">
                  <c:v>-1.7367604074984837</c:v>
                </c:pt>
                <c:pt idx="3359">
                  <c:v>-1.728770532037972</c:v>
                </c:pt>
                <c:pt idx="3360">
                  <c:v>-1.7206700158534991</c:v>
                </c:pt>
                <c:pt idx="3361">
                  <c:v>-1.7124593773753325</c:v>
                </c:pt>
                <c:pt idx="3362">
                  <c:v>-1.7041391420815322</c:v>
                </c:pt>
                <c:pt idx="3363">
                  <c:v>-1.6957098424643131</c:v>
                </c:pt>
                <c:pt idx="3364">
                  <c:v>-1.687172017995981</c:v>
                </c:pt>
                <c:pt idx="3365">
                  <c:v>-1.6785262150943843</c:v>
                </c:pt>
                <c:pt idx="3366">
                  <c:v>-1.669772987087961</c:v>
                </c:pt>
                <c:pt idx="3367">
                  <c:v>-1.6609128941803002</c:v>
                </c:pt>
                <c:pt idx="3368">
                  <c:v>-1.6519465034143437</c:v>
                </c:pt>
                <c:pt idx="3369">
                  <c:v>-1.6428743886360357</c:v>
                </c:pt>
                <c:pt idx="3370">
                  <c:v>-1.6336971304576096</c:v>
                </c:pt>
                <c:pt idx="3371">
                  <c:v>-1.6244153162204762</c:v>
                </c:pt>
                <c:pt idx="3372">
                  <c:v>-1.6150295399575749</c:v>
                </c:pt>
                <c:pt idx="3373">
                  <c:v>-1.6055404023553745</c:v>
                </c:pt>
                <c:pt idx="3374">
                  <c:v>-1.5959485107154381</c:v>
                </c:pt>
                <c:pt idx="3375">
                  <c:v>-1.5862544789155779</c:v>
                </c:pt>
                <c:pt idx="3376">
                  <c:v>-1.5764589273705034</c:v>
                </c:pt>
                <c:pt idx="3377">
                  <c:v>-1.5665624829921652</c:v>
                </c:pt>
                <c:pt idx="3378">
                  <c:v>-1.5565657791496474</c:v>
                </c:pt>
                <c:pt idx="3379">
                  <c:v>-1.5464694556285663</c:v>
                </c:pt>
                <c:pt idx="3380">
                  <c:v>-1.5362741585901856</c:v>
                </c:pt>
                <c:pt idx="3381">
                  <c:v>-1.5259805405300308</c:v>
                </c:pt>
                <c:pt idx="3382">
                  <c:v>-1.5155892602361538</c:v>
                </c:pt>
                <c:pt idx="3383">
                  <c:v>-1.5051009827469417</c:v>
                </c:pt>
                <c:pt idx="3384">
                  <c:v>-1.494516379308569</c:v>
                </c:pt>
                <c:pt idx="3385">
                  <c:v>-1.4838361273320526</c:v>
                </c:pt>
                <c:pt idx="3386">
                  <c:v>-1.4730609103498684</c:v>
                </c:pt>
                <c:pt idx="3387">
                  <c:v>-1.4621914179722257</c:v>
                </c:pt>
                <c:pt idx="3388">
                  <c:v>-1.4512283458429214</c:v>
                </c:pt>
                <c:pt idx="3389">
                  <c:v>-1.4401723955948398</c:v>
                </c:pt>
                <c:pt idx="3390">
                  <c:v>-1.4290242748050177</c:v>
                </c:pt>
                <c:pt idx="3391">
                  <c:v>-1.4177846969493808</c:v>
                </c:pt>
                <c:pt idx="3392">
                  <c:v>-1.4064543813570702</c:v>
                </c:pt>
                <c:pt idx="3393">
                  <c:v>-1.3950340531644265</c:v>
                </c:pt>
                <c:pt idx="3394">
                  <c:v>-1.383524443268551</c:v>
                </c:pt>
                <c:pt idx="3395">
                  <c:v>-1.3719262882805432</c:v>
                </c:pt>
                <c:pt idx="3396">
                  <c:v>-1.3602403304783737</c:v>
                </c:pt>
                <c:pt idx="3397">
                  <c:v>-1.3484673177593478</c:v>
                </c:pt>
                <c:pt idx="3398">
                  <c:v>-1.3366080035922667</c:v>
                </c:pt>
                <c:pt idx="3399">
                  <c:v>-1.3246631469691676</c:v>
                </c:pt>
                <c:pt idx="3400">
                  <c:v>-1.3126335123568238</c:v>
                </c:pt>
                <c:pt idx="3401">
                  <c:v>-1.3005198696477391</c:v>
                </c:pt>
                <c:pt idx="3402">
                  <c:v>-1.2883229941108909</c:v>
                </c:pt>
                <c:pt idx="3403">
                  <c:v>-1.2760436663421768</c:v>
                </c:pt>
                <c:pt idx="3404">
                  <c:v>-1.2636826722143777</c:v>
                </c:pt>
                <c:pt idx="3405">
                  <c:v>-1.2512408028268875</c:v>
                </c:pt>
                <c:pt idx="3406">
                  <c:v>-1.2387188544550944</c:v>
                </c:pt>
                <c:pt idx="3407">
                  <c:v>-1.2261176284994482</c:v>
                </c:pt>
                <c:pt idx="3408">
                  <c:v>-1.2134379314340864</c:v>
                </c:pt>
                <c:pt idx="3409">
                  <c:v>-1.2006805747552873</c:v>
                </c:pt>
                <c:pt idx="3410">
                  <c:v>-1.1878463749295525</c:v>
                </c:pt>
                <c:pt idx="3411">
                  <c:v>-1.174936153341267</c:v>
                </c:pt>
                <c:pt idx="3412">
                  <c:v>-1.1619507362402117</c:v>
                </c:pt>
                <c:pt idx="3413">
                  <c:v>-1.1488909546886432</c:v>
                </c:pt>
                <c:pt idx="3414">
                  <c:v>-1.1357576445081341</c:v>
                </c:pt>
                <c:pt idx="3415">
                  <c:v>-1.1225516462260476</c:v>
                </c:pt>
                <c:pt idx="3416">
                  <c:v>-1.1092738050217663</c:v>
                </c:pt>
                <c:pt idx="3417">
                  <c:v>-1.0959249706725889</c:v>
                </c:pt>
                <c:pt idx="3418">
                  <c:v>-1.0825059974993694</c:v>
                </c:pt>
                <c:pt idx="3419">
                  <c:v>-1.0690177443118043</c:v>
                </c:pt>
                <c:pt idx="3420">
                  <c:v>-1.055461074353488</c:v>
                </c:pt>
                <c:pt idx="3421">
                  <c:v>-1.0418368552466826</c:v>
                </c:pt>
                <c:pt idx="3422">
                  <c:v>-1.0281459589367539</c:v>
                </c:pt>
                <c:pt idx="3423">
                  <c:v>-1.0143892616363932</c:v>
                </c:pt>
                <c:pt idx="3424">
                  <c:v>-1.0005676437695259</c:v>
                </c:pt>
                <c:pt idx="3425">
                  <c:v>-0.98668198991498957</c:v>
                </c:pt>
                <c:pt idx="3426">
                  <c:v>-0.97273318874988557</c:v>
                </c:pt>
                <c:pt idx="3427">
                  <c:v>-0.95872213299272091</c:v>
                </c:pt>
                <c:pt idx="3428">
                  <c:v>-0.94464971934629405</c:v>
                </c:pt>
                <c:pt idx="3429">
                  <c:v>-0.93051684844026883</c:v>
                </c:pt>
                <c:pt idx="3430">
                  <c:v>-0.91632442477356546</c:v>
                </c:pt>
                <c:pt idx="3431">
                  <c:v>-0.90207335665642907</c:v>
                </c:pt>
                <c:pt idx="3432">
                  <c:v>-0.88776455615238625</c:v>
                </c:pt>
                <c:pt idx="3433">
                  <c:v>-0.87339893901977916</c:v>
                </c:pt>
                <c:pt idx="3434">
                  <c:v>-0.85897742465317517</c:v>
                </c:pt>
                <c:pt idx="3435">
                  <c:v>-0.84450093602460308</c:v>
                </c:pt>
                <c:pt idx="3436">
                  <c:v>-0.82997039962438768</c:v>
                </c:pt>
                <c:pt idx="3437">
                  <c:v>-0.81538674540188583</c:v>
                </c:pt>
                <c:pt idx="3438">
                  <c:v>-0.80075090670598326</c:v>
                </c:pt>
                <c:pt idx="3439">
                  <c:v>-0.78606382022539356</c:v>
                </c:pt>
                <c:pt idx="3440">
                  <c:v>-0.771326425928612</c:v>
                </c:pt>
                <c:pt idx="3441">
                  <c:v>-0.75653966700385</c:v>
                </c:pt>
                <c:pt idx="3442">
                  <c:v>-0.7417044897986248</c:v>
                </c:pt>
                <c:pt idx="3443">
                  <c:v>-0.72682184375922687</c:v>
                </c:pt>
                <c:pt idx="3444">
                  <c:v>-0.71189268136991646</c:v>
                </c:pt>
                <c:pt idx="3445">
                  <c:v>-0.69691795809198398</c:v>
                </c:pt>
                <c:pt idx="3446">
                  <c:v>-0.68189863230262093</c:v>
                </c:pt>
                <c:pt idx="3447">
                  <c:v>-0.66683566523354487</c:v>
                </c:pt>
                <c:pt idx="3448">
                  <c:v>-0.6517300209095066</c:v>
                </c:pt>
                <c:pt idx="3449">
                  <c:v>-0.6365826660865801</c:v>
                </c:pt>
                <c:pt idx="3450">
                  <c:v>-0.62139457019031719</c:v>
                </c:pt>
                <c:pt idx="3451">
                  <c:v>-0.60616670525366434</c:v>
                </c:pt>
                <c:pt idx="3452">
                  <c:v>-0.59090004585477296</c:v>
                </c:pt>
                <c:pt idx="3453">
                  <c:v>-0.57559556905464704</c:v>
                </c:pt>
                <c:pt idx="3454">
                  <c:v>-0.56025425433457121</c:v>
                </c:pt>
                <c:pt idx="3455">
                  <c:v>-0.5448770835334511</c:v>
                </c:pt>
                <c:pt idx="3456">
                  <c:v>-0.52946504078496226</c:v>
                </c:pt>
                <c:pt idx="3457">
                  <c:v>-0.51401911245459364</c:v>
                </c:pt>
                <c:pt idx="3458">
                  <c:v>-0.49854028707647946</c:v>
                </c:pt>
                <c:pt idx="3459">
                  <c:v>-0.48302955529015357</c:v>
                </c:pt>
                <c:pt idx="3460">
                  <c:v>-0.4674879097771697</c:v>
                </c:pt>
                <c:pt idx="3461">
                  <c:v>-0.45191634519752899</c:v>
                </c:pt>
                <c:pt idx="3462">
                  <c:v>-0.43631585812605639</c:v>
                </c:pt>
                <c:pt idx="3463">
                  <c:v>-0.42068744698857169</c:v>
                </c:pt>
                <c:pt idx="3464">
                  <c:v>-0.40503211199808797</c:v>
                </c:pt>
                <c:pt idx="3465">
                  <c:v>-0.389350855090694</c:v>
                </c:pt>
                <c:pt idx="3466">
                  <c:v>-0.37364467986146543</c:v>
                </c:pt>
                <c:pt idx="3467">
                  <c:v>-0.35791459150024885</c:v>
                </c:pt>
                <c:pt idx="3468">
                  <c:v>-0.34216159672736512</c:v>
                </c:pt>
                <c:pt idx="3469">
                  <c:v>-0.3263867037290748</c:v>
                </c:pt>
                <c:pt idx="3470">
                  <c:v>-0.31059092209313821</c:v>
                </c:pt>
                <c:pt idx="3471">
                  <c:v>-0.2947752627442235</c:v>
                </c:pt>
                <c:pt idx="3472">
                  <c:v>-0.27894073787910256</c:v>
                </c:pt>
                <c:pt idx="3473">
                  <c:v>-0.26308836090196891</c:v>
                </c:pt>
                <c:pt idx="3474">
                  <c:v>-0.24721914635953113</c:v>
                </c:pt>
                <c:pt idx="3475">
                  <c:v>-0.23133410987611736</c:v>
                </c:pt>
                <c:pt idx="3476">
                  <c:v>-0.21543426808863336</c:v>
                </c:pt>
                <c:pt idx="3477">
                  <c:v>-0.19952063858151942</c:v>
                </c:pt>
                <c:pt idx="3478">
                  <c:v>-0.18359423982164619</c:v>
                </c:pt>
                <c:pt idx="3479">
                  <c:v>-0.16765609109309107</c:v>
                </c:pt>
                <c:pt idx="3480">
                  <c:v>-0.1517072124319325</c:v>
                </c:pt>
                <c:pt idx="3481">
                  <c:v>-0.13574862456095382</c:v>
                </c:pt>
                <c:pt idx="3482">
                  <c:v>-0.11978134882434575</c:v>
                </c:pt>
                <c:pt idx="3483">
                  <c:v>-0.1038064071222982</c:v>
                </c:pt>
                <c:pt idx="3484">
                  <c:v>-8.7824821845620252E-2</c:v>
                </c:pt>
                <c:pt idx="3485">
                  <c:v>-7.1837615810328742E-2</c:v>
                </c:pt>
                <c:pt idx="3486">
                  <c:v>-5.5845812192145898E-2</c:v>
                </c:pt>
                <c:pt idx="3487">
                  <c:v>-3.9850434461044755E-2</c:v>
                </c:pt>
                <c:pt idx="3488">
                  <c:v>-2.3852506315733255E-2</c:v>
                </c:pt>
                <c:pt idx="3489">
                  <c:v>-7.8530516181662888E-3</c:v>
                </c:pt>
                <c:pt idx="3490">
                  <c:v>8.1469056720237364E-3</c:v>
                </c:pt>
                <c:pt idx="3491">
                  <c:v>2.4146341563024455E-2</c:v>
                </c:pt>
                <c:pt idx="3492">
                  <c:v>4.0144232096428381E-2</c:v>
                </c:pt>
                <c:pt idx="3493">
                  <c:v>5.6139553412666472E-2</c:v>
                </c:pt>
                <c:pt idx="3494">
                  <c:v>7.2131281816641302E-2</c:v>
                </c:pt>
                <c:pt idx="3495">
                  <c:v>8.8118393843221926E-2</c:v>
                </c:pt>
                <c:pt idx="3496">
                  <c:v>0.10409986632266008</c:v>
                </c:pt>
                <c:pt idx="3497">
                  <c:v>0.12007467644617915</c:v>
                </c:pt>
                <c:pt idx="3498">
                  <c:v>0.13604180183139819</c:v>
                </c:pt>
                <c:pt idx="3499">
                  <c:v>0.15200022058774967</c:v>
                </c:pt>
                <c:pt idx="3500">
                  <c:v>0.16794891138184492</c:v>
                </c:pt>
                <c:pt idx="3501">
                  <c:v>0.18388685350294526</c:v>
                </c:pt>
                <c:pt idx="3502">
                  <c:v>0.19981302692820213</c:v>
                </c:pt>
                <c:pt idx="3503">
                  <c:v>0.21572641238791707</c:v>
                </c:pt>
                <c:pt idx="3504">
                  <c:v>0.23162599143088072</c:v>
                </c:pt>
                <c:pt idx="3505">
                  <c:v>0.24751074648945431</c:v>
                </c:pt>
                <c:pt idx="3506">
                  <c:v>0.26337966094474313</c:v>
                </c:pt>
                <c:pt idx="3507">
                  <c:v>0.27923171919162448</c:v>
                </c:pt>
                <c:pt idx="3508">
                  <c:v>0.29506590670378846</c:v>
                </c:pt>
                <c:pt idx="3509">
                  <c:v>0.31088121009864605</c:v>
                </c:pt>
                <c:pt idx="3510">
                  <c:v>0.32667661720216418</c:v>
                </c:pt>
                <c:pt idx="3511">
                  <c:v>0.34245111711368675</c:v>
                </c:pt>
                <c:pt idx="3512">
                  <c:v>0.35820370027060378</c:v>
                </c:pt>
                <c:pt idx="3513">
                  <c:v>0.3739333585129771</c:v>
                </c:pt>
                <c:pt idx="3514">
                  <c:v>0.38963908514803425</c:v>
                </c:pt>
                <c:pt idx="3515">
                  <c:v>0.40531987501463845</c:v>
                </c:pt>
                <c:pt idx="3516">
                  <c:v>0.42097472454759061</c:v>
                </c:pt>
                <c:pt idx="3517">
                  <c:v>0.43660263184187104</c:v>
                </c:pt>
                <c:pt idx="3518">
                  <c:v>0.45220259671673341</c:v>
                </c:pt>
                <c:pt idx="3519">
                  <c:v>0.46777362077975737</c:v>
                </c:pt>
                <c:pt idx="3520">
                  <c:v>0.48331470749072475</c:v>
                </c:pt>
                <c:pt idx="3521">
                  <c:v>0.49882486222537686</c:v>
                </c:pt>
                <c:pt idx="3522">
                  <c:v>0.51430309233911176</c:v>
                </c:pt>
                <c:pt idx="3523">
                  <c:v>0.52974840723047845</c:v>
                </c:pt>
                <c:pt idx="3524">
                  <c:v>0.54515981840462346</c:v>
                </c:pt>
                <c:pt idx="3525">
                  <c:v>0.56053633953645765</c:v>
                </c:pt>
                <c:pt idx="3526">
                  <c:v>0.57587698653388397</c:v>
                </c:pt>
                <c:pt idx="3527">
                  <c:v>0.59118077760075827</c:v>
                </c:pt>
                <c:pt idx="3528">
                  <c:v>0.6064467332996416</c:v>
                </c:pt>
                <c:pt idx="3529">
                  <c:v>0.62167387661458717</c:v>
                </c:pt>
                <c:pt idx="3530">
                  <c:v>0.63686123301363373</c:v>
                </c:pt>
                <c:pt idx="3531">
                  <c:v>0.6520078305111624</c:v>
                </c:pt>
                <c:pt idx="3532">
                  <c:v>0.6671126997300697</c:v>
                </c:pt>
                <c:pt idx="3533">
                  <c:v>0.6821748739639083</c:v>
                </c:pt>
                <c:pt idx="3534">
                  <c:v>0.69719338923867513</c:v>
                </c:pt>
                <c:pt idx="3535">
                  <c:v>0.71216728437448551</c:v>
                </c:pt>
                <c:pt idx="3536">
                  <c:v>0.72709560104718851</c:v>
                </c:pt>
                <c:pt idx="3537">
                  <c:v>0.74197738384960588</c:v>
                </c:pt>
                <c:pt idx="3538">
                  <c:v>0.7568116803527245</c:v>
                </c:pt>
                <c:pt idx="3539">
                  <c:v>0.77159754116661861</c:v>
                </c:pt>
                <c:pt idx="3540">
                  <c:v>0.7863340200012493</c:v>
                </c:pt>
                <c:pt idx="3541">
                  <c:v>0.80102017372700152</c:v>
                </c:pt>
                <c:pt idx="3542">
                  <c:v>0.81565506243505592</c:v>
                </c:pt>
                <c:pt idx="3543">
                  <c:v>0.83023774949751761</c:v>
                </c:pt>
                <c:pt idx="3544">
                  <c:v>0.84476730162739877</c:v>
                </c:pt>
                <c:pt idx="3545">
                  <c:v>0.85924278893832884</c:v>
                </c:pt>
                <c:pt idx="3546">
                  <c:v>0.87366328500404788</c:v>
                </c:pt>
                <c:pt idx="3547">
                  <c:v>0.8880278669177365</c:v>
                </c:pt>
                <c:pt idx="3548">
                  <c:v>0.90233561535105533</c:v>
                </c:pt>
                <c:pt idx="3549">
                  <c:v>0.91658561461299459</c:v>
                </c:pt>
                <c:pt idx="3550">
                  <c:v>0.93077695270845273</c:v>
                </c:pt>
                <c:pt idx="3551">
                  <c:v>0.94490872139664217</c:v>
                </c:pt>
                <c:pt idx="3552">
                  <c:v>0.9589800162491966</c:v>
                </c:pt>
                <c:pt idx="3553">
                  <c:v>0.97298993670803591</c:v>
                </c:pt>
                <c:pt idx="3554">
                  <c:v>0.98693758614303917</c:v>
                </c:pt>
                <c:pt idx="3555">
                  <c:v>1.0008220719093972</c:v>
                </c:pt>
                <c:pt idx="3556">
                  <c:v>1.0146425054047845</c:v>
                </c:pt>
                <c:pt idx="3557">
                  <c:v>1.0283980021261443</c:v>
                </c:pt>
                <c:pt idx="3558">
                  <c:v>1.0420876817263878</c:v>
                </c:pt>
                <c:pt idx="3559">
                  <c:v>1.0557106680707173</c:v>
                </c:pt>
                <c:pt idx="3560">
                  <c:v>1.0692660892926267</c:v>
                </c:pt>
                <c:pt idx="3561">
                  <c:v>1.0827530778497909</c:v>
                </c:pt>
                <c:pt idx="3562">
                  <c:v>1.0961707705795576</c:v>
                </c:pt>
                <c:pt idx="3563">
                  <c:v>1.1095183087541778</c:v>
                </c:pt>
                <c:pt idx="3564">
                  <c:v>1.1227948381357349</c:v>
                </c:pt>
                <c:pt idx="3565">
                  <c:v>1.1359995090309036</c:v>
                </c:pt>
                <c:pt idx="3566">
                  <c:v>1.149131476345248</c:v>
                </c:pt>
                <c:pt idx="3567">
                  <c:v>1.1621898996373483</c:v>
                </c:pt>
                <c:pt idx="3568">
                  <c:v>1.1751739431725592</c:v>
                </c:pt>
                <c:pt idx="3569">
                  <c:v>1.1880827759765322</c:v>
                </c:pt>
                <c:pt idx="3570">
                  <c:v>1.2009155718883799</c:v>
                </c:pt>
                <c:pt idx="3571">
                  <c:v>1.2136715096135327</c:v>
                </c:pt>
                <c:pt idx="3572">
                  <c:v>1.2263497727763357</c:v>
                </c:pt>
                <c:pt idx="3573">
                  <c:v>1.2389495499722745</c:v>
                </c:pt>
                <c:pt idx="3574">
                  <c:v>1.2514700348199144</c:v>
                </c:pt>
                <c:pt idx="3575">
                  <c:v>1.2639104260124876</c:v>
                </c:pt>
                <c:pt idx="3576">
                  <c:v>1.27626992736921</c:v>
                </c:pt>
                <c:pt idx="3577">
                  <c:v>1.2885477478862188</c:v>
                </c:pt>
                <c:pt idx="3578">
                  <c:v>1.3007431017871807</c:v>
                </c:pt>
                <c:pt idx="3579">
                  <c:v>1.3128552085736145</c:v>
                </c:pt>
                <c:pt idx="3580">
                  <c:v>1.3248832930748196</c:v>
                </c:pt>
                <c:pt idx="3581">
                  <c:v>1.3368265854974992</c:v>
                </c:pt>
                <c:pt idx="3582">
                  <c:v>1.3486843214750042</c:v>
                </c:pt>
                <c:pt idx="3583">
                  <c:v>1.3604557421162846</c:v>
                </c:pt>
                <c:pt idx="3584">
                  <c:v>1.3721400940544428</c:v>
                </c:pt>
                <c:pt idx="3585">
                  <c:v>1.3837366294949325</c:v>
                </c:pt>
                <c:pt idx="3586">
                  <c:v>1.3952446062634489</c:v>
                </c:pt>
                <c:pt idx="3587">
                  <c:v>1.406663287853402</c:v>
                </c:pt>
                <c:pt idx="3588">
                  <c:v>1.4179919434730874</c:v>
                </c:pt>
                <c:pt idx="3589">
                  <c:v>1.4292298480923875</c:v>
                </c:pt>
                <c:pt idx="3590">
                  <c:v>1.4403762824892477</c:v>
                </c:pt>
                <c:pt idx="3591">
                  <c:v>1.4514305332956807</c:v>
                </c:pt>
                <c:pt idx="3592">
                  <c:v>1.4623918930434132</c:v>
                </c:pt>
                <c:pt idx="3593">
                  <c:v>1.4732596602091383</c:v>
                </c:pt>
                <c:pt idx="3594">
                  <c:v>1.4840331392594863</c:v>
                </c:pt>
                <c:pt idx="3595">
                  <c:v>1.4947116406954803</c:v>
                </c:pt>
                <c:pt idx="3596">
                  <c:v>1.5052944810966493</c:v>
                </c:pt>
                <c:pt idx="3597">
                  <c:v>1.515780983164839</c:v>
                </c:pt>
                <c:pt idx="3598">
                  <c:v>1.5261704757674917</c:v>
                </c:pt>
                <c:pt idx="3599">
                  <c:v>1.5364622939806316</c:v>
                </c:pt>
                <c:pt idx="3600">
                  <c:v>1.5466557791313966</c:v>
                </c:pt>
                <c:pt idx="3601">
                  <c:v>1.5567502788402217</c:v>
                </c:pt>
                <c:pt idx="3602">
                  <c:v>1.5667451470625746</c:v>
                </c:pt>
                <c:pt idx="3603">
                  <c:v>1.5766397441302926</c:v>
                </c:pt>
                <c:pt idx="3604">
                  <c:v>1.5864334367925448</c:v>
                </c:pt>
                <c:pt idx="3605">
                  <c:v>1.5961255982563436</c:v>
                </c:pt>
                <c:pt idx="3606">
                  <c:v>1.6057156082266679</c:v>
                </c:pt>
                <c:pt idx="3607">
                  <c:v>1.6152028529461449</c:v>
                </c:pt>
                <c:pt idx="3608">
                  <c:v>1.6245867252343544</c:v>
                </c:pt>
                <c:pt idx="3609">
                  <c:v>1.6338666245266775</c:v>
                </c:pt>
                <c:pt idx="3610">
                  <c:v>1.6430419569127188</c:v>
                </c:pt>
                <c:pt idx="3611">
                  <c:v>1.6521121351743415</c:v>
                </c:pt>
                <c:pt idx="3612">
                  <c:v>1.6610765788232329</c:v>
                </c:pt>
                <c:pt idx="3613">
                  <c:v>1.6699347141380629</c:v>
                </c:pt>
                <c:pt idx="3614">
                  <c:v>1.6786859742011875</c:v>
                </c:pt>
                <c:pt idx="3615">
                  <c:v>1.6873297989349536</c:v>
                </c:pt>
                <c:pt idx="3616">
                  <c:v>1.6958656351375245</c:v>
                </c:pt>
                <c:pt idx="3617">
                  <c:v>1.7042929365183124</c:v>
                </c:pt>
                <c:pt idx="3618">
                  <c:v>1.7126111637328862</c:v>
                </c:pt>
                <c:pt idx="3619">
                  <c:v>1.7208197844175475</c:v>
                </c:pt>
                <c:pt idx="3620">
                  <c:v>1.7289182732233888</c:v>
                </c:pt>
                <c:pt idx="3621">
                  <c:v>1.736906111849873</c:v>
                </c:pt>
                <c:pt idx="3622">
                  <c:v>1.7447827890780578</c:v>
                </c:pt>
                <c:pt idx="3623">
                  <c:v>1.7525478008032964</c:v>
                </c:pt>
                <c:pt idx="3624">
                  <c:v>1.7602006500674923</c:v>
                </c:pt>
                <c:pt idx="3625">
                  <c:v>1.7677408470908873</c:v>
                </c:pt>
                <c:pt idx="3626">
                  <c:v>1.7751679093034596</c:v>
                </c:pt>
                <c:pt idx="3627">
                  <c:v>1.7824813613757657</c:v>
                </c:pt>
                <c:pt idx="3628">
                  <c:v>1.7896807352493531</c:v>
                </c:pt>
                <c:pt idx="3629">
                  <c:v>1.796765570166764</c:v>
                </c:pt>
                <c:pt idx="3630">
                  <c:v>1.803735412700979</c:v>
                </c:pt>
                <c:pt idx="3631">
                  <c:v>1.8105898167844581</c:v>
                </c:pt>
                <c:pt idx="3632">
                  <c:v>1.817328343737673</c:v>
                </c:pt>
                <c:pt idx="3633">
                  <c:v>1.8239505622972023</c:v>
                </c:pt>
                <c:pt idx="3634">
                  <c:v>1.8304560486433241</c:v>
                </c:pt>
                <c:pt idx="3635">
                  <c:v>1.8368443864271182</c:v>
                </c:pt>
                <c:pt idx="3636">
                  <c:v>1.8431151667971619</c:v>
                </c:pt>
                <c:pt idx="3637">
                  <c:v>1.8492679884256402</c:v>
                </c:pt>
                <c:pt idx="3638">
                  <c:v>1.8553024575340802</c:v>
                </c:pt>
                <c:pt idx="3639">
                  <c:v>1.861218187918513</c:v>
                </c:pt>
                <c:pt idx="3640">
                  <c:v>1.8670148009742085</c:v>
                </c:pt>
                <c:pt idx="3641">
                  <c:v>1.8726919257199197</c:v>
                </c:pt>
                <c:pt idx="3642">
                  <c:v>1.8782491988215955</c:v>
                </c:pt>
                <c:pt idx="3643">
                  <c:v>1.8836862646156496</c:v>
                </c:pt>
                <c:pt idx="3644">
                  <c:v>1.8890027751317366</c:v>
                </c:pt>
                <c:pt idx="3645">
                  <c:v>1.8941983901149935</c:v>
                </c:pt>
                <c:pt idx="3646">
                  <c:v>1.8992727770478299</c:v>
                </c:pt>
                <c:pt idx="3647">
                  <c:v>1.9042256111712237</c:v>
                </c:pt>
                <c:pt idx="3648">
                  <c:v>1.9090565755054725</c:v>
                </c:pt>
                <c:pt idx="3649">
                  <c:v>1.9137653608705163</c:v>
                </c:pt>
                <c:pt idx="3650">
                  <c:v>1.9183516659056949</c:v>
                </c:pt>
                <c:pt idx="3651">
                  <c:v>1.9228151970890475</c:v>
                </c:pt>
                <c:pt idx="3652">
                  <c:v>1.92715566875611</c:v>
                </c:pt>
                <c:pt idx="3653">
                  <c:v>1.9313728031181729</c:v>
                </c:pt>
                <c:pt idx="3654">
                  <c:v>1.9354663302800732</c:v>
                </c:pt>
                <c:pt idx="3655">
                  <c:v>1.9394359882574734</c:v>
                </c:pt>
                <c:pt idx="3656">
                  <c:v>1.9432815229936247</c:v>
                </c:pt>
                <c:pt idx="3657">
                  <c:v>1.9470026883756031</c:v>
                </c:pt>
                <c:pt idx="3658">
                  <c:v>1.9505992462501009</c:v>
                </c:pt>
                <c:pt idx="3659">
                  <c:v>1.9540709664386482</c:v>
                </c:pt>
                <c:pt idx="3660">
                  <c:v>1.9574176267523253</c:v>
                </c:pt>
                <c:pt idx="3661">
                  <c:v>1.9606390130060209</c:v>
                </c:pt>
                <c:pt idx="3662">
                  <c:v>1.9637349190321169</c:v>
                </c:pt>
                <c:pt idx="3663">
                  <c:v>1.9667051466936816</c:v>
                </c:pt>
                <c:pt idx="3664">
                  <c:v>1.9695495058971559</c:v>
                </c:pt>
                <c:pt idx="3665">
                  <c:v>1.9722678146045267</c:v>
                </c:pt>
                <c:pt idx="3666">
                  <c:v>1.9748598988449599</c:v>
                </c:pt>
                <c:pt idx="3667">
                  <c:v>1.9773255927259532</c:v>
                </c:pt>
                <c:pt idx="3668">
                  <c:v>1.9796647384439379</c:v>
                </c:pt>
                <c:pt idx="3669">
                  <c:v>1.981877186294384</c:v>
                </c:pt>
                <c:pt idx="3670">
                  <c:v>1.9839627946813887</c:v>
                </c:pt>
                <c:pt idx="3671">
                  <c:v>1.985921430126725</c:v>
                </c:pt>
                <c:pt idx="3672">
                  <c:v>1.9877529672783911</c:v>
                </c:pt>
                <c:pt idx="3673">
                  <c:v>1.9894572889186379</c:v>
                </c:pt>
                <c:pt idx="3674">
                  <c:v>1.9910342859714605</c:v>
                </c:pt>
                <c:pt idx="3675">
                  <c:v>1.9924838575095845</c:v>
                </c:pt>
                <c:pt idx="3676">
                  <c:v>1.9938059107609289</c:v>
                </c:pt>
                <c:pt idx="3677">
                  <c:v>1.9950003611145355</c:v>
                </c:pt>
                <c:pt idx="3678">
                  <c:v>1.9960671321259884</c:v>
                </c:pt>
                <c:pt idx="3679">
                  <c:v>1.9970061555223089</c:v>
                </c:pt>
                <c:pt idx="3680">
                  <c:v>1.9978173712063185</c:v>
                </c:pt>
                <c:pt idx="3681">
                  <c:v>1.998500727260492</c:v>
                </c:pt>
                <c:pt idx="3682">
                  <c:v>1.9990561799502742</c:v>
                </c:pt>
                <c:pt idx="3683">
                  <c:v>1.9994836937268821</c:v>
                </c:pt>
                <c:pt idx="3684">
                  <c:v>1.9997832412295808</c:v>
                </c:pt>
                <c:pt idx="3685">
                  <c:v>1.9999548032874319</c:v>
                </c:pt>
                <c:pt idx="3686">
                  <c:v>1.9999983689205225</c:v>
                </c:pt>
                <c:pt idx="3687">
                  <c:v>1.9999139353406667</c:v>
                </c:pt>
                <c:pt idx="3688">
                  <c:v>1.999701507951585</c:v>
                </c:pt>
                <c:pt idx="3689">
                  <c:v>1.9993611003485579</c:v>
                </c:pt>
                <c:pt idx="3690">
                  <c:v>1.9988927343175555</c:v>
                </c:pt>
                <c:pt idx="3691">
                  <c:v>1.9982964398338441</c:v>
                </c:pt>
                <c:pt idx="3692">
                  <c:v>1.9975722550600665</c:v>
                </c:pt>
                <c:pt idx="3693">
                  <c:v>1.9967202263438026</c:v>
                </c:pt>
                <c:pt idx="3694">
                  <c:v>1.9957404082145977</c:v>
                </c:pt>
                <c:pt idx="3695">
                  <c:v>1.9946328633804782</c:v>
                </c:pt>
                <c:pt idx="3696">
                  <c:v>1.9933976627239365</c:v>
                </c:pt>
                <c:pt idx="3697">
                  <c:v>1.992034885297391</c:v>
                </c:pt>
                <c:pt idx="3698">
                  <c:v>1.9905446183181343</c:v>
                </c:pt>
                <c:pt idx="3699">
                  <c:v>1.9889269571627417</c:v>
                </c:pt>
                <c:pt idx="3700">
                  <c:v>1.9871820053609761</c:v>
                </c:pt>
                <c:pt idx="3701">
                  <c:v>1.9853098745891591</c:v>
                </c:pt>
                <c:pt idx="3702">
                  <c:v>1.9833106846630177</c:v>
                </c:pt>
                <c:pt idx="3703">
                  <c:v>1.9811845635300265</c:v>
                </c:pt>
                <c:pt idx="3704">
                  <c:v>1.978931647261214</c:v>
                </c:pt>
                <c:pt idx="3705">
                  <c:v>1.9765520800424488</c:v>
                </c:pt>
                <c:pt idx="3706">
                  <c:v>1.9740460141652223</c:v>
                </c:pt>
                <c:pt idx="3707">
                  <c:v>1.971413610016898</c:v>
                </c:pt>
                <c:pt idx="3708">
                  <c:v>1.968655036070438</c:v>
                </c:pt>
                <c:pt idx="3709">
                  <c:v>1.9657704688736355</c:v>
                </c:pt>
                <c:pt idx="3710">
                  <c:v>1.9627600930378093</c:v>
                </c:pt>
                <c:pt idx="3711">
                  <c:v>1.9596241012259799</c:v>
                </c:pt>
                <c:pt idx="3712">
                  <c:v>1.9563626941405585</c:v>
                </c:pt>
                <c:pt idx="3713">
                  <c:v>1.9529760805104797</c:v>
                </c:pt>
                <c:pt idx="3714">
                  <c:v>1.9494644770778624</c:v>
                </c:pt>
                <c:pt idx="3715">
                  <c:v>1.9458281085841314</c:v>
                </c:pt>
                <c:pt idx="3716">
                  <c:v>1.9420672077556254</c:v>
                </c:pt>
                <c:pt idx="3717">
                  <c:v>1.9381820152887073</c:v>
                </c:pt>
                <c:pt idx="3718">
                  <c:v>1.9341727798343822</c:v>
                </c:pt>
                <c:pt idx="3719">
                  <c:v>1.9300397579823441</c:v>
                </c:pt>
                <c:pt idx="3720">
                  <c:v>1.925783214244573</c:v>
                </c:pt>
                <c:pt idx="3721">
                  <c:v>1.9214034210384305</c:v>
                </c:pt>
                <c:pt idx="3722">
                  <c:v>1.9169006586691795</c:v>
                </c:pt>
                <c:pt idx="3723">
                  <c:v>1.9122752153120701</c:v>
                </c:pt>
                <c:pt idx="3724">
                  <c:v>1.9075273869939027</c:v>
                </c:pt>
                <c:pt idx="3725">
                  <c:v>1.902657477574073</c:v>
                </c:pt>
                <c:pt idx="3726">
                  <c:v>1.8976657987251135</c:v>
                </c:pt>
                <c:pt idx="3727">
                  <c:v>1.8925526699127706</c:v>
                </c:pt>
                <c:pt idx="3728">
                  <c:v>1.887318418375548</c:v>
                </c:pt>
                <c:pt idx="3729">
                  <c:v>1.8819633791037478</c:v>
                </c:pt>
                <c:pt idx="3730">
                  <c:v>1.8764878948180654</c:v>
                </c:pt>
                <c:pt idx="3731">
                  <c:v>1.8708923159476163</c:v>
                </c:pt>
                <c:pt idx="3732">
                  <c:v>1.8651770006075428</c:v>
                </c:pt>
                <c:pt idx="3733">
                  <c:v>1.8593423145760815</c:v>
                </c:pt>
                <c:pt idx="3734">
                  <c:v>1.8533886312711361</c:v>
                </c:pt>
                <c:pt idx="3735">
                  <c:v>1.8473163317264114</c:v>
                </c:pt>
                <c:pt idx="3736">
                  <c:v>1.8411258045670109</c:v>
                </c:pt>
                <c:pt idx="3737">
                  <c:v>1.834817445984549</c:v>
                </c:pt>
                <c:pt idx="3738">
                  <c:v>1.8283916597118268</c:v>
                </c:pt>
                <c:pt idx="3739">
                  <c:v>1.8218488569969786</c:v>
                </c:pt>
                <c:pt idx="3740">
                  <c:v>1.8151894565771332</c:v>
                </c:pt>
                <c:pt idx="3741">
                  <c:v>1.8084138846516562</c:v>
                </c:pt>
                <c:pt idx="3742">
                  <c:v>1.801522574854826</c:v>
                </c:pt>
                <c:pt idx="3743">
                  <c:v>1.7945159682281235</c:v>
                </c:pt>
                <c:pt idx="3744">
                  <c:v>1.7873945131919875</c:v>
                </c:pt>
                <c:pt idx="3745">
                  <c:v>1.7801586655170969</c:v>
                </c:pt>
                <c:pt idx="3746">
                  <c:v>1.7728088882952393</c:v>
                </c:pt>
                <c:pt idx="3747">
                  <c:v>1.7653456519096549</c:v>
                </c:pt>
                <c:pt idx="3748">
                  <c:v>1.7577694340049184</c:v>
                </c:pt>
                <c:pt idx="3749">
                  <c:v>1.7500807194563759</c:v>
                </c:pt>
                <c:pt idx="3750">
                  <c:v>1.7422800003391616</c:v>
                </c:pt>
                <c:pt idx="3751">
                  <c:v>1.7343677758966227</c:v>
                </c:pt>
                <c:pt idx="3752">
                  <c:v>1.7263445525084085</c:v>
                </c:pt>
                <c:pt idx="3753">
                  <c:v>1.7182108436581056</c:v>
                </c:pt>
                <c:pt idx="3754">
                  <c:v>1.7099671699002901</c:v>
                </c:pt>
                <c:pt idx="3755">
                  <c:v>1.7016140588272612</c:v>
                </c:pt>
                <c:pt idx="3756">
                  <c:v>1.6931520450352837</c:v>
                </c:pt>
                <c:pt idx="3757">
                  <c:v>1.6845816700903595</c:v>
                </c:pt>
                <c:pt idx="3758">
                  <c:v>1.6759034824935444</c:v>
                </c:pt>
                <c:pt idx="3759">
                  <c:v>1.6671180376458903</c:v>
                </c:pt>
                <c:pt idx="3760">
                  <c:v>1.6582258978128765</c:v>
                </c:pt>
                <c:pt idx="3761">
                  <c:v>1.6492276320884012</c:v>
                </c:pt>
                <c:pt idx="3762">
                  <c:v>1.6401238163584155</c:v>
                </c:pt>
                <c:pt idx="3763">
                  <c:v>1.6309150332640026</c:v>
                </c:pt>
                <c:pt idx="3764">
                  <c:v>1.6216018721641452</c:v>
                </c:pt>
                <c:pt idx="3765">
                  <c:v>1.6121849290979831</c:v>
                </c:pt>
                <c:pt idx="3766">
                  <c:v>1.6026648067466416</c:v>
                </c:pt>
                <c:pt idx="3767">
                  <c:v>1.59304211439471</c:v>
                </c:pt>
                <c:pt idx="3768">
                  <c:v>1.5833174678912232</c:v>
                </c:pt>
                <c:pt idx="3769">
                  <c:v>1.5734914896102203</c:v>
                </c:pt>
                <c:pt idx="3770">
                  <c:v>1.5635648084109663</c:v>
                </c:pt>
                <c:pt idx="3771">
                  <c:v>1.5535380595976787</c:v>
                </c:pt>
                <c:pt idx="3772">
                  <c:v>1.543411884878841</c:v>
                </c:pt>
                <c:pt idx="3773">
                  <c:v>1.5331869323261968</c:v>
                </c:pt>
                <c:pt idx="3774">
                  <c:v>1.5228638563332015</c:v>
                </c:pt>
                <c:pt idx="3775">
                  <c:v>1.5124433175732039</c:v>
                </c:pt>
                <c:pt idx="3776">
                  <c:v>1.501925982957137</c:v>
                </c:pt>
                <c:pt idx="3777">
                  <c:v>1.491312525590808</c:v>
                </c:pt>
                <c:pt idx="3778">
                  <c:v>1.4806036247318743</c:v>
                </c:pt>
                <c:pt idx="3779">
                  <c:v>1.4697999657463461</c:v>
                </c:pt>
                <c:pt idx="3780">
                  <c:v>1.4589022400647007</c:v>
                </c:pt>
                <c:pt idx="3781">
                  <c:v>1.4479111451376425</c:v>
                </c:pt>
                <c:pt idx="3782">
                  <c:v>1.4368273843915342</c:v>
                </c:pt>
                <c:pt idx="3783">
                  <c:v>1.4256516671832613</c:v>
                </c:pt>
                <c:pt idx="3784">
                  <c:v>1.41438470875489</c:v>
                </c:pt>
                <c:pt idx="3785">
                  <c:v>1.4030272301879538</c:v>
                </c:pt>
                <c:pt idx="3786">
                  <c:v>1.3915799583571848</c:v>
                </c:pt>
                <c:pt idx="3787">
                  <c:v>1.3800436258840623</c:v>
                </c:pt>
                <c:pt idx="3788">
                  <c:v>1.368418971089937</c:v>
                </c:pt>
                <c:pt idx="3789">
                  <c:v>1.3567067379487585</c:v>
                </c:pt>
                <c:pt idx="3790">
                  <c:v>1.344907676039429</c:v>
                </c:pt>
                <c:pt idx="3791">
                  <c:v>1.3330225404979044</c:v>
                </c:pt>
                <c:pt idx="3792">
                  <c:v>1.3210520919687814</c:v>
                </c:pt>
                <c:pt idx="3793">
                  <c:v>1.3089970965566906</c:v>
                </c:pt>
                <c:pt idx="3794">
                  <c:v>1.2968583257772341</c:v>
                </c:pt>
                <c:pt idx="3795">
                  <c:v>1.2846365565075772</c:v>
                </c:pt>
                <c:pt idx="3796">
                  <c:v>1.2723325709367921</c:v>
                </c:pt>
                <c:pt idx="3797">
                  <c:v>1.2599471565157667</c:v>
                </c:pt>
                <c:pt idx="3798">
                  <c:v>1.2474811059067741</c:v>
                </c:pt>
                <c:pt idx="3799">
                  <c:v>1.2349352169328096</c:v>
                </c:pt>
                <c:pt idx="3800">
                  <c:v>1.2223102925264961</c:v>
                </c:pt>
                <c:pt idx="3801">
                  <c:v>1.2096071406786642</c:v>
                </c:pt>
                <c:pt idx="3802">
                  <c:v>1.196826574386707</c:v>
                </c:pt>
                <c:pt idx="3803">
                  <c:v>1.1839694116025166</c:v>
                </c:pt>
                <c:pt idx="3804">
                  <c:v>1.1710364751800992</c:v>
                </c:pt>
                <c:pt idx="3805">
                  <c:v>1.158028592822995</c:v>
                </c:pt>
                <c:pt idx="3806">
                  <c:v>1.1449465970312116</c:v>
                </c:pt>
                <c:pt idx="3807">
                  <c:v>1.1317913250480256</c:v>
                </c:pt>
                <c:pt idx="3808">
                  <c:v>1.1185636188063655</c:v>
                </c:pt>
                <c:pt idx="3809">
                  <c:v>1.1052643248748923</c:v>
                </c:pt>
                <c:pt idx="3810">
                  <c:v>1.0918942944038899</c:v>
                </c:pt>
                <c:pt idx="3811">
                  <c:v>1.0784543830707565</c:v>
                </c:pt>
                <c:pt idx="3812">
                  <c:v>1.0649454510252183</c:v>
                </c:pt>
                <c:pt idx="3813">
                  <c:v>1.0513683628342911</c:v>
                </c:pt>
                <c:pt idx="3814">
                  <c:v>1.037723987427033</c:v>
                </c:pt>
                <c:pt idx="3815">
                  <c:v>1.0240131980387885</c:v>
                </c:pt>
                <c:pt idx="3816">
                  <c:v>1.0102368721553867</c:v>
                </c:pt>
                <c:pt idx="3817">
                  <c:v>0.99639589145699348</c:v>
                </c:pt>
                <c:pt idx="3818">
                  <c:v>0.98249114176166175</c:v>
                </c:pt>
                <c:pt idx="3819">
                  <c:v>0.96852351296860129</c:v>
                </c:pt>
                <c:pt idx="3820">
                  <c:v>0.95449389900129933</c:v>
                </c:pt>
                <c:pt idx="3821">
                  <c:v>0.9404031977502737</c:v>
                </c:pt>
                <c:pt idx="3822">
                  <c:v>0.92625231101556982</c:v>
                </c:pt>
                <c:pt idx="3823">
                  <c:v>0.91204214444913367</c:v>
                </c:pt>
                <c:pt idx="3824">
                  <c:v>0.89777360749674984</c:v>
                </c:pt>
                <c:pt idx="3825">
                  <c:v>0.88344761333992561</c:v>
                </c:pt>
                <c:pt idx="3826">
                  <c:v>0.86906507883740991</c:v>
                </c:pt>
                <c:pt idx="3827">
                  <c:v>0.85462692446647592</c:v>
                </c:pt>
                <c:pt idx="3828">
                  <c:v>0.84013407426408826</c:v>
                </c:pt>
                <c:pt idx="3829">
                  <c:v>0.82558745576772563</c:v>
                </c:pt>
                <c:pt idx="3830">
                  <c:v>0.81098799995598092</c:v>
                </c:pt>
                <c:pt idx="3831">
                  <c:v>0.79633664118905556</c:v>
                </c:pt>
                <c:pt idx="3832">
                  <c:v>0.78163431714892295</c:v>
                </c:pt>
                <c:pt idx="3833">
                  <c:v>0.76688196877927683</c:v>
                </c:pt>
                <c:pt idx="3834">
                  <c:v>0.75208054022539073</c:v>
                </c:pt>
                <c:pt idx="3835">
                  <c:v>0.73723097877365307</c:v>
                </c:pt>
                <c:pt idx="3836">
                  <c:v>0.72233423479090153</c:v>
                </c:pt>
                <c:pt idx="3837">
                  <c:v>0.70739126166369293</c:v>
                </c:pt>
                <c:pt idx="3838">
                  <c:v>0.69240301573718022</c:v>
                </c:pt>
                <c:pt idx="3839">
                  <c:v>0.67737045625400005</c:v>
                </c:pt>
                <c:pt idx="3840">
                  <c:v>0.66229454529284171</c:v>
                </c:pt>
                <c:pt idx="3841">
                  <c:v>0.64717624770684723</c:v>
                </c:pt>
                <c:pt idx="3842">
                  <c:v>0.63201653106187505</c:v>
                </c:pt>
                <c:pt idx="3843">
                  <c:v>0.61681636557466979</c:v>
                </c:pt>
                <c:pt idx="3844">
                  <c:v>0.60157672405060714</c:v>
                </c:pt>
                <c:pt idx="3845">
                  <c:v>0.58629858182151595</c:v>
                </c:pt>
                <c:pt idx="3846">
                  <c:v>0.57098291668333823</c:v>
                </c:pt>
                <c:pt idx="3847">
                  <c:v>0.55563070883338783</c:v>
                </c:pt>
                <c:pt idx="3848">
                  <c:v>0.54024294080771329</c:v>
                </c:pt>
                <c:pt idx="3849">
                  <c:v>0.52482059741822962</c:v>
                </c:pt>
                <c:pt idx="3850">
                  <c:v>0.50936466568966332</c:v>
                </c:pt>
                <c:pt idx="3851">
                  <c:v>0.49387613479634185</c:v>
                </c:pt>
                <c:pt idx="3852">
                  <c:v>0.47835599599896944</c:v>
                </c:pt>
                <c:pt idx="3853">
                  <c:v>0.46280524258114542</c:v>
                </c:pt>
                <c:pt idx="3854">
                  <c:v>0.44722486978575288</c:v>
                </c:pt>
                <c:pt idx="3855">
                  <c:v>0.43161587475136032</c:v>
                </c:pt>
                <c:pt idx="3856">
                  <c:v>0.41597925644829442</c:v>
                </c:pt>
                <c:pt idx="3857">
                  <c:v>0.40031601561480307</c:v>
                </c:pt>
                <c:pt idx="3858">
                  <c:v>0.38462715469296721</c:v>
                </c:pt>
                <c:pt idx="3859">
                  <c:v>0.36891367776450285</c:v>
                </c:pt>
                <c:pt idx="3860">
                  <c:v>0.35317659048658384</c:v>
                </c:pt>
                <c:pt idx="3861">
                  <c:v>0.33741690002743829</c:v>
                </c:pt>
                <c:pt idx="3862">
                  <c:v>0.32163561500184845</c:v>
                </c:pt>
                <c:pt idx="3863">
                  <c:v>0.30583374540668318</c:v>
                </c:pt>
                <c:pt idx="3864">
                  <c:v>0.29001230255621696</c:v>
                </c:pt>
                <c:pt idx="3865">
                  <c:v>0.27417229901736373</c:v>
                </c:pt>
                <c:pt idx="3866">
                  <c:v>0.25831474854497138</c:v>
                </c:pt>
                <c:pt idx="3867">
                  <c:v>0.24244066601682937</c:v>
                </c:pt>
                <c:pt idx="3868">
                  <c:v>0.22655106736881517</c:v>
                </c:pt>
                <c:pt idx="3869">
                  <c:v>0.21064696952983272</c:v>
                </c:pt>
                <c:pt idx="3870">
                  <c:v>0.19472939035668693</c:v>
                </c:pt>
                <c:pt idx="3871">
                  <c:v>0.1787993485690258</c:v>
                </c:pt>
                <c:pt idx="3872">
                  <c:v>0.16285786368410043</c:v>
                </c:pt>
                <c:pt idx="3873">
                  <c:v>0.14690595595148803</c:v>
                </c:pt>
                <c:pt idx="3874">
                  <c:v>0.13094464628781016</c:v>
                </c:pt>
                <c:pt idx="3875">
                  <c:v>0.11497495621149388</c:v>
                </c:pt>
                <c:pt idx="3876">
                  <c:v>9.8997907777224795E-2</c:v>
                </c:pt>
                <c:pt idx="3877">
                  <c:v>8.3014523510620788E-2</c:v>
                </c:pt>
                <c:pt idx="3878">
                  <c:v>6.7025826342876058E-2</c:v>
                </c:pt>
                <c:pt idx="3879">
                  <c:v>5.1032839545123478E-2</c:v>
                </c:pt>
                <c:pt idx="3880">
                  <c:v>3.5036586663044988E-2</c:v>
                </c:pt>
                <c:pt idx="3881">
                  <c:v>1.9038091451379188E-2</c:v>
                </c:pt>
                <c:pt idx="3882">
                  <c:v>3.0383778083730314E-3</c:v>
                </c:pt>
                <c:pt idx="3883">
                  <c:v>-1.2961530289789974E-2</c:v>
                </c:pt>
                <c:pt idx="3884">
                  <c:v>-2.8960608854438626E-2</c:v>
                </c:pt>
                <c:pt idx="3885">
                  <c:v>-4.4957833949991581E-2</c:v>
                </c:pt>
                <c:pt idx="3886">
                  <c:v>-6.0952181759531529E-2</c:v>
                </c:pt>
                <c:pt idx="3887">
                  <c:v>-7.6942628650229619E-2</c:v>
                </c:pt>
                <c:pt idx="3888">
                  <c:v>-9.2928151238971329E-2</c:v>
                </c:pt>
                <c:pt idx="3889">
                  <c:v>-0.10890772645775315</c:v>
                </c:pt>
                <c:pt idx="3890">
                  <c:v>-0.12488033161920124</c:v>
                </c:pt>
                <c:pt idx="3891">
                  <c:v>-0.14084494448206561</c:v>
                </c:pt>
                <c:pt idx="3892">
                  <c:v>-0.1568005433165581</c:v>
                </c:pt>
                <c:pt idx="3893">
                  <c:v>-0.17274610696978532</c:v>
                </c:pt>
                <c:pt idx="3894">
                  <c:v>-0.18868061493114449</c:v>
                </c:pt>
                <c:pt idx="3895">
                  <c:v>-0.20460304739755092</c:v>
                </c:pt>
                <c:pt idx="3896">
                  <c:v>-0.22051238533874745</c:v>
                </c:pt>
                <c:pt idx="3897">
                  <c:v>-0.23640761056256451</c:v>
                </c:pt>
                <c:pt idx="3898">
                  <c:v>-0.25228770577998505</c:v>
                </c:pt>
                <c:pt idx="3899">
                  <c:v>-0.26815165467036384</c:v>
                </c:pt>
                <c:pt idx="3900">
                  <c:v>-0.28399844194637258</c:v>
                </c:pt>
                <c:pt idx="3901">
                  <c:v>-0.29982705341902066</c:v>
                </c:pt>
                <c:pt idx="3902">
                  <c:v>-0.3156364760626047</c:v>
                </c:pt>
                <c:pt idx="3903">
                  <c:v>-0.33142569807945771</c:v>
                </c:pt>
                <c:pt idx="3904">
                  <c:v>-0.34719370896474605</c:v>
                </c:pt>
                <c:pt idx="3905">
                  <c:v>-0.36293949957116922</c:v>
                </c:pt>
                <c:pt idx="3906">
                  <c:v>-0.37866206217353082</c:v>
                </c:pt>
                <c:pt idx="3907">
                  <c:v>-0.39436039053313515</c:v>
                </c:pt>
                <c:pt idx="3908">
                  <c:v>-0.4100334799623534</c:v>
                </c:pt>
                <c:pt idx="3909">
                  <c:v>-0.42568032738883965</c:v>
                </c:pt>
                <c:pt idx="3910">
                  <c:v>-0.44129993141964385</c:v>
                </c:pt>
                <c:pt idx="3911">
                  <c:v>-0.45689129240546722</c:v>
                </c:pt>
                <c:pt idx="3912">
                  <c:v>-0.47245341250454242</c:v>
                </c:pt>
                <c:pt idx="3913">
                  <c:v>-0.48798529574648103</c:v>
                </c:pt>
                <c:pt idx="3914">
                  <c:v>-0.50348594809604341</c:v>
                </c:pt>
                <c:pt idx="3915">
                  <c:v>-0.51895437751679763</c:v>
                </c:pt>
                <c:pt idx="3916">
                  <c:v>-0.53438959403451303</c:v>
                </c:pt>
                <c:pt idx="3917">
                  <c:v>-0.54979060980062855</c:v>
                </c:pt>
                <c:pt idx="3918">
                  <c:v>-0.56515643915537817</c:v>
                </c:pt>
                <c:pt idx="3919">
                  <c:v>-0.58048609869091461</c:v>
                </c:pt>
                <c:pt idx="3920">
                  <c:v>-0.59577860731428733</c:v>
                </c:pt>
                <c:pt idx="3921">
                  <c:v>-0.61103298631015046</c:v>
                </c:pt>
                <c:pt idx="3922">
                  <c:v>-0.62624825940344186</c:v>
                </c:pt>
                <c:pt idx="3923">
                  <c:v>-0.64142345282190372</c:v>
                </c:pt>
                <c:pt idx="3924">
                  <c:v>-0.65655759535832381</c:v>
                </c:pt>
                <c:pt idx="3925">
                  <c:v>-0.67164971843273202</c:v>
                </c:pt>
                <c:pt idx="3926">
                  <c:v>-0.68669885615442983</c:v>
                </c:pt>
                <c:pt idx="3927">
                  <c:v>-0.70170404538372655</c:v>
                </c:pt>
                <c:pt idx="3928">
                  <c:v>-0.71666432579361983</c:v>
                </c:pt>
                <c:pt idx="3929">
                  <c:v>-0.73157873993129652</c:v>
                </c:pt>
                <c:pt idx="3930">
                  <c:v>-0.74644633327931598</c:v>
                </c:pt>
                <c:pt idx="3931">
                  <c:v>-0.76126615431680533</c:v>
                </c:pt>
                <c:pt idx="3932">
                  <c:v>-0.77603725458026329</c:v>
                </c:pt>
                <c:pt idx="3933">
                  <c:v>-0.79075868872430177</c:v>
                </c:pt>
                <c:pt idx="3934">
                  <c:v>-0.80542951458218681</c:v>
                </c:pt>
                <c:pt idx="3935">
                  <c:v>-0.82004879322605784</c:v>
                </c:pt>
                <c:pt idx="3936">
                  <c:v>-0.8346155890270589</c:v>
                </c:pt>
                <c:pt idx="3937">
                  <c:v>-0.84912896971524376</c:v>
                </c:pt>
                <c:pt idx="3938">
                  <c:v>-0.86358800643922795</c:v>
                </c:pt>
                <c:pt idx="3939">
                  <c:v>-0.87799177382554505</c:v>
                </c:pt>
                <c:pt idx="3940">
                  <c:v>-0.89233935003802467</c:v>
                </c:pt>
                <c:pt idx="3941">
                  <c:v>-0.90662981683669908</c:v>
                </c:pt>
                <c:pt idx="3942">
                  <c:v>-0.92086225963655821</c:v>
                </c:pt>
                <c:pt idx="3943">
                  <c:v>-0.93503576756610829</c:v>
                </c:pt>
                <c:pt idx="3944">
                  <c:v>-0.94914943352570491</c:v>
                </c:pt>
                <c:pt idx="3945">
                  <c:v>-0.96320235424553158</c:v>
                </c:pt>
                <c:pt idx="3946">
                  <c:v>-0.97719363034344642</c:v>
                </c:pt>
                <c:pt idx="3947">
                  <c:v>-0.99112236638257967</c:v>
                </c:pt>
                <c:pt idx="3948">
                  <c:v>-1.0049876709285546</c:v>
                </c:pt>
                <c:pt idx="3949">
                  <c:v>-1.0187886566066373</c:v>
                </c:pt>
                <c:pt idx="3950">
                  <c:v>-1.032524440158443</c:v>
                </c:pt>
                <c:pt idx="3951">
                  <c:v>-1.0461941424985008</c:v>
                </c:pt>
                <c:pt idx="3952">
                  <c:v>-1.0597968887705509</c:v>
                </c:pt>
                <c:pt idx="3953">
                  <c:v>-1.0733318084034627</c:v>
                </c:pt>
                <c:pt idx="3954">
                  <c:v>-1.0867980351669881</c:v>
                </c:pt>
                <c:pt idx="3955">
                  <c:v>-1.1001947072272342</c:v>
                </c:pt>
                <c:pt idx="3956">
                  <c:v>-1.1135209672017501</c:v>
                </c:pt>
                <c:pt idx="3957">
                  <c:v>-1.1267759622144342</c:v>
                </c:pt>
                <c:pt idx="3958">
                  <c:v>-1.139958843950154</c:v>
                </c:pt>
                <c:pt idx="3959">
                  <c:v>-1.1530687687089658</c:v>
                </c:pt>
                <c:pt idx="3960">
                  <c:v>-1.1661048974601487</c:v>
                </c:pt>
                <c:pt idx="3961">
                  <c:v>-1.1790663958959353</c:v>
                </c:pt>
                <c:pt idx="3962">
                  <c:v>-1.1919524344848269</c:v>
                </c:pt>
                <c:pt idx="3963">
                  <c:v>-1.204762188524775</c:v>
                </c:pt>
                <c:pt idx="3964">
                  <c:v>-1.2174948381958823</c:v>
                </c:pt>
                <c:pt idx="3965">
                  <c:v>-1.2301495686129045</c:v>
                </c:pt>
                <c:pt idx="3966">
                  <c:v>-1.2427255698774256</c:v>
                </c:pt>
                <c:pt idx="3967">
                  <c:v>-1.2552220371296794</c:v>
                </c:pt>
                <c:pt idx="3968">
                  <c:v>-1.2676381705999831</c:v>
                </c:pt>
                <c:pt idx="3969">
                  <c:v>-1.2799731756600548</c:v>
                </c:pt>
                <c:pt idx="3970">
                  <c:v>-1.2922262628738024</c:v>
                </c:pt>
                <c:pt idx="3971">
                  <c:v>-1.3043966480477835</c:v>
                </c:pt>
                <c:pt idx="3972">
                  <c:v>-1.3164835522815226</c:v>
                </c:pt>
                <c:pt idx="3973">
                  <c:v>-1.3284862020172852</c:v>
                </c:pt>
                <c:pt idx="3974">
                  <c:v>-1.3404038290895743</c:v>
                </c:pt>
                <c:pt idx="3975">
                  <c:v>-1.3522356707743146</c:v>
                </c:pt>
                <c:pt idx="3976">
                  <c:v>-1.3639809698376981</c:v>
                </c:pt>
                <c:pt idx="3977">
                  <c:v>-1.375638974584583</c:v>
                </c:pt>
                <c:pt idx="3978">
                  <c:v>-1.3872089389066347</c:v>
                </c:pt>
                <c:pt idx="3979">
                  <c:v>-1.3986901223301063</c:v>
                </c:pt>
                <c:pt idx="3980">
                  <c:v>-1.410081790063157</c:v>
                </c:pt>
                <c:pt idx="3981">
                  <c:v>-1.4213832130429609</c:v>
                </c:pt>
                <c:pt idx="3982">
                  <c:v>-1.4325936679822941</c:v>
                </c:pt>
                <c:pt idx="3983">
                  <c:v>-1.4437124374158576</c:v>
                </c:pt>
                <c:pt idx="3984">
                  <c:v>-1.4547388097462226</c:v>
                </c:pt>
                <c:pt idx="3985">
                  <c:v>-1.4656720792893134</c:v>
                </c:pt>
                <c:pt idx="3986">
                  <c:v>-1.4765115463196019</c:v>
                </c:pt>
                <c:pt idx="3987">
                  <c:v>-1.487256517114917</c:v>
                </c:pt>
                <c:pt idx="3988">
                  <c:v>-1.4979063040007858</c:v>
                </c:pt>
                <c:pt idx="3989">
                  <c:v>-1.5084602253944734</c:v>
                </c:pt>
                <c:pt idx="3990">
                  <c:v>-1.5189176058486318</c:v>
                </c:pt>
                <c:pt idx="3991">
                  <c:v>-1.5292777760944627</c:v>
                </c:pt>
                <c:pt idx="3992">
                  <c:v>-1.5395400730846251</c:v>
                </c:pt>
                <c:pt idx="3993">
                  <c:v>-1.5497038400356054</c:v>
                </c:pt>
                <c:pt idx="3994">
                  <c:v>-1.5597684264697786</c:v>
                </c:pt>
                <c:pt idx="3995">
                  <c:v>-1.5697331882570669</c:v>
                </c:pt>
                <c:pt idx="3996">
                  <c:v>-1.5795974876561074</c:v>
                </c:pt>
                <c:pt idx="3997">
                  <c:v>-1.5893606933550977</c:v>
                </c:pt>
                <c:pt idx="3998">
                  <c:v>-1.5990221805122138</c:v>
                </c:pt>
                <c:pt idx="3999">
                  <c:v>-1.6085813307955925</c:v>
                </c:pt>
                <c:pt idx="4000">
                  <c:v>-1.6180375324228446</c:v>
                </c:pt>
              </c:numCache>
            </c:numRef>
          </c:yVal>
          <c:smooth val="1"/>
          <c:extLst>
            <c:ext xmlns:c16="http://schemas.microsoft.com/office/drawing/2014/chart" uri="{C3380CC4-5D6E-409C-BE32-E72D297353CC}">
              <c16:uniqueId val="{00000001-42C3-4E56-A06D-4F43522536C9}"/>
            </c:ext>
          </c:extLst>
        </c:ser>
        <c:ser>
          <c:idx val="2"/>
          <c:order val="2"/>
          <c:spPr>
            <a:ln>
              <a:solidFill>
                <a:srgbClr val="A67A00"/>
              </a:solidFill>
            </a:ln>
          </c:spPr>
          <c:marker>
            <c:symbol val="none"/>
          </c:marker>
          <c:xVal>
            <c:numRef>
              <c:f>Sheet1!$A$2:$A$4002</c:f>
              <c:numCache>
                <c:formatCode>General</c:formatCode>
                <c:ptCount val="4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numCache>
            </c:numRef>
          </c:xVal>
          <c:yVal>
            <c:numRef>
              <c:f>Sheet1!$E$2:$E$4002</c:f>
              <c:numCache>
                <c:formatCode>General</c:formatCode>
                <c:ptCount val="4001"/>
                <c:pt idx="0">
                  <c:v>-4.1670755884242086</c:v>
                </c:pt>
                <c:pt idx="1">
                  <c:v>-4.1717797536267609</c:v>
                </c:pt>
                <c:pt idx="2">
                  <c:v>-4.1764667409970997</c:v>
                </c:pt>
                <c:pt idx="3">
                  <c:v>-4.1811360818403864</c:v>
                </c:pt>
                <c:pt idx="4">
                  <c:v>-4.185787309226443</c:v>
                </c:pt>
                <c:pt idx="5">
                  <c:v>-4.1904199580363919</c:v>
                </c:pt>
                <c:pt idx="6">
                  <c:v>-4.1950335650092274</c:v>
                </c:pt>
                <c:pt idx="7">
                  <c:v>-4.1996276687880885</c:v>
                </c:pt>
                <c:pt idx="8">
                  <c:v>-4.2042018099664205</c:v>
                </c:pt>
                <c:pt idx="9">
                  <c:v>-4.2087555311339298</c:v>
                </c:pt>
                <c:pt idx="10">
                  <c:v>-4.2132883769222884</c:v>
                </c:pt>
                <c:pt idx="11">
                  <c:v>-4.217799894050688</c:v>
                </c:pt>
                <c:pt idx="12">
                  <c:v>-4.2222896313711882</c:v>
                </c:pt>
                <c:pt idx="13">
                  <c:v>-4.2267571399137918</c:v>
                </c:pt>
                <c:pt idx="14">
                  <c:v>-4.2312019729313608</c:v>
                </c:pt>
                <c:pt idx="15">
                  <c:v>-4.2356236859443115</c:v>
                </c:pt>
                <c:pt idx="16">
                  <c:v>-4.2400218367850133</c:v>
                </c:pt>
                <c:pt idx="17">
                  <c:v>-4.2443959856420612</c:v>
                </c:pt>
                <c:pt idx="18">
                  <c:v>-4.2487456951042066</c:v>
                </c:pt>
                <c:pt idx="19">
                  <c:v>-4.2530705302041234</c:v>
                </c:pt>
                <c:pt idx="20">
                  <c:v>-4.2573700584619178</c:v>
                </c:pt>
                <c:pt idx="21">
                  <c:v>-4.2616438499283396</c:v>
                </c:pt>
                <c:pt idx="22">
                  <c:v>-4.2658914772277985</c:v>
                </c:pt>
                <c:pt idx="23">
                  <c:v>-4.2701125156011157</c:v>
                </c:pt>
                <c:pt idx="24">
                  <c:v>-4.2743065429479667</c:v>
                </c:pt>
                <c:pt idx="25">
                  <c:v>-4.2784731398691047</c:v>
                </c:pt>
                <c:pt idx="26">
                  <c:v>-4.2826118897083214</c:v>
                </c:pt>
                <c:pt idx="27">
                  <c:v>-4.2867223785940762</c:v>
                </c:pt>
                <c:pt idx="28">
                  <c:v>-4.2908041954809013</c:v>
                </c:pt>
                <c:pt idx="29">
                  <c:v>-4.2948569321905197</c:v>
                </c:pt>
                <c:pt idx="30">
                  <c:v>-4.298880183452626</c:v>
                </c:pt>
                <c:pt idx="31">
                  <c:v>-4.3028735469454595</c:v>
                </c:pt>
                <c:pt idx="32">
                  <c:v>-4.3068366233359914</c:v>
                </c:pt>
                <c:pt idx="33">
                  <c:v>-4.3107690163198811</c:v>
                </c:pt>
                <c:pt idx="34">
                  <c:v>-4.3146703326611178</c:v>
                </c:pt>
                <c:pt idx="35">
                  <c:v>-4.3185401822313123</c:v>
                </c:pt>
                <c:pt idx="36">
                  <c:v>-4.3223781780487274</c:v>
                </c:pt>
                <c:pt idx="37">
                  <c:v>-4.3261839363169914</c:v>
                </c:pt>
                <c:pt idx="38">
                  <c:v>-4.3299570764634421</c:v>
                </c:pt>
                <c:pt idx="39">
                  <c:v>-4.3336972211772045</c:v>
                </c:pt>
                <c:pt idx="40">
                  <c:v>-4.3374039964469349</c:v>
                </c:pt>
                <c:pt idx="41">
                  <c:v>-4.3410770315981839</c:v>
                </c:pt>
                <c:pt idx="42">
                  <c:v>-4.3447159593305091</c:v>
                </c:pt>
                <c:pt idx="43">
                  <c:v>-4.3483204157541628</c:v>
                </c:pt>
                <c:pt idx="44">
                  <c:v>-4.3518900404265022</c:v>
                </c:pt>
                <c:pt idx="45">
                  <c:v>-4.3554244763880448</c:v>
                </c:pt>
                <c:pt idx="46">
                  <c:v>-4.3589233701981343</c:v>
                </c:pt>
                <c:pt idx="47">
                  <c:v>-4.3623863719703007</c:v>
                </c:pt>
                <c:pt idx="48">
                  <c:v>-4.3658131354072633</c:v>
                </c:pt>
                <c:pt idx="49">
                  <c:v>-4.3692033178355283</c:v>
                </c:pt>
                <c:pt idx="50">
                  <c:v>-4.3725565802396735</c:v>
                </c:pt>
                <c:pt idx="51">
                  <c:v>-4.3758725872962616</c:v>
                </c:pt>
                <c:pt idx="52">
                  <c:v>-4.379151007407347</c:v>
                </c:pt>
                <c:pt idx="53">
                  <c:v>-4.3823915127336441</c:v>
                </c:pt>
                <c:pt idx="54">
                  <c:v>-4.3855937792273316</c:v>
                </c:pt>
                <c:pt idx="55">
                  <c:v>-4.388757486664419</c:v>
                </c:pt>
                <c:pt idx="56">
                  <c:v>-4.3918823186768083</c:v>
                </c:pt>
                <c:pt idx="57">
                  <c:v>-4.3949679627838965</c:v>
                </c:pt>
                <c:pt idx="58">
                  <c:v>-4.3980141104238415</c:v>
                </c:pt>
                <c:pt idx="59">
                  <c:v>-4.4010204569844253</c:v>
                </c:pt>
                <c:pt idx="60">
                  <c:v>-4.4039867018334933</c:v>
                </c:pt>
                <c:pt idx="61">
                  <c:v>-4.4069125483490286</c:v>
                </c:pt>
                <c:pt idx="62">
                  <c:v>-4.4097977039488256</c:v>
                </c:pt>
                <c:pt idx="63">
                  <c:v>-4.4126418801197245</c:v>
                </c:pt>
                <c:pt idx="64">
                  <c:v>-4.4154447924464746</c:v>
                </c:pt>
                <c:pt idx="65">
                  <c:v>-4.418206160640187</c:v>
                </c:pt>
                <c:pt idx="66">
                  <c:v>-4.4209257085663358</c:v>
                </c:pt>
                <c:pt idx="67">
                  <c:v>-4.4236031642724019</c:v>
                </c:pt>
                <c:pt idx="68">
                  <c:v>-4.4262382600150412</c:v>
                </c:pt>
                <c:pt idx="69">
                  <c:v>-4.4288307322868734</c:v>
                </c:pt>
                <c:pt idx="70">
                  <c:v>-4.4313803218428385</c:v>
                </c:pt>
                <c:pt idx="71">
                  <c:v>-4.4338867737261012</c:v>
                </c:pt>
                <c:pt idx="72">
                  <c:v>-4.4363498372935597</c:v>
                </c:pt>
                <c:pt idx="73">
                  <c:v>-4.4387692662409153</c:v>
                </c:pt>
                <c:pt idx="74">
                  <c:v>-4.4411448186272864</c:v>
                </c:pt>
                <c:pt idx="75">
                  <c:v>-4.4434762568994115</c:v>
                </c:pt>
                <c:pt idx="76">
                  <c:v>-4.4457633479154124</c:v>
                </c:pt>
                <c:pt idx="77">
                  <c:v>-4.4480058629680892</c:v>
                </c:pt>
                <c:pt idx="78">
                  <c:v>-4.4502035778078035</c:v>
                </c:pt>
                <c:pt idx="79">
                  <c:v>-4.4523562726649084</c:v>
                </c:pt>
                <c:pt idx="80">
                  <c:v>-4.454463732271706</c:v>
                </c:pt>
                <c:pt idx="81">
                  <c:v>-4.4565257458839982</c:v>
                </c:pt>
                <c:pt idx="82">
                  <c:v>-4.4585421073021383</c:v>
                </c:pt>
                <c:pt idx="83">
                  <c:v>-4.4605126148916634</c:v>
                </c:pt>
                <c:pt idx="84">
                  <c:v>-4.4624370716034605</c:v>
                </c:pt>
                <c:pt idx="85">
                  <c:v>-4.4643152849934609</c:v>
                </c:pt>
                <c:pt idx="86">
                  <c:v>-4.466147067241887</c:v>
                </c:pt>
                <c:pt idx="87">
                  <c:v>-4.4679322351720456</c:v>
                </c:pt>
                <c:pt idx="88">
                  <c:v>-4.4696706102686301</c:v>
                </c:pt>
                <c:pt idx="89">
                  <c:v>-4.4713620186955758</c:v>
                </c:pt>
                <c:pt idx="90">
                  <c:v>-4.473006291313455</c:v>
                </c:pt>
                <c:pt idx="91">
                  <c:v>-4.4746032636963706</c:v>
                </c:pt>
                <c:pt idx="92">
                  <c:v>-4.4761527761484201</c:v>
                </c:pt>
                <c:pt idx="93">
                  <c:v>-4.4776546737196483</c:v>
                </c:pt>
                <c:pt idx="94">
                  <c:v>-4.4791088062215456</c:v>
                </c:pt>
                <c:pt idx="95">
                  <c:v>-4.4805150282420794</c:v>
                </c:pt>
                <c:pt idx="96">
                  <c:v>-4.4818731991602174</c:v>
                </c:pt>
                <c:pt idx="97">
                  <c:v>-4.483183183159996</c:v>
                </c:pt>
                <c:pt idx="98">
                  <c:v>-4.4844448492441122</c:v>
                </c:pt>
                <c:pt idx="99">
                  <c:v>-4.4856580712470064</c:v>
                </c:pt>
                <c:pt idx="100">
                  <c:v>-4.486822727847489</c:v>
                </c:pt>
                <c:pt idx="101">
                  <c:v>-4.4879387025808715</c:v>
                </c:pt>
                <c:pt idx="102">
                  <c:v>-4.4890058838506111</c:v>
                </c:pt>
                <c:pt idx="103">
                  <c:v>-4.4900241649394665</c:v>
                </c:pt>
                <c:pt idx="104">
                  <c:v>-4.4909934440201829</c:v>
                </c:pt>
                <c:pt idx="105">
                  <c:v>-4.4919136241656545</c:v>
                </c:pt>
                <c:pt idx="106">
                  <c:v>-4.492784613358638</c:v>
                </c:pt>
                <c:pt idx="107">
                  <c:v>-4.4936063245009388</c:v>
                </c:pt>
                <c:pt idx="108">
                  <c:v>-4.4943786754221247</c:v>
                </c:pt>
                <c:pt idx="109">
                  <c:v>-4.4951015888877501</c:v>
                </c:pt>
                <c:pt idx="110">
                  <c:v>-4.4957749926070711</c:v>
                </c:pt>
                <c:pt idx="111">
                  <c:v>-4.496398819240274</c:v>
                </c:pt>
                <c:pt idx="112">
                  <c:v>-4.4969730064052182</c:v>
                </c:pt>
                <c:pt idx="113">
                  <c:v>-4.4974974966836649</c:v>
                </c:pt>
                <c:pt idx="114">
                  <c:v>-4.4979722376270219</c:v>
                </c:pt>
                <c:pt idx="115">
                  <c:v>-4.4983971817615931</c:v>
                </c:pt>
                <c:pt idx="116">
                  <c:v>-4.4987722865933168</c:v>
                </c:pt>
                <c:pt idx="117">
                  <c:v>-4.499097514612024</c:v>
                </c:pt>
                <c:pt idx="118">
                  <c:v>-4.4993728332951823</c:v>
                </c:pt>
                <c:pt idx="119">
                  <c:v>-4.4995982151111544</c:v>
                </c:pt>
                <c:pt idx="120">
                  <c:v>-4.4997736375219457</c:v>
                </c:pt>
                <c:pt idx="121">
                  <c:v>-4.4998990829854622</c:v>
                </c:pt>
                <c:pt idx="122">
                  <c:v>-4.4999745389572601</c:v>
                </c:pt>
                <c:pt idx="123">
                  <c:v>-4.4999999978918073</c:v>
                </c:pt>
                <c:pt idx="124">
                  <c:v>-4.49997545724323</c:v>
                </c:pt>
                <c:pt idx="125">
                  <c:v>-4.4999009194655732</c:v>
                </c:pt>
                <c:pt idx="126">
                  <c:v>-4.4997763920125529</c:v>
                </c:pt>
                <c:pt idx="127">
                  <c:v>-4.4996018873368095</c:v>
                </c:pt>
                <c:pt idx="128">
                  <c:v>-4.4993774228886672</c:v>
                </c:pt>
                <c:pt idx="129">
                  <c:v>-4.4991030211143812</c:v>
                </c:pt>
                <c:pt idx="130">
                  <c:v>-4.4987787094539025</c:v>
                </c:pt>
                <c:pt idx="131">
                  <c:v>-4.4984045203381253</c:v>
                </c:pt>
                <c:pt idx="132">
                  <c:v>-4.4979804911856505</c:v>
                </c:pt>
                <c:pt idx="133">
                  <c:v>-4.4975066643990393</c:v>
                </c:pt>
                <c:pt idx="134">
                  <c:v>-4.4969830873605758</c:v>
                </c:pt>
                <c:pt idx="135">
                  <c:v>-4.4964098124275269</c:v>
                </c:pt>
                <c:pt idx="136">
                  <c:v>-4.4957868969269104</c:v>
                </c:pt>
                <c:pt idx="137">
                  <c:v>-4.4951144031497536</c:v>
                </c:pt>
                <c:pt idx="138">
                  <c:v>-4.4943923983448766</c:v>
                </c:pt>
                <c:pt idx="139">
                  <c:v>-4.4936209547121573</c:v>
                </c:pt>
                <c:pt idx="140">
                  <c:v>-4.4928001493953165</c:v>
                </c:pt>
                <c:pt idx="141">
                  <c:v>-4.491930064474202</c:v>
                </c:pt>
                <c:pt idx="142">
                  <c:v>-4.4910107869565792</c:v>
                </c:pt>
                <c:pt idx="143">
                  <c:v>-4.4900424087694351</c:v>
                </c:pt>
                <c:pt idx="144">
                  <c:v>-4.4890250267497827</c:v>
                </c:pt>
                <c:pt idx="145">
                  <c:v>-4.4879587426349739</c:v>
                </c:pt>
                <c:pt idx="146">
                  <c:v>-4.4868436630525315</c:v>
                </c:pt>
                <c:pt idx="147">
                  <c:v>-4.4856798995094884</c:v>
                </c:pt>
                <c:pt idx="148">
                  <c:v>-4.4844675683812234</c:v>
                </c:pt>
                <c:pt idx="149">
                  <c:v>-4.4832067908998425</c:v>
                </c:pt>
                <c:pt idx="150">
                  <c:v>-4.4818976931420442</c:v>
                </c:pt>
                <c:pt idx="151">
                  <c:v>-4.4805404060165106</c:v>
                </c:pt>
                <c:pt idx="152">
                  <c:v>-4.4791350652508228</c:v>
                </c:pt>
                <c:pt idx="153">
                  <c:v>-4.4776818113778916</c:v>
                </c:pt>
                <c:pt idx="154">
                  <c:v>-4.4761807897218864</c:v>
                </c:pt>
                <c:pt idx="155">
                  <c:v>-4.4746321503837274</c:v>
                </c:pt>
                <c:pt idx="156">
                  <c:v>-4.4730360482260529</c:v>
                </c:pt>
                <c:pt idx="157">
                  <c:v>-4.4713926428577517</c:v>
                </c:pt>
                <c:pt idx="158">
                  <c:v>-4.4697020986179927</c:v>
                </c:pt>
                <c:pt idx="159">
                  <c:v>-4.4679645845597866</c:v>
                </c:pt>
                <c:pt idx="160">
                  <c:v>-4.4661802744330936</c:v>
                </c:pt>
                <c:pt idx="161">
                  <c:v>-4.4643493466674427</c:v>
                </c:pt>
                <c:pt idx="162">
                  <c:v>-4.4624719843540781</c:v>
                </c:pt>
                <c:pt idx="163">
                  <c:v>-4.4605483752276704</c:v>
                </c:pt>
                <c:pt idx="164">
                  <c:v>-4.4585787116475322</c:v>
                </c:pt>
                <c:pt idx="165">
                  <c:v>-4.4565631905783736</c:v>
                </c:pt>
                <c:pt idx="166">
                  <c:v>-4.4545020135706288</c:v>
                </c:pt>
                <c:pt idx="167">
                  <c:v>-4.4523953867402737</c:v>
                </c:pt>
                <c:pt idx="168">
                  <c:v>-4.4502435207482396</c:v>
                </c:pt>
                <c:pt idx="169">
                  <c:v>-4.4480466307793352</c:v>
                </c:pt>
                <c:pt idx="170">
                  <c:v>-4.4458049365207213</c:v>
                </c:pt>
                <c:pt idx="171">
                  <c:v>-4.4435186621399581</c:v>
                </c:pt>
                <c:pt idx="172">
                  <c:v>-4.4411880362625809</c:v>
                </c:pt>
                <c:pt idx="173">
                  <c:v>-4.4388132919492307</c:v>
                </c:pt>
                <c:pt idx="174">
                  <c:v>-4.4363946666723617</c:v>
                </c:pt>
                <c:pt idx="175">
                  <c:v>-4.4339324022924895</c:v>
                </c:pt>
                <c:pt idx="176">
                  <c:v>-4.4314267450339937</c:v>
                </c:pt>
                <c:pt idx="177">
                  <c:v>-4.4288779454605161</c:v>
                </c:pt>
                <c:pt idx="178">
                  <c:v>-4.4262862584498937</c:v>
                </c:pt>
                <c:pt idx="179">
                  <c:v>-4.4236519431686592</c:v>
                </c:pt>
                <c:pt idx="180">
                  <c:v>-4.4209752630461532</c:v>
                </c:pt>
                <c:pt idx="181">
                  <c:v>-4.4182564857481514</c:v>
                </c:pt>
                <c:pt idx="182">
                  <c:v>-4.4154958831501201</c:v>
                </c:pt>
                <c:pt idx="183">
                  <c:v>-4.4126937313100232</c:v>
                </c:pt>
                <c:pt idx="184">
                  <c:v>-4.4098503104407012</c:v>
                </c:pt>
                <c:pt idx="185">
                  <c:v>-4.4069659048818766</c:v>
                </c:pt>
                <c:pt idx="186">
                  <c:v>-4.4040408030717053</c:v>
                </c:pt>
                <c:pt idx="187">
                  <c:v>-4.401075297517921</c:v>
                </c:pt>
                <c:pt idx="188">
                  <c:v>-4.3980696847686138</c:v>
                </c:pt>
                <c:pt idx="189">
                  <c:v>-4.395024265382558</c:v>
                </c:pt>
                <c:pt idx="190">
                  <c:v>-4.3919393438991454</c:v>
                </c:pt>
                <c:pt idx="191">
                  <c:v>-4.388815228807962</c:v>
                </c:pt>
                <c:pt idx="192">
                  <c:v>-4.3856522325179048</c:v>
                </c:pt>
                <c:pt idx="193">
                  <c:v>-4.3824506713259721</c:v>
                </c:pt>
                <c:pt idx="194">
                  <c:v>-4.3792108653856188</c:v>
                </c:pt>
                <c:pt idx="195">
                  <c:v>-4.3759331386747311</c:v>
                </c:pt>
                <c:pt idx="196">
                  <c:v>-4.3726178189632519</c:v>
                </c:pt>
                <c:pt idx="197">
                  <c:v>-4.3692652377803949</c:v>
                </c:pt>
                <c:pt idx="198">
                  <c:v>-4.3658757303814744</c:v>
                </c:pt>
                <c:pt idx="199">
                  <c:v>-4.3624496357144125</c:v>
                </c:pt>
                <c:pt idx="200">
                  <c:v>-4.3589872963858234</c:v>
                </c:pt>
                <c:pt idx="201">
                  <c:v>-4.3554890586267465</c:v>
                </c:pt>
                <c:pt idx="202">
                  <c:v>-4.3519552722580457</c:v>
                </c:pt>
                <c:pt idx="203">
                  <c:v>-4.3483862906554203</c:v>
                </c:pt>
                <c:pt idx="204">
                  <c:v>-4.344782470714045</c:v>
                </c:pt>
                <c:pt idx="205">
                  <c:v>-4.3411441728129212</c:v>
                </c:pt>
                <c:pt idx="206">
                  <c:v>-4.3374717607787971</c:v>
                </c:pt>
                <c:pt idx="207">
                  <c:v>-4.3337656018498203</c:v>
                </c:pt>
                <c:pt idx="208">
                  <c:v>-4.3300260666388004</c:v>
                </c:pt>
                <c:pt idx="209">
                  <c:v>-4.3262535290961326</c:v>
                </c:pt>
                <c:pt idx="210">
                  <c:v>-4.3224483664724325</c:v>
                </c:pt>
                <c:pt idx="211">
                  <c:v>-4.3186109592807957</c:v>
                </c:pt>
                <c:pt idx="212">
                  <c:v>-4.3147416912587344</c:v>
                </c:pt>
                <c:pt idx="213">
                  <c:v>-4.3108409493298314</c:v>
                </c:pt>
                <c:pt idx="214">
                  <c:v>-4.3069091235650339</c:v>
                </c:pt>
                <c:pt idx="215">
                  <c:v>-4.3029466071436309</c:v>
                </c:pt>
                <c:pt idx="216">
                  <c:v>-4.2989537963139739</c:v>
                </c:pt>
                <c:pt idx="217">
                  <c:v>-4.2949310903538063</c:v>
                </c:pt>
                <c:pt idx="218">
                  <c:v>-4.2908788915303795</c:v>
                </c:pt>
                <c:pt idx="219">
                  <c:v>-4.2867976050602037</c:v>
                </c:pt>
                <c:pt idx="220">
                  <c:v>-4.2826876390685129</c:v>
                </c:pt>
                <c:pt idx="221">
                  <c:v>-4.2785494045484871</c:v>
                </c:pt>
                <c:pt idx="222">
                  <c:v>-4.2743833153201374</c:v>
                </c:pt>
                <c:pt idx="223">
                  <c:v>-4.2701897879889001</c:v>
                </c:pt>
                <c:pt idx="224">
                  <c:v>-4.2659692419040223</c:v>
                </c:pt>
                <c:pt idx="225">
                  <c:v>-4.2617220991166</c:v>
                </c:pt>
                <c:pt idx="226">
                  <c:v>-4.2574487843373614</c:v>
                </c:pt>
                <c:pt idx="227">
                  <c:v>-4.2531497248942287</c:v>
                </c:pt>
                <c:pt idx="228">
                  <c:v>-4.2488253506895708</c:v>
                </c:pt>
                <c:pt idx="229">
                  <c:v>-4.2444760941571911</c:v>
                </c:pt>
                <c:pt idx="230">
                  <c:v>-4.240102390219131</c:v>
                </c:pt>
                <c:pt idx="231">
                  <c:v>-4.2357046762421273</c:v>
                </c:pt>
                <c:pt idx="232">
                  <c:v>-4.2312833919939195</c:v>
                </c:pt>
                <c:pt idx="233">
                  <c:v>-4.2268389795992549</c:v>
                </c:pt>
                <c:pt idx="234">
                  <c:v>-4.2223718834956552</c:v>
                </c:pt>
                <c:pt idx="235">
                  <c:v>-4.2178825503890147</c:v>
                </c:pt>
                <c:pt idx="236">
                  <c:v>-4.2133714292089106</c:v>
                </c:pt>
                <c:pt idx="237">
                  <c:v>-4.2088389710636882</c:v>
                </c:pt>
                <c:pt idx="238">
                  <c:v>-4.2042856291953905</c:v>
                </c:pt>
                <c:pt idx="239">
                  <c:v>-4.1997118589344185</c:v>
                </c:pt>
                <c:pt idx="240">
                  <c:v>-4.1951181176539718</c:v>
                </c:pt>
                <c:pt idx="241">
                  <c:v>-4.1905048647243639</c:v>
                </c:pt>
                <c:pt idx="242">
                  <c:v>-4.1858725614670309</c:v>
                </c:pt>
                <c:pt idx="243">
                  <c:v>-4.1812216711084442</c:v>
                </c:pt>
                <c:pt idx="244">
                  <c:v>-4.1765526587337707</c:v>
                </c:pt>
                <c:pt idx="245">
                  <c:v>-4.1718659912403444</c:v>
                </c:pt>
                <c:pt idx="246">
                  <c:v>-4.1671621372910153</c:v>
                </c:pt>
                <c:pt idx="247">
                  <c:v>-4.1624415672672646</c:v>
                </c:pt>
                <c:pt idx="248">
                  <c:v>-4.1577047532221476</c:v>
                </c:pt>
                <c:pt idx="249">
                  <c:v>-4.1529521688331297</c:v>
                </c:pt>
                <c:pt idx="250">
                  <c:v>-4.1481842893546945</c:v>
                </c:pt>
                <c:pt idx="251">
                  <c:v>-4.1434015915708029</c:v>
                </c:pt>
                <c:pt idx="252">
                  <c:v>-4.138604553747256</c:v>
                </c:pt>
                <c:pt idx="253">
                  <c:v>-4.1337936555838448</c:v>
                </c:pt>
                <c:pt idx="254">
                  <c:v>-4.1289693781663619</c:v>
                </c:pt>
                <c:pt idx="255">
                  <c:v>-4.1241322039185437</c:v>
                </c:pt>
                <c:pt idx="256">
                  <c:v>-4.1192826165537699</c:v>
                </c:pt>
                <c:pt idx="257">
                  <c:v>-4.1144211010267426</c:v>
                </c:pt>
                <c:pt idx="258">
                  <c:v>-4.1095481434849699</c:v>
                </c:pt>
                <c:pt idx="259">
                  <c:v>-4.1046642312201325</c:v>
                </c:pt>
                <c:pt idx="260">
                  <c:v>-4.0997698526193922</c:v>
                </c:pt>
                <c:pt idx="261">
                  <c:v>-4.0948654971165377</c:v>
                </c:pt>
                <c:pt idx="262">
                  <c:v>-4.0899516551430199</c:v>
                </c:pt>
                <c:pt idx="263">
                  <c:v>-4.0850288180789471</c:v>
                </c:pt>
                <c:pt idx="264">
                  <c:v>-4.0800974782039301</c:v>
                </c:pt>
                <c:pt idx="265">
                  <c:v>-4.0751581286478338</c:v>
                </c:pt>
                <c:pt idx="266">
                  <c:v>-4.0702112633415108</c:v>
                </c:pt>
                <c:pt idx="267">
                  <c:v>-4.0652573769673559</c:v>
                </c:pt>
                <c:pt idx="268">
                  <c:v>-4.0602969649098855</c:v>
                </c:pt>
                <c:pt idx="269">
                  <c:v>-4.0553305232061785</c:v>
                </c:pt>
                <c:pt idx="270">
                  <c:v>-4.0503585484962521</c:v>
                </c:pt>
                <c:pt idx="271">
                  <c:v>-4.0453815379734417</c:v>
                </c:pt>
                <c:pt idx="272">
                  <c:v>-4.0403999893346585</c:v>
                </c:pt>
                <c:pt idx="273">
                  <c:v>-4.0354144007306019</c:v>
                </c:pt>
                <c:pt idx="274">
                  <c:v>-4.0304252707159831</c:v>
                </c:pt>
                <c:pt idx="275">
                  <c:v>-4.0254330981996551</c:v>
                </c:pt>
                <c:pt idx="276">
                  <c:v>-4.0204383823946941</c:v>
                </c:pt>
                <c:pt idx="277">
                  <c:v>-4.0154416227685248</c:v>
                </c:pt>
                <c:pt idx="278">
                  <c:v>-4.0104433189929543</c:v>
                </c:pt>
                <c:pt idx="279">
                  <c:v>-4.0054439708941807</c:v>
                </c:pt>
                <c:pt idx="280">
                  <c:v>-4.0004440784028601</c:v>
                </c:pt>
                <c:pt idx="281">
                  <c:v>-3.9954441415040631</c:v>
                </c:pt>
                <c:pt idx="282">
                  <c:v>-3.9904446601873191</c:v>
                </c:pt>
                <c:pt idx="283">
                  <c:v>-3.9854461343966006</c:v>
                </c:pt>
                <c:pt idx="284">
                  <c:v>-3.980449063980307</c:v>
                </c:pt>
                <c:pt idx="285">
                  <c:v>-3.9754539486413232</c:v>
                </c:pt>
                <c:pt idx="286">
                  <c:v>-3.9704612878870273</c:v>
                </c:pt>
                <c:pt idx="287">
                  <c:v>-3.9654715809793202</c:v>
                </c:pt>
                <c:pt idx="288">
                  <c:v>-3.9604853268847413</c:v>
                </c:pt>
                <c:pt idx="289">
                  <c:v>-3.9555030242245524</c:v>
                </c:pt>
                <c:pt idx="290">
                  <c:v>-3.9505251712248532</c:v>
                </c:pt>
                <c:pt idx="291">
                  <c:v>-3.9455522656668101</c:v>
                </c:pt>
                <c:pt idx="292">
                  <c:v>-3.9405848048368197</c:v>
                </c:pt>
                <c:pt idx="293">
                  <c:v>-3.9356232854768334</c:v>
                </c:pt>
                <c:pt idx="294">
                  <c:v>-3.9306682037346596</c:v>
                </c:pt>
                <c:pt idx="295">
                  <c:v>-3.9257200551143288</c:v>
                </c:pt>
                <c:pt idx="296">
                  <c:v>-3.9207793344265864</c:v>
                </c:pt>
                <c:pt idx="297">
                  <c:v>-3.9158465357393921</c:v>
                </c:pt>
                <c:pt idx="298">
                  <c:v>-3.9109221523284887</c:v>
                </c:pt>
                <c:pt idx="299">
                  <c:v>-3.9060066766281212</c:v>
                </c:pt>
                <c:pt idx="300">
                  <c:v>-3.9011006001817705</c:v>
                </c:pt>
                <c:pt idx="301">
                  <c:v>-3.896204413592979</c:v>
                </c:pt>
                <c:pt idx="302">
                  <c:v>-3.8913186064763319</c:v>
                </c:pt>
                <c:pt idx="303">
                  <c:v>-3.8864436674084764</c:v>
                </c:pt>
                <c:pt idx="304">
                  <c:v>-3.8815800838792431</c:v>
                </c:pt>
                <c:pt idx="305">
                  <c:v>-3.8767283422429464</c:v>
                </c:pt>
                <c:pt idx="306">
                  <c:v>-3.8718889276696919</c:v>
                </c:pt>
                <c:pt idx="307">
                  <c:v>-3.8670623240969118</c:v>
                </c:pt>
                <c:pt idx="308">
                  <c:v>-3.8622490141809478</c:v>
                </c:pt>
                <c:pt idx="309">
                  <c:v>-3.8574494792487668</c:v>
                </c:pt>
                <c:pt idx="310">
                  <c:v>-3.8526641992498694</c:v>
                </c:pt>
                <c:pt idx="311">
                  <c:v>-3.8478936527082741</c:v>
                </c:pt>
                <c:pt idx="312">
                  <c:v>-3.8431383166746467</c:v>
                </c:pt>
                <c:pt idx="313">
                  <c:v>-3.8383986666786338</c:v>
                </c:pt>
                <c:pt idx="314">
                  <c:v>-3.8336751766812927</c:v>
                </c:pt>
                <c:pt idx="315">
                  <c:v>-3.8289683190276733</c:v>
                </c:pt>
                <c:pt idx="316">
                  <c:v>-3.8242785643996315</c:v>
                </c:pt>
                <c:pt idx="317">
                  <c:v>-3.8196063817687094</c:v>
                </c:pt>
                <c:pt idx="318">
                  <c:v>-3.8149522383492824</c:v>
                </c:pt>
                <c:pt idx="319">
                  <c:v>-3.8103165995518218</c:v>
                </c:pt>
                <c:pt idx="320">
                  <c:v>-3.8056999289363298</c:v>
                </c:pt>
                <c:pt idx="321">
                  <c:v>-3.8011026881660284</c:v>
                </c:pt>
                <c:pt idx="322">
                  <c:v>-3.7965253369611696</c:v>
                </c:pt>
                <c:pt idx="323">
                  <c:v>-3.7919683330530467</c:v>
                </c:pt>
                <c:pt idx="324">
                  <c:v>-3.7874321321382594</c:v>
                </c:pt>
                <c:pt idx="325">
                  <c:v>-3.7829171878331249</c:v>
                </c:pt>
                <c:pt idx="326">
                  <c:v>-3.7784239516282994</c:v>
                </c:pt>
                <c:pt idx="327">
                  <c:v>-3.7739528728436649</c:v>
                </c:pt>
                <c:pt idx="328">
                  <c:v>-3.76950439858338</c:v>
                </c:pt>
                <c:pt idx="329">
                  <c:v>-3.7650789736911521</c:v>
                </c:pt>
                <c:pt idx="330">
                  <c:v>-3.7606770407057941</c:v>
                </c:pt>
                <c:pt idx="331">
                  <c:v>-3.7562990398169243</c:v>
                </c:pt>
                <c:pt idx="332">
                  <c:v>-3.7519454088209891</c:v>
                </c:pt>
                <c:pt idx="333">
                  <c:v>-3.7476165830774666</c:v>
                </c:pt>
                <c:pt idx="334">
                  <c:v>-3.7433129954653115</c:v>
                </c:pt>
                <c:pt idx="335">
                  <c:v>-3.7390350763397047</c:v>
                </c:pt>
                <c:pt idx="336">
                  <c:v>-3.7347832534889998</c:v>
                </c:pt>
                <c:pt idx="337">
                  <c:v>-3.7305579520919272</c:v>
                </c:pt>
                <c:pt idx="338">
                  <c:v>-3.7263595946751105</c:v>
                </c:pt>
                <c:pt idx="339">
                  <c:v>-3.7221886010707999</c:v>
                </c:pt>
                <c:pt idx="340">
                  <c:v>-3.7180453883748674</c:v>
                </c:pt>
                <c:pt idx="341">
                  <c:v>-3.7139303709051417</c:v>
                </c:pt>
                <c:pt idx="342">
                  <c:v>-3.7098439601599291</c:v>
                </c:pt>
                <c:pt idx="343">
                  <c:v>-3.7057865647769046</c:v>
                </c:pt>
                <c:pt idx="344">
                  <c:v>-3.7017585904922314</c:v>
                </c:pt>
                <c:pt idx="345">
                  <c:v>-3.6977604400999695</c:v>
                </c:pt>
                <c:pt idx="346">
                  <c:v>-3.6937925134118319</c:v>
                </c:pt>
                <c:pt idx="347">
                  <c:v>-3.6898552072171871</c:v>
                </c:pt>
                <c:pt idx="348">
                  <c:v>-3.6859489152433613</c:v>
                </c:pt>
                <c:pt idx="349">
                  <c:v>-3.6820740281163031</c:v>
                </c:pt>
                <c:pt idx="350">
                  <c:v>-3.6782309333215015</c:v>
                </c:pt>
                <c:pt idx="351">
                  <c:v>-3.6744200151652224</c:v>
                </c:pt>
                <c:pt idx="352">
                  <c:v>-3.6706416547361105</c:v>
                </c:pt>
                <c:pt idx="353">
                  <c:v>-3.6668962298670662</c:v>
                </c:pt>
                <c:pt idx="354">
                  <c:v>-3.6631841150974447</c:v>
                </c:pt>
                <c:pt idx="355">
                  <c:v>-3.6595056816356393</c:v>
                </c:pt>
                <c:pt idx="356">
                  <c:v>-3.6558612973219211</c:v>
                </c:pt>
                <c:pt idx="357">
                  <c:v>-3.6522513265916894</c:v>
                </c:pt>
                <c:pt idx="358">
                  <c:v>-3.6486761304390138</c:v>
                </c:pt>
                <c:pt idx="359">
                  <c:v>-3.6451360663805206</c:v>
                </c:pt>
                <c:pt idx="360">
                  <c:v>-3.6416314884196699</c:v>
                </c:pt>
                <c:pt idx="361">
                  <c:v>-3.6381627470113433</c:v>
                </c:pt>
                <c:pt idx="362">
                  <c:v>-3.6347301890267802</c:v>
                </c:pt>
                <c:pt idx="363">
                  <c:v>-3.631334157718924</c:v>
                </c:pt>
                <c:pt idx="364">
                  <c:v>-3.6279749926880807</c:v>
                </c:pt>
                <c:pt idx="365">
                  <c:v>-3.6246530298479436</c:v>
                </c:pt>
                <c:pt idx="366">
                  <c:v>-3.6213686013920383</c:v>
                </c:pt>
                <c:pt idx="367">
                  <c:v>-3.618122035760464</c:v>
                </c:pt>
                <c:pt idx="368">
                  <c:v>-3.6149136576070831</c:v>
                </c:pt>
                <c:pt idx="369">
                  <c:v>-3.611743787767042</c:v>
                </c:pt>
                <c:pt idx="370">
                  <c:v>-3.6086127432246737</c:v>
                </c:pt>
                <c:pt idx="371">
                  <c:v>-3.6055208370818281</c:v>
                </c:pt>
                <c:pt idx="372">
                  <c:v>-3.6024683785265474</c:v>
                </c:pt>
                <c:pt idx="373">
                  <c:v>-3.5994556728021343</c:v>
                </c:pt>
                <c:pt idx="374">
                  <c:v>-3.5964830211766552</c:v>
                </c:pt>
                <c:pt idx="375">
                  <c:v>-3.5935507209127993</c:v>
                </c:pt>
                <c:pt idx="376">
                  <c:v>-3.5906590652381416</c:v>
                </c:pt>
                <c:pt idx="377">
                  <c:v>-3.5878083433158441</c:v>
                </c:pt>
                <c:pt idx="378">
                  <c:v>-3.5849988402157265</c:v>
                </c:pt>
                <c:pt idx="379">
                  <c:v>-3.5822308368857505</c:v>
                </c:pt>
                <c:pt idx="380">
                  <c:v>-3.57950461012395</c:v>
                </c:pt>
                <c:pt idx="381">
                  <c:v>-3.576820432550722</c:v>
                </c:pt>
                <c:pt idx="382">
                  <c:v>-3.57417857258159</c:v>
                </c:pt>
                <c:pt idx="383">
                  <c:v>-3.5715792944003537</c:v>
                </c:pt>
                <c:pt idx="384">
                  <c:v>-3.5690228579326573</c:v>
                </c:pt>
                <c:pt idx="385">
                  <c:v>-3.5665095188200215</c:v>
                </c:pt>
                <c:pt idx="386">
                  <c:v>-3.5640395283942667</c:v>
                </c:pt>
                <c:pt idx="387">
                  <c:v>-3.5616131336523695</c:v>
                </c:pt>
                <c:pt idx="388">
                  <c:v>-3.5592305772317858</c:v>
                </c:pt>
                <c:pt idx="389">
                  <c:v>-3.556892097386176</c:v>
                </c:pt>
                <c:pt idx="390">
                  <c:v>-3.5545979279615683</c:v>
                </c:pt>
                <c:pt idx="391">
                  <c:v>-3.5523482983730013</c:v>
                </c:pt>
                <c:pt idx="392">
                  <c:v>-3.5501434335815514</c:v>
                </c:pt>
                <c:pt idx="393">
                  <c:v>-3.5479835540718643</c:v>
                </c:pt>
                <c:pt idx="394">
                  <c:v>-3.5458688758300938</c:v>
                </c:pt>
                <c:pt idx="395">
                  <c:v>-3.5437996103222962</c:v>
                </c:pt>
                <c:pt idx="396">
                  <c:v>-3.5417759644733007</c:v>
                </c:pt>
                <c:pt idx="397">
                  <c:v>-3.5397981406460084</c:v>
                </c:pt>
                <c:pt idx="398">
                  <c:v>-3.5378663366211485</c:v>
                </c:pt>
                <c:pt idx="399">
                  <c:v>-3.5359807455775165</c:v>
                </c:pt>
                <c:pt idx="400">
                  <c:v>-3.5341415560726479</c:v>
                </c:pt>
                <c:pt idx="401">
                  <c:v>-3.5323489520239555</c:v>
                </c:pt>
                <c:pt idx="402">
                  <c:v>-3.5306031126903523</c:v>
                </c:pt>
                <c:pt idx="403">
                  <c:v>-3.5289042126543202</c:v>
                </c:pt>
                <c:pt idx="404">
                  <c:v>-3.5272524218044419</c:v>
                </c:pt>
                <c:pt idx="405">
                  <c:v>-3.5256479053184302</c:v>
                </c:pt>
                <c:pt idx="406">
                  <c:v>-3.5240908236465924</c:v>
                </c:pt>
                <c:pt idx="407">
                  <c:v>-3.5225813324958004</c:v>
                </c:pt>
                <c:pt idx="408">
                  <c:v>-3.5211195828139132</c:v>
                </c:pt>
                <c:pt idx="409">
                  <c:v>-3.5197057207746769</c:v>
                </c:pt>
                <c:pt idx="410">
                  <c:v>-3.5183398877631191</c:v>
                </c:pt>
                <c:pt idx="411">
                  <c:v>-3.517022220361405</c:v>
                </c:pt>
                <c:pt idx="412">
                  <c:v>-3.5157528503351725</c:v>
                </c:pt>
                <c:pt idx="413">
                  <c:v>-3.5145319046203691</c:v>
                </c:pt>
                <c:pt idx="414">
                  <c:v>-3.5133595053105493</c:v>
                </c:pt>
                <c:pt idx="415">
                  <c:v>-3.5122357696446649</c:v>
                </c:pt>
                <c:pt idx="416">
                  <c:v>-3.5111608099953484</c:v>
                </c:pt>
                <c:pt idx="417">
                  <c:v>-3.5101347338576665</c:v>
                </c:pt>
                <c:pt idx="418">
                  <c:v>-3.5091576438383791</c:v>
                </c:pt>
                <c:pt idx="419">
                  <c:v>-3.5082296376456754</c:v>
                </c:pt>
                <c:pt idx="420">
                  <c:v>-3.5073508080793983</c:v>
                </c:pt>
                <c:pt idx="421">
                  <c:v>-3.506521243021774</c:v>
                </c:pt>
                <c:pt idx="422">
                  <c:v>-3.5057410254286174</c:v>
                </c:pt>
                <c:pt idx="423">
                  <c:v>-3.5050102333210358</c:v>
                </c:pt>
                <c:pt idx="424">
                  <c:v>-3.5043289397776323</c:v>
                </c:pt>
                <c:pt idx="425">
                  <c:v>-3.5036972129271939</c:v>
                </c:pt>
                <c:pt idx="426">
                  <c:v>-3.5031151159418776</c:v>
                </c:pt>
                <c:pt idx="427">
                  <c:v>-3.5025827070308977</c:v>
                </c:pt>
                <c:pt idx="428">
                  <c:v>-3.5021000394347026</c:v>
                </c:pt>
                <c:pt idx="429">
                  <c:v>-3.5016671614196482</c:v>
                </c:pt>
                <c:pt idx="430">
                  <c:v>-3.501284116273176</c:v>
                </c:pt>
                <c:pt idx="431">
                  <c:v>-3.5009509422994811</c:v>
                </c:pt>
                <c:pt idx="432">
                  <c:v>-3.5006676728156836</c:v>
                </c:pt>
                <c:pt idx="433">
                  <c:v>-3.5004343361484955</c:v>
                </c:pt>
                <c:pt idx="434">
                  <c:v>-3.5002509556313894</c:v>
                </c:pt>
                <c:pt idx="435">
                  <c:v>-3.5001175496022636</c:v>
                </c:pt>
                <c:pt idx="436">
                  <c:v>-3.5000341314016108</c:v>
                </c:pt>
                <c:pt idx="437">
                  <c:v>-3.5000007093711809</c:v>
                </c:pt>
                <c:pt idx="438">
                  <c:v>-3.5000172868531489</c:v>
                </c:pt>
                <c:pt idx="439">
                  <c:v>-3.500083862189781</c:v>
                </c:pt>
                <c:pt idx="440">
                  <c:v>-3.5002004287235984</c:v>
                </c:pt>
                <c:pt idx="441">
                  <c:v>-3.5003669747980455</c:v>
                </c:pt>
                <c:pt idx="442">
                  <c:v>-3.5005834837586534</c:v>
                </c:pt>
                <c:pt idx="443">
                  <c:v>-3.5008499339547061</c:v>
                </c:pt>
                <c:pt idx="444">
                  <c:v>-3.5011662987414063</c:v>
                </c:pt>
                <c:pt idx="445">
                  <c:v>-3.5015325464825393</c:v>
                </c:pt>
                <c:pt idx="446">
                  <c:v>-3.501948640553636</c:v>
                </c:pt>
                <c:pt idx="447">
                  <c:v>-3.5024145393456352</c:v>
                </c:pt>
                <c:pt idx="448">
                  <c:v>-3.5029301962690473</c:v>
                </c:pt>
                <c:pt idx="449">
                  <c:v>-3.5034955597586093</c:v>
                </c:pt>
                <c:pt idx="450">
                  <c:v>-3.5041105732784419</c:v>
                </c:pt>
                <c:pt idx="451">
                  <c:v>-3.5047751753277079</c:v>
                </c:pt>
                <c:pt idx="452">
                  <c:v>-3.5054892994467552</c:v>
                </c:pt>
                <c:pt idx="453">
                  <c:v>-3.5062528742237662</c:v>
                </c:pt>
                <c:pt idx="454">
                  <c:v>-3.5070658233019008</c:v>
                </c:pt>
                <c:pt idx="455">
                  <c:v>-3.5079280653869271</c:v>
                </c:pt>
                <c:pt idx="456">
                  <c:v>-3.5088395142553575</c:v>
                </c:pt>
                <c:pt idx="457">
                  <c:v>-3.5098000787630634</c:v>
                </c:pt>
                <c:pt idx="458">
                  <c:v>-3.5108096628543928</c:v>
                </c:pt>
                <c:pt idx="459">
                  <c:v>-3.5118681655717814</c:v>
                </c:pt>
                <c:pt idx="460">
                  <c:v>-3.5129754810658373</c:v>
                </c:pt>
                <c:pt idx="461">
                  <c:v>-3.5141314986059324</c:v>
                </c:pt>
                <c:pt idx="462">
                  <c:v>-3.5153361025912799</c:v>
                </c:pt>
                <c:pt idx="463">
                  <c:v>-3.5165891725624832</c:v>
                </c:pt>
                <c:pt idx="464">
                  <c:v>-3.5178905832135867</c:v>
                </c:pt>
                <c:pt idx="465">
                  <c:v>-3.5192402044046149</c:v>
                </c:pt>
                <c:pt idx="466">
                  <c:v>-3.5206379011745685</c:v>
                </c:pt>
                <c:pt idx="467">
                  <c:v>-3.5220835337549397</c:v>
                </c:pt>
                <c:pt idx="468">
                  <c:v>-3.5235769575836731</c:v>
                </c:pt>
                <c:pt idx="469">
                  <c:v>-3.525118023319628</c:v>
                </c:pt>
                <c:pt idx="470">
                  <c:v>-3.526706576857519</c:v>
                </c:pt>
                <c:pt idx="471">
                  <c:v>-3.5283424593433153</c:v>
                </c:pt>
                <c:pt idx="472">
                  <c:v>-3.5300255071901274</c:v>
                </c:pt>
                <c:pt idx="473">
                  <c:v>-3.5317555520945794</c:v>
                </c:pt>
                <c:pt idx="474">
                  <c:v>-3.5335324210536196</c:v>
                </c:pt>
                <c:pt idx="475">
                  <c:v>-3.5353559363818299</c:v>
                </c:pt>
                <c:pt idx="476">
                  <c:v>-3.5372259157292025</c:v>
                </c:pt>
                <c:pt idx="477">
                  <c:v>-3.5391421720993588</c:v>
                </c:pt>
                <c:pt idx="478">
                  <c:v>-3.5411045138682549</c:v>
                </c:pt>
                <c:pt idx="479">
                  <c:v>-3.5431127448033557</c:v>
                </c:pt>
                <c:pt idx="480">
                  <c:v>-3.5451666640832351</c:v>
                </c:pt>
                <c:pt idx="481">
                  <c:v>-3.5472660663176825</c:v>
                </c:pt>
                <c:pt idx="482">
                  <c:v>-3.5494107415682215</c:v>
                </c:pt>
                <c:pt idx="483">
                  <c:v>-3.5516004753691104</c:v>
                </c:pt>
                <c:pt idx="484">
                  <c:v>-3.5538350487488009</c:v>
                </c:pt>
                <c:pt idx="485">
                  <c:v>-3.5561142382518134</c:v>
                </c:pt>
                <c:pt idx="486">
                  <c:v>-3.5584378159610939</c:v>
                </c:pt>
                <c:pt idx="487">
                  <c:v>-3.5608055495208144</c:v>
                </c:pt>
                <c:pt idx="488">
                  <c:v>-3.5632172021595885</c:v>
                </c:pt>
                <c:pt idx="489">
                  <c:v>-3.5656725327141587</c:v>
                </c:pt>
                <c:pt idx="490">
                  <c:v>-3.568171295653523</c:v>
                </c:pt>
                <c:pt idx="491">
                  <c:v>-3.5707132411034621</c:v>
                </c:pt>
                <c:pt idx="492">
                  <c:v>-3.5732981148715566</c:v>
                </c:pt>
                <c:pt idx="493">
                  <c:v>-3.5759256584725803</c:v>
                </c:pt>
                <c:pt idx="494">
                  <c:v>-3.5785956091543589</c:v>
                </c:pt>
                <c:pt idx="495">
                  <c:v>-3.5813076999240567</c:v>
                </c:pt>
                <c:pt idx="496">
                  <c:v>-3.5840616595748531</c:v>
                </c:pt>
                <c:pt idx="497">
                  <c:v>-3.586857212713074</c:v>
                </c:pt>
                <c:pt idx="498">
                  <c:v>-3.5896940797857431</c:v>
                </c:pt>
                <c:pt idx="499">
                  <c:v>-3.5925719771085132</c:v>
                </c:pt>
                <c:pt idx="500">
                  <c:v>-3.5954906168940459</c:v>
                </c:pt>
                <c:pt idx="501">
                  <c:v>-3.5984497072808033</c:v>
                </c:pt>
                <c:pt idx="502">
                  <c:v>-3.6014489523622086</c:v>
                </c:pt>
                <c:pt idx="503">
                  <c:v>-3.6044880522162486</c:v>
                </c:pt>
                <c:pt idx="504">
                  <c:v>-3.607566702935479</c:v>
                </c:pt>
                <c:pt idx="505">
                  <c:v>-3.6106845966573853</c:v>
                </c:pt>
                <c:pt idx="506">
                  <c:v>-3.6138414215952013</c:v>
                </c:pt>
                <c:pt idx="507">
                  <c:v>-3.6170368620690603</c:v>
                </c:pt>
                <c:pt idx="508">
                  <c:v>-3.6202705985375729</c:v>
                </c:pt>
                <c:pt idx="509">
                  <c:v>-3.6235423076297963</c:v>
                </c:pt>
                <c:pt idx="510">
                  <c:v>-3.6268516621775433</c:v>
                </c:pt>
                <c:pt idx="511">
                  <c:v>-3.6301983312481112</c:v>
                </c:pt>
                <c:pt idx="512">
                  <c:v>-3.6335819801773925</c:v>
                </c:pt>
                <c:pt idx="513">
                  <c:v>-3.6370022706033089</c:v>
                </c:pt>
                <c:pt idx="514">
                  <c:v>-3.6404588604996628</c:v>
                </c:pt>
                <c:pt idx="515">
                  <c:v>-3.6439514042103549</c:v>
                </c:pt>
                <c:pt idx="516">
                  <c:v>-3.6474795524839148</c:v>
                </c:pt>
                <c:pt idx="517">
                  <c:v>-3.6510429525084653</c:v>
                </c:pt>
                <c:pt idx="518">
                  <c:v>-3.6546412479469685</c:v>
                </c:pt>
                <c:pt idx="519">
                  <c:v>-3.658274078972874</c:v>
                </c:pt>
                <c:pt idx="520">
                  <c:v>-3.6619410823061167</c:v>
                </c:pt>
                <c:pt idx="521">
                  <c:v>-3.6656418912494138</c:v>
                </c:pt>
                <c:pt idx="522">
                  <c:v>-3.6693761357249497</c:v>
                </c:pt>
                <c:pt idx="523">
                  <c:v>-3.6731434423114</c:v>
                </c:pt>
                <c:pt idx="524">
                  <c:v>-3.676943434281239</c:v>
                </c:pt>
                <c:pt idx="525">
                  <c:v>-3.6807757316384322</c:v>
                </c:pt>
                <c:pt idx="526">
                  <c:v>-3.6846399511564472</c:v>
                </c:pt>
                <c:pt idx="527">
                  <c:v>-3.6885357064165474</c:v>
                </c:pt>
                <c:pt idx="528">
                  <c:v>-3.6924626078464478</c:v>
                </c:pt>
                <c:pt idx="529">
                  <c:v>-3.6964202627592888</c:v>
                </c:pt>
                <c:pt idx="530">
                  <c:v>-3.7004082753928662</c:v>
                </c:pt>
                <c:pt idx="531">
                  <c:v>-3.7044262469492506</c:v>
                </c:pt>
                <c:pt idx="532">
                  <c:v>-3.7084737756346295</c:v>
                </c:pt>
                <c:pt idx="533">
                  <c:v>-3.712550456699502</c:v>
                </c:pt>
                <c:pt idx="534">
                  <c:v>-3.7166558824791691</c:v>
                </c:pt>
                <c:pt idx="535">
                  <c:v>-3.7207896424344695</c:v>
                </c:pt>
                <c:pt idx="536">
                  <c:v>-3.7249513231928462</c:v>
                </c:pt>
                <c:pt idx="537">
                  <c:v>-3.7291405085897025</c:v>
                </c:pt>
                <c:pt idx="538">
                  <c:v>-3.7333567797099847</c:v>
                </c:pt>
                <c:pt idx="539">
                  <c:v>-3.7375997149300879</c:v>
                </c:pt>
                <c:pt idx="540">
                  <c:v>-3.7418688899600383</c:v>
                </c:pt>
                <c:pt idx="541">
                  <c:v>-3.7461638778858775</c:v>
                </c:pt>
                <c:pt idx="542">
                  <c:v>-3.7504842492124051</c:v>
                </c:pt>
                <c:pt idx="543">
                  <c:v>-3.7548295719060825</c:v>
                </c:pt>
                <c:pt idx="544">
                  <c:v>-3.7591994114382548</c:v>
                </c:pt>
                <c:pt idx="545">
                  <c:v>-3.7635933308286229</c:v>
                </c:pt>
                <c:pt idx="546">
                  <c:v>-3.7680108906889034</c:v>
                </c:pt>
                <c:pt idx="547">
                  <c:v>-3.7724516492667854</c:v>
                </c:pt>
                <c:pt idx="548">
                  <c:v>-3.7769151624901238</c:v>
                </c:pt>
                <c:pt idx="549">
                  <c:v>-3.7814009840113099</c:v>
                </c:pt>
                <c:pt idx="550">
                  <c:v>-3.7859086652519229</c:v>
                </c:pt>
                <c:pt idx="551">
                  <c:v>-3.7904377554476087</c:v>
                </c:pt>
                <c:pt idx="552">
                  <c:v>-3.7949878016931149</c:v>
                </c:pt>
                <c:pt idx="553">
                  <c:v>-3.7995583489876021</c:v>
                </c:pt>
                <c:pt idx="554">
                  <c:v>-3.8041489402801636</c:v>
                </c:pt>
                <c:pt idx="555">
                  <c:v>-3.8087591165154815</c:v>
                </c:pt>
                <c:pt idx="556">
                  <c:v>-3.8133884166797873</c:v>
                </c:pt>
                <c:pt idx="557">
                  <c:v>-3.8180363778469162</c:v>
                </c:pt>
                <c:pt idx="558">
                  <c:v>-3.822702535224618</c:v>
                </c:pt>
                <c:pt idx="559">
                  <c:v>-3.8273864222010565</c:v>
                </c:pt>
                <c:pt idx="560">
                  <c:v>-3.8320875703914306</c:v>
                </c:pt>
                <c:pt idx="561">
                  <c:v>-3.8368055096848326</c:v>
                </c:pt>
                <c:pt idx="562">
                  <c:v>-3.8415397682912777</c:v>
                </c:pt>
                <c:pt idx="563">
                  <c:v>-3.8462898727888439</c:v>
                </c:pt>
                <c:pt idx="564">
                  <c:v>-3.8510553481710335</c:v>
                </c:pt>
                <c:pt idx="565">
                  <c:v>-3.8558357178942924</c:v>
                </c:pt>
                <c:pt idx="566">
                  <c:v>-3.8606305039256181</c:v>
                </c:pt>
                <c:pt idx="567">
                  <c:v>-3.8654392267904178</c:v>
                </c:pt>
                <c:pt idx="568">
                  <c:v>-3.8702614056204045</c:v>
                </c:pt>
                <c:pt idx="569">
                  <c:v>-3.8750965582017076</c:v>
                </c:pt>
                <c:pt idx="570">
                  <c:v>-3.8799442010231111</c:v>
                </c:pt>
                <c:pt idx="571">
                  <c:v>-3.8848038493243662</c:v>
                </c:pt>
                <c:pt idx="572">
                  <c:v>-3.8896750171446857</c:v>
                </c:pt>
                <c:pt idx="573">
                  <c:v>-3.8945572173713603</c:v>
                </c:pt>
                <c:pt idx="574">
                  <c:v>-3.8994499617884291</c:v>
                </c:pt>
                <c:pt idx="575">
                  <c:v>-3.9043527611255207</c:v>
                </c:pt>
                <c:pt idx="576">
                  <c:v>-3.9092651251068009</c:v>
                </c:pt>
                <c:pt idx="577">
                  <c:v>-3.9141865624999586</c:v>
                </c:pt>
                <c:pt idx="578">
                  <c:v>-3.9191165811653477</c:v>
                </c:pt>
                <c:pt idx="579">
                  <c:v>-3.9240546881052252</c:v>
                </c:pt>
                <c:pt idx="580">
                  <c:v>-3.9290003895129972</c:v>
                </c:pt>
                <c:pt idx="581">
                  <c:v>-3.9339531908226593</c:v>
                </c:pt>
                <c:pt idx="582">
                  <c:v>-3.9389125967581999</c:v>
                </c:pt>
                <c:pt idx="583">
                  <c:v>-3.9438781113831518</c:v>
                </c:pt>
                <c:pt idx="584">
                  <c:v>-3.9488492381502045</c:v>
                </c:pt>
                <c:pt idx="585">
                  <c:v>-3.9538254799508166</c:v>
                </c:pt>
                <c:pt idx="586">
                  <c:v>-3.9588063391649477</c:v>
                </c:pt>
                <c:pt idx="587">
                  <c:v>-3.9637913177108413</c:v>
                </c:pt>
                <c:pt idx="588">
                  <c:v>-3.9687799170947904</c:v>
                </c:pt>
                <c:pt idx="589">
                  <c:v>-3.973771638461006</c:v>
                </c:pt>
                <c:pt idx="590">
                  <c:v>-3.978765982641526</c:v>
                </c:pt>
                <c:pt idx="591">
                  <c:v>-3.9837624502060796</c:v>
                </c:pt>
                <c:pt idx="592">
                  <c:v>-3.9887605415120886</c:v>
                </c:pt>
                <c:pt idx="593">
                  <c:v>-3.9937597567545802</c:v>
                </c:pt>
                <c:pt idx="594">
                  <c:v>-3.998759596016189</c:v>
                </c:pt>
                <c:pt idx="595">
                  <c:v>-4.0037595593171691</c:v>
                </c:pt>
                <c:pt idx="596">
                  <c:v>-4.0087591466653514</c:v>
                </c:pt>
                <c:pt idx="597">
                  <c:v>-4.0137578581061586</c:v>
                </c:pt>
                <c:pt idx="598">
                  <c:v>-4.0187551937726278</c:v>
                </c:pt>
                <c:pt idx="599">
                  <c:v>-4.0237506539353483</c:v>
                </c:pt>
                <c:pt idx="600">
                  <c:v>-4.0287437390524605</c:v>
                </c:pt>
                <c:pt idx="601">
                  <c:v>-4.0337339498196281</c:v>
                </c:pt>
                <c:pt idx="602">
                  <c:v>-4.0387207872199244</c:v>
                </c:pt>
                <c:pt idx="603">
                  <c:v>-4.0437037525737596</c:v>
                </c:pt>
                <c:pt idx="604">
                  <c:v>-4.0486823475887634</c:v>
                </c:pt>
                <c:pt idx="605">
                  <c:v>-4.0536560744095702</c:v>
                </c:pt>
                <c:pt idx="606">
                  <c:v>-4.0586244356676566</c:v>
                </c:pt>
                <c:pt idx="607">
                  <c:v>-4.0635869345310294</c:v>
                </c:pt>
                <c:pt idx="608">
                  <c:v>-4.0685430747539311</c:v>
                </c:pt>
                <c:pt idx="609">
                  <c:v>-4.0734923607264832</c:v>
                </c:pt>
                <c:pt idx="610">
                  <c:v>-4.0784342975242067</c:v>
                </c:pt>
                <c:pt idx="611">
                  <c:v>-4.0833683909575322</c:v>
                </c:pt>
                <c:pt idx="612">
                  <c:v>-4.0882941476212427</c:v>
                </c:pt>
                <c:pt idx="613">
                  <c:v>-4.0932110749437687</c:v>
                </c:pt>
                <c:pt idx="614">
                  <c:v>-4.0981186812364694</c:v>
                </c:pt>
                <c:pt idx="615">
                  <c:v>-4.1030164757428178</c:v>
                </c:pt>
                <c:pt idx="616">
                  <c:v>-4.1079039686874328</c:v>
                </c:pt>
                <c:pt idx="617">
                  <c:v>-4.1127806713251056</c:v>
                </c:pt>
                <c:pt idx="618">
                  <c:v>-4.1176460959896293</c:v>
                </c:pt>
                <c:pt idx="619">
                  <c:v>-4.1224997561425845</c:v>
                </c:pt>
                <c:pt idx="620">
                  <c:v>-4.1273411664220161</c:v>
                </c:pt>
                <c:pt idx="621">
                  <c:v>-4.1321698426909226</c:v>
                </c:pt>
                <c:pt idx="622">
                  <c:v>-4.1369853020856935</c:v>
                </c:pt>
                <c:pt idx="623">
                  <c:v>-4.1417870630644176</c:v>
                </c:pt>
                <c:pt idx="624">
                  <c:v>-4.1465746454549901</c:v>
                </c:pt>
                <c:pt idx="625">
                  <c:v>-4.1513475705031562</c:v>
                </c:pt>
                <c:pt idx="626">
                  <c:v>-4.1561053609204004</c:v>
                </c:pt>
                <c:pt idx="627">
                  <c:v>-4.1608475409316412</c:v>
                </c:pt>
                <c:pt idx="628">
                  <c:v>-4.1655736363228204</c:v>
                </c:pt>
                <c:pt idx="629">
                  <c:v>-4.1702831744883513</c:v>
                </c:pt>
                <c:pt idx="630">
                  <c:v>-4.1749756844783299</c:v>
                </c:pt>
                <c:pt idx="631">
                  <c:v>-4.1796506970456786</c:v>
                </c:pt>
                <c:pt idx="632">
                  <c:v>-4.1843077446930321</c:v>
                </c:pt>
                <c:pt idx="633">
                  <c:v>-4.1889463617194984</c:v>
                </c:pt>
                <c:pt idx="634">
                  <c:v>-4.1935660842672551</c:v>
                </c:pt>
                <c:pt idx="635">
                  <c:v>-4.1981664503678884</c:v>
                </c:pt>
                <c:pt idx="636">
                  <c:v>-4.2027469999886176</c:v>
                </c:pt>
                <c:pt idx="637">
                  <c:v>-4.2073072750783087</c:v>
                </c:pt>
                <c:pt idx="638">
                  <c:v>-4.2118468196132479</c:v>
                </c:pt>
                <c:pt idx="639">
                  <c:v>-4.2163651796427581</c:v>
                </c:pt>
                <c:pt idx="640">
                  <c:v>-4.2208619033346135</c:v>
                </c:pt>
                <c:pt idx="641">
                  <c:v>-4.2253365410201802</c:v>
                </c:pt>
                <c:pt idx="642">
                  <c:v>-4.2297886452394318</c:v>
                </c:pt>
                <c:pt idx="643">
                  <c:v>-4.2342177707856488</c:v>
                </c:pt>
                <c:pt idx="644">
                  <c:v>-4.2386234747499616</c:v>
                </c:pt>
                <c:pt idx="645">
                  <c:v>-4.2430053165656574</c:v>
                </c:pt>
                <c:pt idx="646">
                  <c:v>-4.2473628580522016</c:v>
                </c:pt>
                <c:pt idx="647">
                  <c:v>-4.2516956634590688</c:v>
                </c:pt>
                <c:pt idx="648">
                  <c:v>-4.2560032995093415</c:v>
                </c:pt>
                <c:pt idx="649">
                  <c:v>-4.2602853354429993</c:v>
                </c:pt>
                <c:pt idx="650">
                  <c:v>-4.2645413430600101</c:v>
                </c:pt>
                <c:pt idx="651">
                  <c:v>-4.2687708967631721</c:v>
                </c:pt>
                <c:pt idx="652">
                  <c:v>-4.2729735736006322</c:v>
                </c:pt>
                <c:pt idx="653">
                  <c:v>-4.2771489533082034</c:v>
                </c:pt>
                <c:pt idx="654">
                  <c:v>-4.2812966183514058</c:v>
                </c:pt>
                <c:pt idx="655">
                  <c:v>-4.2854161539671818</c:v>
                </c:pt>
                <c:pt idx="656">
                  <c:v>-4.2895071482054119</c:v>
                </c:pt>
                <c:pt idx="657">
                  <c:v>-4.293569191970076</c:v>
                </c:pt>
                <c:pt idx="658">
                  <c:v>-4.2976018790601787</c:v>
                </c:pt>
                <c:pt idx="659">
                  <c:v>-4.3016048062103813</c:v>
                </c:pt>
                <c:pt idx="660">
                  <c:v>-4.3055775731312993</c:v>
                </c:pt>
                <c:pt idx="661">
                  <c:v>-4.3095197825495459</c:v>
                </c:pt>
                <c:pt idx="662">
                  <c:v>-4.3134310402474751</c:v>
                </c:pt>
                <c:pt idx="663">
                  <c:v>-4.3173109551025721</c:v>
                </c:pt>
                <c:pt idx="664">
                  <c:v>-4.3211591391265776</c:v>
                </c:pt>
                <c:pt idx="665">
                  <c:v>-4.3249752075043073</c:v>
                </c:pt>
                <c:pt idx="666">
                  <c:v>-4.3287587786320936</c:v>
                </c:pt>
                <c:pt idx="667">
                  <c:v>-4.3325094741559864</c:v>
                </c:pt>
                <c:pt idx="668">
                  <c:v>-4.3362269190095537</c:v>
                </c:pt>
                <c:pt idx="669">
                  <c:v>-4.3399107414514031</c:v>
                </c:pt>
                <c:pt idx="670">
                  <c:v>-4.343560573102371</c:v>
                </c:pt>
                <c:pt idx="671">
                  <c:v>-4.3471760489823277</c:v>
                </c:pt>
                <c:pt idx="672">
                  <c:v>-4.350756807546694</c:v>
                </c:pt>
                <c:pt idx="673">
                  <c:v>-4.3543024907226062</c:v>
                </c:pt>
                <c:pt idx="674">
                  <c:v>-4.3578127439446979</c:v>
                </c:pt>
                <c:pt idx="675">
                  <c:v>-4.3612872161905667</c:v>
                </c:pt>
                <c:pt idx="676">
                  <c:v>-4.3647255600158923</c:v>
                </c:pt>
                <c:pt idx="677">
                  <c:v>-4.3681274315891532</c:v>
                </c:pt>
                <c:pt idx="678">
                  <c:v>-4.3714924907260233</c:v>
                </c:pt>
                <c:pt idx="679">
                  <c:v>-4.3748204009234009</c:v>
                </c:pt>
                <c:pt idx="680">
                  <c:v>-4.3781108293930302</c:v>
                </c:pt>
                <c:pt idx="681">
                  <c:v>-4.3813634470948166</c:v>
                </c:pt>
                <c:pt idx="682">
                  <c:v>-4.384577928769696</c:v>
                </c:pt>
                <c:pt idx="683">
                  <c:v>-4.3877539529721732</c:v>
                </c:pt>
                <c:pt idx="684">
                  <c:v>-4.3908912021024857</c:v>
                </c:pt>
                <c:pt idx="685">
                  <c:v>-4.3939893624383295</c:v>
                </c:pt>
                <c:pt idx="686">
                  <c:v>-4.3970481241662487</c:v>
                </c:pt>
                <c:pt idx="687">
                  <c:v>-4.4000671814126271</c:v>
                </c:pt>
                <c:pt idx="688">
                  <c:v>-4.403046232274253</c:v>
                </c:pt>
                <c:pt idx="689">
                  <c:v>-4.4059849788485179</c:v>
                </c:pt>
                <c:pt idx="690">
                  <c:v>-4.4088831272632216</c:v>
                </c:pt>
                <c:pt idx="691">
                  <c:v>-4.4117403877059305</c:v>
                </c:pt>
                <c:pt idx="692">
                  <c:v>-4.4145564744529882</c:v>
                </c:pt>
                <c:pt idx="693">
                  <c:v>-4.4173311058980627</c:v>
                </c:pt>
                <c:pt idx="694">
                  <c:v>-4.4200640045803183</c:v>
                </c:pt>
                <c:pt idx="695">
                  <c:v>-4.4227548972121724</c:v>
                </c:pt>
                <c:pt idx="696">
                  <c:v>-4.4254035147066002</c:v>
                </c:pt>
                <c:pt idx="697">
                  <c:v>-4.4280095922040541</c:v>
                </c:pt>
                <c:pt idx="698">
                  <c:v>-4.4305728690989659</c:v>
                </c:pt>
                <c:pt idx="699">
                  <c:v>-4.4330930890657765</c:v>
                </c:pt>
                <c:pt idx="700">
                  <c:v>-4.4355700000845877</c:v>
                </c:pt>
                <c:pt idx="701">
                  <c:v>-4.4380033544663666</c:v>
                </c:pt>
                <c:pt idx="702">
                  <c:v>-4.4403929088777012</c:v>
                </c:pt>
                <c:pt idx="703">
                  <c:v>-4.4427384243651371</c:v>
                </c:pt>
                <c:pt idx="704">
                  <c:v>-4.4450396663790874</c:v>
                </c:pt>
                <c:pt idx="705">
                  <c:v>-4.4472964047972621</c:v>
                </c:pt>
                <c:pt idx="706">
                  <c:v>-4.4495084139477052</c:v>
                </c:pt>
                <c:pt idx="707">
                  <c:v>-4.4516754726313428</c:v>
                </c:pt>
                <c:pt idx="708">
                  <c:v>-4.4537973641441093</c:v>
                </c:pt>
                <c:pt idx="709">
                  <c:v>-4.4558738762986279</c:v>
                </c:pt>
                <c:pt idx="710">
                  <c:v>-4.4579048014454106</c:v>
                </c:pt>
                <c:pt idx="711">
                  <c:v>-4.4598899364936315</c:v>
                </c:pt>
                <c:pt idx="712">
                  <c:v>-4.4618290829314455</c:v>
                </c:pt>
                <c:pt idx="713">
                  <c:v>-4.4637220468458239</c:v>
                </c:pt>
                <c:pt idx="714">
                  <c:v>-4.4655686389419476</c:v>
                </c:pt>
                <c:pt idx="715">
                  <c:v>-4.4673686745621533</c:v>
                </c:pt>
                <c:pt idx="716">
                  <c:v>-4.4691219737043717</c:v>
                </c:pt>
                <c:pt idx="717">
                  <c:v>-4.4708283610401569</c:v>
                </c:pt>
                <c:pt idx="718">
                  <c:v>-4.472487665932193</c:v>
                </c:pt>
                <c:pt idx="719">
                  <c:v>-4.4740997224513723</c:v>
                </c:pt>
                <c:pt idx="720">
                  <c:v>-4.4756643693933906</c:v>
                </c:pt>
                <c:pt idx="721">
                  <c:v>-4.4771814502948555</c:v>
                </c:pt>
                <c:pt idx="722">
                  <c:v>-4.4786508134489385</c:v>
                </c:pt>
                <c:pt idx="723">
                  <c:v>-4.4800723119205523</c:v>
                </c:pt>
                <c:pt idx="724">
                  <c:v>-4.4814458035610336</c:v>
                </c:pt>
                <c:pt idx="725">
                  <c:v>-4.4827711510223605</c:v>
                </c:pt>
                <c:pt idx="726">
                  <c:v>-4.4840482217708946</c:v>
                </c:pt>
                <c:pt idx="727">
                  <c:v>-4.485276888100624</c:v>
                </c:pt>
                <c:pt idx="728">
                  <c:v>-4.4864570271459376</c:v>
                </c:pt>
                <c:pt idx="729">
                  <c:v>-4.487588520893917</c:v>
                </c:pt>
                <c:pt idx="730">
                  <c:v>-4.4886712561961293</c:v>
                </c:pt>
                <c:pt idx="731">
                  <c:v>-4.4897051247799471</c:v>
                </c:pt>
                <c:pt idx="732">
                  <c:v>-4.4906900232593738</c:v>
                </c:pt>
                <c:pt idx="733">
                  <c:v>-4.4916258531453792</c:v>
                </c:pt>
                <c:pt idx="734">
                  <c:v>-4.492512520855759</c:v>
                </c:pt>
                <c:pt idx="735">
                  <c:v>-4.4933499377244797</c:v>
                </c:pt>
                <c:pt idx="736">
                  <c:v>-4.4941380200105492</c:v>
                </c:pt>
                <c:pt idx="737">
                  <c:v>-4.4948766889063991</c:v>
                </c:pt>
                <c:pt idx="738">
                  <c:v>-4.4955658705457546</c:v>
                </c:pt>
                <c:pt idx="739">
                  <c:v>-4.4962054960110249</c:v>
                </c:pt>
                <c:pt idx="740">
                  <c:v>-4.4967955013401975</c:v>
                </c:pt>
                <c:pt idx="741">
                  <c:v>-4.4973358275332309</c:v>
                </c:pt>
                <c:pt idx="742">
                  <c:v>-4.4978264205579563</c:v>
                </c:pt>
                <c:pt idx="743">
                  <c:v>-4.4982672313554799</c:v>
                </c:pt>
                <c:pt idx="744">
                  <c:v>-4.4986582158450892</c:v>
                </c:pt>
                <c:pt idx="745">
                  <c:v>-4.4989993349286612</c:v>
                </c:pt>
                <c:pt idx="746">
                  <c:v>-4.4992905544945723</c:v>
                </c:pt>
                <c:pt idx="747">
                  <c:v>-4.4995318454211066</c:v>
                </c:pt>
                <c:pt idx="748">
                  <c:v>-4.4997231835793752</c:v>
                </c:pt>
                <c:pt idx="749">
                  <c:v>-4.4998645498357197</c:v>
                </c:pt>
                <c:pt idx="750">
                  <c:v>-4.4999559300536331</c:v>
                </c:pt>
                <c:pt idx="751">
                  <c:v>-4.49999731509517</c:v>
                </c:pt>
                <c:pt idx="752">
                  <c:v>-4.4999887008218611</c:v>
                </c:pt>
                <c:pt idx="753">
                  <c:v>-4.499930088095125</c:v>
                </c:pt>
                <c:pt idx="754">
                  <c:v>-4.499821482776186</c:v>
                </c:pt>
                <c:pt idx="755">
                  <c:v>-4.4996628957254865</c:v>
                </c:pt>
                <c:pt idx="756">
                  <c:v>-4.4994543428015987</c:v>
                </c:pt>
                <c:pt idx="757">
                  <c:v>-4.4991958448596412</c:v>
                </c:pt>
                <c:pt idx="758">
                  <c:v>-4.4988874277491933</c:v>
                </c:pt>
                <c:pt idx="759">
                  <c:v>-4.4985291223117088</c:v>
                </c:pt>
                <c:pt idx="760">
                  <c:v>-4.4981209643774314</c:v>
                </c:pt>
                <c:pt idx="761">
                  <c:v>-4.497662994761817</c:v>
                </c:pt>
                <c:pt idx="762">
                  <c:v>-4.4971552592614437</c:v>
                </c:pt>
                <c:pt idx="763">
                  <c:v>-4.4965978086494385</c:v>
                </c:pt>
                <c:pt idx="764">
                  <c:v>-4.4959906986703997</c:v>
                </c:pt>
                <c:pt idx="765">
                  <c:v>-4.4953339900348164</c:v>
                </c:pt>
                <c:pt idx="766">
                  <c:v>-4.4946277484130084</c:v>
                </c:pt>
                <c:pt idx="767">
                  <c:v>-4.4938720444285458</c:v>
                </c:pt>
                <c:pt idx="768">
                  <c:v>-4.4930669536511996</c:v>
                </c:pt>
                <c:pt idx="769">
                  <c:v>-4.4922125565893776</c:v>
                </c:pt>
                <c:pt idx="770">
                  <c:v>-4.4913089386820699</c:v>
                </c:pt>
                <c:pt idx="771">
                  <c:v>-4.490356190290318</c:v>
                </c:pt>
                <c:pt idx="772">
                  <c:v>-4.4893544066881663</c:v>
                </c:pt>
                <c:pt idx="773">
                  <c:v>-4.4883036880531382</c:v>
                </c:pt>
                <c:pt idx="774">
                  <c:v>-4.4872041394562237</c:v>
                </c:pt>
                <c:pt idx="775">
                  <c:v>-4.4860558708513674</c:v>
                </c:pt>
                <c:pt idx="776">
                  <c:v>-4.4848589970644692</c:v>
                </c:pt>
                <c:pt idx="777">
                  <c:v>-4.4836136377819127</c:v>
                </c:pt>
                <c:pt idx="778">
                  <c:v>-4.4823199175385895</c:v>
                </c:pt>
                <c:pt idx="779">
                  <c:v>-4.4809779657054429</c:v>
                </c:pt>
                <c:pt idx="780">
                  <c:v>-4.4795879164765404</c:v>
                </c:pt>
                <c:pt idx="781">
                  <c:v>-4.4781499088556442</c:v>
                </c:pt>
                <c:pt idx="782">
                  <c:v>-4.4766640866423195</c:v>
                </c:pt>
                <c:pt idx="783">
                  <c:v>-4.4751305984175511</c:v>
                </c:pt>
                <c:pt idx="784">
                  <c:v>-4.4735495975288799</c:v>
                </c:pt>
                <c:pt idx="785">
                  <c:v>-4.4719212420750791</c:v>
                </c:pt>
                <c:pt idx="786">
                  <c:v>-4.4702456948903393</c:v>
                </c:pt>
                <c:pt idx="787">
                  <c:v>-4.4685231235279783</c:v>
                </c:pt>
                <c:pt idx="788">
                  <c:v>-4.4667537002436992</c:v>
                </c:pt>
                <c:pt idx="789">
                  <c:v>-4.4649376019783578</c:v>
                </c:pt>
                <c:pt idx="790">
                  <c:v>-4.4630750103402637</c:v>
                </c:pt>
                <c:pt idx="791">
                  <c:v>-4.4611661115870325</c:v>
                </c:pt>
                <c:pt idx="792">
                  <c:v>-4.4592110966069436</c:v>
                </c:pt>
                <c:pt idx="793">
                  <c:v>-4.4572101608998684</c:v>
                </c:pt>
                <c:pt idx="794">
                  <c:v>-4.4551635045577127</c:v>
                </c:pt>
                <c:pt idx="795">
                  <c:v>-4.4530713322444013</c:v>
                </c:pt>
                <c:pt idx="796">
                  <c:v>-4.4509338531754228</c:v>
                </c:pt>
                <c:pt idx="797">
                  <c:v>-4.4487512810969072</c:v>
                </c:pt>
                <c:pt idx="798">
                  <c:v>-4.4465238342642364</c:v>
                </c:pt>
                <c:pt idx="799">
                  <c:v>-4.4442517354202415</c:v>
                </c:pt>
                <c:pt idx="800">
                  <c:v>-4.4419352117729165</c:v>
                </c:pt>
                <c:pt idx="801">
                  <c:v>-4.4395744949726881</c:v>
                </c:pt>
                <c:pt idx="802">
                  <c:v>-4.4371698210892774</c:v>
                </c:pt>
                <c:pt idx="803">
                  <c:v>-4.4347214305880618</c:v>
                </c:pt>
                <c:pt idx="804">
                  <c:v>-4.4322295683060533</c:v>
                </c:pt>
                <c:pt idx="805">
                  <c:v>-4.4296944834274079</c:v>
                </c:pt>
                <c:pt idx="806">
                  <c:v>-4.4271164294584944</c:v>
                </c:pt>
                <c:pt idx="807">
                  <c:v>-4.4244956642025635</c:v>
                </c:pt>
                <c:pt idx="808">
                  <c:v>-4.4218324497339614</c:v>
                </c:pt>
                <c:pt idx="809">
                  <c:v>-4.4191270523719082</c:v>
                </c:pt>
                <c:pt idx="810">
                  <c:v>-4.4163797426538887</c:v>
                </c:pt>
                <c:pt idx="811">
                  <c:v>-4.4135907953085898</c:v>
                </c:pt>
                <c:pt idx="812">
                  <c:v>-4.4107604892284149</c:v>
                </c:pt>
                <c:pt idx="813">
                  <c:v>-4.4078891074416191</c:v>
                </c:pt>
                <c:pt idx="814">
                  <c:v>-4.4049769370839824</c:v>
                </c:pt>
                <c:pt idx="815">
                  <c:v>-4.4020242693701164</c:v>
                </c:pt>
                <c:pt idx="816">
                  <c:v>-4.3990313995643371</c:v>
                </c:pt>
                <c:pt idx="817">
                  <c:v>-4.3959986269511226</c:v>
                </c:pt>
                <c:pt idx="818">
                  <c:v>-4.3929262548052099</c:v>
                </c:pt>
                <c:pt idx="819">
                  <c:v>-4.3898145903612589</c:v>
                </c:pt>
                <c:pt idx="820">
                  <c:v>-4.3866639447831117</c:v>
                </c:pt>
                <c:pt idx="821">
                  <c:v>-4.383474633132705</c:v>
                </c:pt>
                <c:pt idx="822">
                  <c:v>-4.3802469743385508</c:v>
                </c:pt>
                <c:pt idx="823">
                  <c:v>-4.3769812911638288</c:v>
                </c:pt>
                <c:pt idx="824">
                  <c:v>-4.3736779101741465</c:v>
                </c:pt>
                <c:pt idx="825">
                  <c:v>-4.3703371617048381</c:v>
                </c:pt>
                <c:pt idx="826">
                  <c:v>-4.3669593798279731</c:v>
                </c:pt>
                <c:pt idx="827">
                  <c:v>-4.3635449023189281</c:v>
                </c:pt>
                <c:pt idx="828">
                  <c:v>-4.3600940706226003</c:v>
                </c:pt>
                <c:pt idx="829">
                  <c:v>-4.3566072298192866</c:v>
                </c:pt>
                <c:pt idx="830">
                  <c:v>-4.3530847285901686</c:v>
                </c:pt>
                <c:pt idx="831">
                  <c:v>-4.3495269191824217</c:v>
                </c:pt>
                <c:pt idx="832">
                  <c:v>-4.3459341573740291</c:v>
                </c:pt>
                <c:pt idx="833">
                  <c:v>-4.3423068024381815</c:v>
                </c:pt>
                <c:pt idx="834">
                  <c:v>-4.3386452171073397</c:v>
                </c:pt>
                <c:pt idx="835">
                  <c:v>-4.3349497675369904</c:v>
                </c:pt>
                <c:pt idx="836">
                  <c:v>-4.3312208232690157</c:v>
                </c:pt>
                <c:pt idx="837">
                  <c:v>-4.3274587571947265</c:v>
                </c:pt>
                <c:pt idx="838">
                  <c:v>-4.3236639455176036</c:v>
                </c:pt>
                <c:pt idx="839">
                  <c:v>-4.3198367677156435</c:v>
                </c:pt>
                <c:pt idx="840">
                  <c:v>-4.3159776065034414</c:v>
                </c:pt>
                <c:pt idx="841">
                  <c:v>-4.3120868477939078</c:v>
                </c:pt>
                <c:pt idx="842">
                  <c:v>-4.3081648806596604</c:v>
                </c:pt>
                <c:pt idx="843">
                  <c:v>-4.3042120972941511</c:v>
                </c:pt>
                <c:pt idx="844">
                  <c:v>-4.3002288929724273</c:v>
                </c:pt>
                <c:pt idx="845">
                  <c:v>-4.29621566601159</c:v>
                </c:pt>
                <c:pt idx="846">
                  <c:v>-4.2921728177309975</c:v>
                </c:pt>
                <c:pt idx="847">
                  <c:v>-4.288100752412114</c:v>
                </c:pt>
                <c:pt idx="848">
                  <c:v>-4.2839998772580667</c:v>
                </c:pt>
                <c:pt idx="849">
                  <c:v>-4.2798706023529647</c:v>
                </c:pt>
                <c:pt idx="850">
                  <c:v>-4.2757133406208467</c:v>
                </c:pt>
                <c:pt idx="851">
                  <c:v>-4.2715285077844269</c:v>
                </c:pt>
                <c:pt idx="852">
                  <c:v>-4.2673165223235046</c:v>
                </c:pt>
                <c:pt idx="853">
                  <c:v>-4.2630778054331131</c:v>
                </c:pt>
                <c:pt idx="854">
                  <c:v>-4.2588127809814065</c:v>
                </c:pt>
                <c:pt idx="855">
                  <c:v>-4.2545218754672804</c:v>
                </c:pt>
                <c:pt idx="856">
                  <c:v>-4.250205517977709</c:v>
                </c:pt>
                <c:pt idx="857">
                  <c:v>-4.2458641401448407</c:v>
                </c:pt>
                <c:pt idx="858">
                  <c:v>-4.2414981761028496</c:v>
                </c:pt>
                <c:pt idx="859">
                  <c:v>-4.2371080624444906</c:v>
                </c:pt>
                <c:pt idx="860">
                  <c:v>-4.2326942381774764</c:v>
                </c:pt>
                <c:pt idx="861">
                  <c:v>-4.2282571446805619</c:v>
                </c:pt>
                <c:pt idx="862">
                  <c:v>-4.2237972256593865</c:v>
                </c:pt>
                <c:pt idx="863">
                  <c:v>-4.2193149271021451</c:v>
                </c:pt>
                <c:pt idx="864">
                  <c:v>-4.2148106972349559</c:v>
                </c:pt>
                <c:pt idx="865">
                  <c:v>-4.2102849864770482</c:v>
                </c:pt>
                <c:pt idx="866">
                  <c:v>-4.2057382473957325</c:v>
                </c:pt>
                <c:pt idx="867">
                  <c:v>-4.2011709346611257</c:v>
                </c:pt>
                <c:pt idx="868">
                  <c:v>-4.1965835050006906</c:v>
                </c:pt>
                <c:pt idx="869">
                  <c:v>-4.1919764171535787</c:v>
                </c:pt>
                <c:pt idx="870">
                  <c:v>-4.187350131824731</c:v>
                </c:pt>
                <c:pt idx="871">
                  <c:v>-4.1827051116388221</c:v>
                </c:pt>
                <c:pt idx="872">
                  <c:v>-4.1780418210940091</c:v>
                </c:pt>
                <c:pt idx="873">
                  <c:v>-4.1733607265154484</c:v>
                </c:pt>
                <c:pt idx="874">
                  <c:v>-4.1686622960087067</c:v>
                </c:pt>
                <c:pt idx="875">
                  <c:v>-4.1639469994129144</c:v>
                </c:pt>
                <c:pt idx="876">
                  <c:v>-4.1592153082538008</c:v>
                </c:pt>
                <c:pt idx="877">
                  <c:v>-4.1544676956965434</c:v>
                </c:pt>
                <c:pt idx="878">
                  <c:v>-4.1497046364984387</c:v>
                </c:pt>
                <c:pt idx="879">
                  <c:v>-4.1449266069614348</c:v>
                </c:pt>
                <c:pt idx="880">
                  <c:v>-4.1401340848845098</c:v>
                </c:pt>
                <c:pt idx="881">
                  <c:v>-4.1353275495158739</c:v>
                </c:pt>
                <c:pt idx="882">
                  <c:v>-4.130507481505056</c:v>
                </c:pt>
                <c:pt idx="883">
                  <c:v>-4.1256743628548502</c:v>
                </c:pt>
                <c:pt idx="884">
                  <c:v>-4.1208286768730806</c:v>
                </c:pt>
                <c:pt idx="885">
                  <c:v>-4.1159709081243143</c:v>
                </c:pt>
                <c:pt idx="886">
                  <c:v>-4.1111015423813839</c:v>
                </c:pt>
                <c:pt idx="887">
                  <c:v>-4.1062210665767926</c:v>
                </c:pt>
                <c:pt idx="888">
                  <c:v>-4.1013299687540643</c:v>
                </c:pt>
                <c:pt idx="889">
                  <c:v>-4.0964287380189024</c:v>
                </c:pt>
                <c:pt idx="890">
                  <c:v>-4.0915178644902923</c:v>
                </c:pt>
                <c:pt idx="891">
                  <c:v>-4.0865978392515006</c:v>
                </c:pt>
                <c:pt idx="892">
                  <c:v>-4.0816691543009487</c:v>
                </c:pt>
                <c:pt idx="893">
                  <c:v>-4.0767323025030207</c:v>
                </c:pt>
                <c:pt idx="894">
                  <c:v>-4.0717877775387894</c:v>
                </c:pt>
                <c:pt idx="895">
                  <c:v>-4.0668360738566269</c:v>
                </c:pt>
                <c:pt idx="896">
                  <c:v>-4.0618776866227719</c:v>
                </c:pt>
                <c:pt idx="897">
                  <c:v>-4.0569131116718262</c:v>
                </c:pt>
                <c:pt idx="898">
                  <c:v>-4.051942845457134</c:v>
                </c:pt>
                <c:pt idx="899">
                  <c:v>-4.0469673850011851</c:v>
                </c:pt>
                <c:pt idx="900">
                  <c:v>-4.0419872278458753</c:v>
                </c:pt>
                <c:pt idx="901">
                  <c:v>-4.0370028720027662</c:v>
                </c:pt>
                <c:pt idx="902">
                  <c:v>-4.0320148159032962</c:v>
                </c:pt>
                <c:pt idx="903">
                  <c:v>-4.0270235583489153</c:v>
                </c:pt>
                <c:pt idx="904">
                  <c:v>-4.0220295984612155</c:v>
                </c:pt>
                <c:pt idx="905">
                  <c:v>-4.0170334356320305</c:v>
                </c:pt>
                <c:pt idx="906">
                  <c:v>-4.0120355694734773</c:v>
                </c:pt>
                <c:pt idx="907">
                  <c:v>-4.0070364997680024</c:v>
                </c:pt>
                <c:pt idx="908">
                  <c:v>-4.0020367264184209</c:v>
                </c:pt>
                <c:pt idx="909">
                  <c:v>-3.9970367493978887</c:v>
                </c:pt>
                <c:pt idx="910">
                  <c:v>-3.9920370686999473</c:v>
                </c:pt>
                <c:pt idx="911">
                  <c:v>-3.9870381842885072</c:v>
                </c:pt>
                <c:pt idx="912">
                  <c:v>-3.9820405960478293</c:v>
                </c:pt>
                <c:pt idx="913">
                  <c:v>-3.9770448037325843</c:v>
                </c:pt>
                <c:pt idx="914">
                  <c:v>-3.9720513069178369</c:v>
                </c:pt>
                <c:pt idx="915">
                  <c:v>-3.9670606049491033</c:v>
                </c:pt>
                <c:pt idx="916">
                  <c:v>-3.9620731968924292</c:v>
                </c:pt>
                <c:pt idx="917">
                  <c:v>-3.9570895814844604</c:v>
                </c:pt>
                <c:pt idx="918">
                  <c:v>-3.9521102570825808</c:v>
                </c:pt>
                <c:pt idx="919">
                  <c:v>-3.9471357216150884</c:v>
                </c:pt>
                <c:pt idx="920">
                  <c:v>-3.9421664725313814</c:v>
                </c:pt>
                <c:pt idx="921">
                  <c:v>-3.937203006752223</c:v>
                </c:pt>
                <c:pt idx="922">
                  <c:v>-3.9322458206200661</c:v>
                </c:pt>
                <c:pt idx="923">
                  <c:v>-3.9272954098493784</c:v>
                </c:pt>
                <c:pt idx="924">
                  <c:v>-3.9223522694771225</c:v>
                </c:pt>
                <c:pt idx="925">
                  <c:v>-3.9174168938132121</c:v>
                </c:pt>
                <c:pt idx="926">
                  <c:v>-3.9124897763910984</c:v>
                </c:pt>
                <c:pt idx="927">
                  <c:v>-3.907571409918424</c:v>
                </c:pt>
                <c:pt idx="928">
                  <c:v>-3.9026622862277338</c:v>
                </c:pt>
                <c:pt idx="929">
                  <c:v>-3.8977628962273032</c:v>
                </c:pt>
                <c:pt idx="930">
                  <c:v>-3.8928737298520559</c:v>
                </c:pt>
                <c:pt idx="931">
                  <c:v>-3.8879952760145522</c:v>
                </c:pt>
                <c:pt idx="932">
                  <c:v>-3.8831280225561065</c:v>
                </c:pt>
                <c:pt idx="933">
                  <c:v>-3.8782724561980189</c:v>
                </c:pt>
                <c:pt idx="934">
                  <c:v>-3.8734290624928653</c:v>
                </c:pt>
                <c:pt idx="935">
                  <c:v>-3.8685983257759871</c:v>
                </c:pt>
                <c:pt idx="936">
                  <c:v>-3.8637807291170367</c:v>
                </c:pt>
                <c:pt idx="937">
                  <c:v>-3.8589767542716524</c:v>
                </c:pt>
                <c:pt idx="938">
                  <c:v>-3.8541868816333258</c:v>
                </c:pt>
                <c:pt idx="939">
                  <c:v>-3.849411590185325</c:v>
                </c:pt>
                <c:pt idx="940">
                  <c:v>-3.8446513574528121</c:v>
                </c:pt>
                <c:pt idx="941">
                  <c:v>-3.8399066594551008</c:v>
                </c:pt>
                <c:pt idx="942">
                  <c:v>-3.8351779706580333</c:v>
                </c:pt>
                <c:pt idx="943">
                  <c:v>-3.8304657639265454</c:v>
                </c:pt>
                <c:pt idx="944">
                  <c:v>-3.82577051047739</c:v>
                </c:pt>
                <c:pt idx="945">
                  <c:v>-3.8210926798319962</c:v>
                </c:pt>
                <c:pt idx="946">
                  <c:v>-3.8164327397695268</c:v>
                </c:pt>
                <c:pt idx="947">
                  <c:v>-3.811791156280115</c:v>
                </c:pt>
                <c:pt idx="948">
                  <c:v>-3.8071683935182286</c:v>
                </c:pt>
                <c:pt idx="949">
                  <c:v>-3.8025649137563011</c:v>
                </c:pt>
                <c:pt idx="950">
                  <c:v>-3.7979811773384693</c:v>
                </c:pt>
                <c:pt idx="951">
                  <c:v>-3.7934176426345516</c:v>
                </c:pt>
                <c:pt idx="952">
                  <c:v>-3.7888747659942226</c:v>
                </c:pt>
                <c:pt idx="953">
                  <c:v>-3.7843530017013567</c:v>
                </c:pt>
                <c:pt idx="954">
                  <c:v>-3.7798528019286128</c:v>
                </c:pt>
                <c:pt idx="955">
                  <c:v>-3.7753746166922233</c:v>
                </c:pt>
                <c:pt idx="956">
                  <c:v>-3.7709188938069778</c:v>
                </c:pt>
                <c:pt idx="957">
                  <c:v>-3.766486078841448</c:v>
                </c:pt>
                <c:pt idx="958">
                  <c:v>-3.7620766150734459</c:v>
                </c:pt>
                <c:pt idx="959">
                  <c:v>-3.7576909434456618</c:v>
                </c:pt>
                <c:pt idx="960">
                  <c:v>-3.7533295025216091</c:v>
                </c:pt>
                <c:pt idx="961">
                  <c:v>-3.7489927284417526</c:v>
                </c:pt>
                <c:pt idx="962">
                  <c:v>-3.7446810548798739</c:v>
                </c:pt>
                <c:pt idx="963">
                  <c:v>-3.7403949129997449</c:v>
                </c:pt>
                <c:pt idx="964">
                  <c:v>-3.7361347314119793</c:v>
                </c:pt>
                <c:pt idx="965">
                  <c:v>-3.7319009361311823</c:v>
                </c:pt>
                <c:pt idx="966">
                  <c:v>-3.7276939505333604</c:v>
                </c:pt>
                <c:pt idx="967">
                  <c:v>-3.7235141953135638</c:v>
                </c:pt>
                <c:pt idx="968">
                  <c:v>-3.719362088443829</c:v>
                </c:pt>
                <c:pt idx="969">
                  <c:v>-3.7152380451313887</c:v>
                </c:pt>
                <c:pt idx="970">
                  <c:v>-3.711142477777134</c:v>
                </c:pt>
                <c:pt idx="971">
                  <c:v>-3.7070757959343852</c:v>
                </c:pt>
                <c:pt idx="972">
                  <c:v>-3.7030384062679462</c:v>
                </c:pt>
                <c:pt idx="973">
                  <c:v>-3.699030712513407</c:v>
                </c:pt>
                <c:pt idx="974">
                  <c:v>-3.6950531154368127</c:v>
                </c:pt>
                <c:pt idx="975">
                  <c:v>-3.6911060127945534</c:v>
                </c:pt>
                <c:pt idx="976">
                  <c:v>-3.6871897992936007</c:v>
                </c:pt>
                <c:pt idx="977">
                  <c:v>-3.6833048665520476</c:v>
                </c:pt>
                <c:pt idx="978">
                  <c:v>-3.6794516030599271</c:v>
                </c:pt>
                <c:pt idx="979">
                  <c:v>-3.675630394140375</c:v>
                </c:pt>
                <c:pt idx="980">
                  <c:v>-3.6718416219111045</c:v>
                </c:pt>
                <c:pt idx="981">
                  <c:v>-3.6680856652461791</c:v>
                </c:pt>
                <c:pt idx="982">
                  <c:v>-3.6643628997381317</c:v>
                </c:pt>
                <c:pt idx="983">
                  <c:v>-3.6606736976604188</c:v>
                </c:pt>
                <c:pt idx="984">
                  <c:v>-3.6570184279301641</c:v>
                </c:pt>
                <c:pt idx="985">
                  <c:v>-3.653397456071299</c:v>
                </c:pt>
                <c:pt idx="986">
                  <c:v>-3.6498111441779977</c:v>
                </c:pt>
                <c:pt idx="987">
                  <c:v>-3.6462598508784501</c:v>
                </c:pt>
                <c:pt idx="988">
                  <c:v>-3.6427439312990351</c:v>
                </c:pt>
                <c:pt idx="989">
                  <c:v>-3.6392637370287773</c:v>
                </c:pt>
                <c:pt idx="990">
                  <c:v>-3.635819616084202</c:v>
                </c:pt>
                <c:pt idx="991">
                  <c:v>-3.632411912874538</c:v>
                </c:pt>
                <c:pt idx="992">
                  <c:v>-3.6290409681672644</c:v>
                </c:pt>
                <c:pt idx="993">
                  <c:v>-3.6257071190540398</c:v>
                </c:pt>
                <c:pt idx="994">
                  <c:v>-3.6224106989170024</c:v>
                </c:pt>
                <c:pt idx="995">
                  <c:v>-3.6191520373954171</c:v>
                </c:pt>
                <c:pt idx="996">
                  <c:v>-3.6159314603527175</c:v>
                </c:pt>
                <c:pt idx="997">
                  <c:v>-3.6127492898439306</c:v>
                </c:pt>
                <c:pt idx="998">
                  <c:v>-3.6096058440834478</c:v>
                </c:pt>
                <c:pt idx="999">
                  <c:v>-3.6065014374132307</c:v>
                </c:pt>
                <c:pt idx="1000">
                  <c:v>-3.6034363802713587</c:v>
                </c:pt>
                <c:pt idx="1001">
                  <c:v>-3.600410979160988</c:v>
                </c:pt>
                <c:pt idx="1002">
                  <c:v>-3.5974255366197143</c:v>
                </c:pt>
                <c:pt idx="1003">
                  <c:v>-3.5944803511893006</c:v>
                </c:pt>
                <c:pt idx="1004">
                  <c:v>-3.591575717385834</c:v>
                </c:pt>
                <c:pt idx="1005">
                  <c:v>-3.5887119256702786</c:v>
                </c:pt>
                <c:pt idx="1006">
                  <c:v>-3.5858892624194172</c:v>
                </c:pt>
                <c:pt idx="1007">
                  <c:v>-3.583108009897221</c:v>
                </c:pt>
                <c:pt idx="1008">
                  <c:v>-3.5803684462266299</c:v>
                </c:pt>
                <c:pt idx="1009">
                  <c:v>-3.5776708453617205</c:v>
                </c:pt>
                <c:pt idx="1010">
                  <c:v>-3.5750154770603348</c:v>
                </c:pt>
                <c:pt idx="1011">
                  <c:v>-3.5724026068570947</c:v>
                </c:pt>
                <c:pt idx="1012">
                  <c:v>-3.5698324960368351</c:v>
                </c:pt>
                <c:pt idx="1013">
                  <c:v>-3.5673054016085017</c:v>
                </c:pt>
                <c:pt idx="1014">
                  <c:v>-3.5648215762794302</c:v>
                </c:pt>
                <c:pt idx="1015">
                  <c:v>-3.5623812684300811</c:v>
                </c:pt>
                <c:pt idx="1016">
                  <c:v>-3.5599847220892102</c:v>
                </c:pt>
                <c:pt idx="1017">
                  <c:v>-3.5576321769094519</c:v>
                </c:pt>
                <c:pt idx="1018">
                  <c:v>-3.5553238681433621</c:v>
                </c:pt>
                <c:pt idx="1019">
                  <c:v>-3.5530600266198977</c:v>
                </c:pt>
                <c:pt idx="1020">
                  <c:v>-3.5508408787213228</c:v>
                </c:pt>
                <c:pt idx="1021">
                  <c:v>-3.5486666463605756</c:v>
                </c:pt>
                <c:pt idx="1022">
                  <c:v>-3.5465375469590859</c:v>
                </c:pt>
                <c:pt idx="1023">
                  <c:v>-3.5444537934250131</c:v>
                </c:pt>
                <c:pt idx="1024">
                  <c:v>-3.5424155941319788</c:v>
                </c:pt>
                <c:pt idx="1025">
                  <c:v>-3.540423152898212</c:v>
                </c:pt>
                <c:pt idx="1026">
                  <c:v>-3.5384766689661746</c:v>
                </c:pt>
                <c:pt idx="1027">
                  <c:v>-3.5365763369826406</c:v>
                </c:pt>
                <c:pt idx="1028">
                  <c:v>-3.5347223469792231</c:v>
                </c:pt>
                <c:pt idx="1029">
                  <c:v>-3.5329148843533766</c:v>
                </c:pt>
                <c:pt idx="1030">
                  <c:v>-3.5311541298498597</c:v>
                </c:pt>
                <c:pt idx="1031">
                  <c:v>-3.5294402595426537</c:v>
                </c:pt>
                <c:pt idx="1032">
                  <c:v>-3.5277734448173605</c:v>
                </c:pt>
                <c:pt idx="1033">
                  <c:v>-3.5261538523540676</c:v>
                </c:pt>
                <c:pt idx="1034">
                  <c:v>-3.5245816441106661</c:v>
                </c:pt>
                <c:pt idx="1035">
                  <c:v>-3.5230569773066733</c:v>
                </c:pt>
                <c:pt idx="1036">
                  <c:v>-3.5215800044075003</c:v>
                </c:pt>
                <c:pt idx="1037">
                  <c:v>-3.5201508731092028</c:v>
                </c:pt>
                <c:pt idx="1038">
                  <c:v>-3.5187697263237223</c:v>
                </c:pt>
                <c:pt idx="1039">
                  <c:v>-3.5174367021645856</c:v>
                </c:pt>
                <c:pt idx="1040">
                  <c:v>-3.5161519339330969</c:v>
                </c:pt>
                <c:pt idx="1041">
                  <c:v>-3.5149155501050102</c:v>
                </c:pt>
                <c:pt idx="1042">
                  <c:v>-3.5137276743176775</c:v>
                </c:pt>
                <c:pt idx="1043">
                  <c:v>-3.5125884253576865</c:v>
                </c:pt>
                <c:pt idx="1044">
                  <c:v>-3.5114979171489855</c:v>
                </c:pt>
                <c:pt idx="1045">
                  <c:v>-3.510456258741486</c:v>
                </c:pt>
                <c:pt idx="1046">
                  <c:v>-3.5094635543001598</c:v>
                </c:pt>
                <c:pt idx="1047">
                  <c:v>-3.5085199030946259</c:v>
                </c:pt>
                <c:pt idx="1048">
                  <c:v>-3.5076253994892159</c:v>
                </c:pt>
                <c:pt idx="1049">
                  <c:v>-3.5067801329335468</c:v>
                </c:pt>
                <c:pt idx="1050">
                  <c:v>-3.5059841879535694</c:v>
                </c:pt>
                <c:pt idx="1051">
                  <c:v>-3.5052376441431172</c:v>
                </c:pt>
                <c:pt idx="1052">
                  <c:v>-3.5045405761559509</c:v>
                </c:pt>
                <c:pt idx="1053">
                  <c:v>-3.5038930536982873</c:v>
                </c:pt>
                <c:pt idx="1054">
                  <c:v>-3.503295141521833</c:v>
                </c:pt>
                <c:pt idx="1055">
                  <c:v>-3.502746899417307</c:v>
                </c:pt>
                <c:pt idx="1056">
                  <c:v>-3.5022483822084629</c:v>
                </c:pt>
                <c:pt idx="1057">
                  <c:v>-3.5017996397466065</c:v>
                </c:pt>
                <c:pt idx="1058">
                  <c:v>-3.5014007169056098</c:v>
                </c:pt>
                <c:pt idx="1059">
                  <c:v>-3.5010516535774245</c:v>
                </c:pt>
                <c:pt idx="1060">
                  <c:v>-3.5007524846680926</c:v>
                </c:pt>
                <c:pt idx="1061">
                  <c:v>-3.5005032400942557</c:v>
                </c:pt>
                <c:pt idx="1062">
                  <c:v>-3.5003039447801636</c:v>
                </c:pt>
                <c:pt idx="1063">
                  <c:v>-3.5001546186551815</c:v>
                </c:pt>
                <c:pt idx="1064">
                  <c:v>-3.5000552766517972</c:v>
                </c:pt>
                <c:pt idx="1065">
                  <c:v>-3.5000059287041285</c:v>
                </c:pt>
                <c:pt idx="1066">
                  <c:v>-3.5000065797469291</c:v>
                </c:pt>
                <c:pt idx="1067">
                  <c:v>-3.5000572297150954</c:v>
                </c:pt>
                <c:pt idx="1068">
                  <c:v>-3.5001578735436722</c:v>
                </c:pt>
                <c:pt idx="1069">
                  <c:v>-3.5003085011683615</c:v>
                </c:pt>
                <c:pt idx="1070">
                  <c:v>-3.5005090975265252</c:v>
                </c:pt>
                <c:pt idx="1071">
                  <c:v>-3.5007596425586955</c:v>
                </c:pt>
                <c:pt idx="1072">
                  <c:v>-3.5010601112105775</c:v>
                </c:pt>
                <c:pt idx="1073">
                  <c:v>-3.5014104734355569</c:v>
                </c:pt>
                <c:pt idx="1074">
                  <c:v>-3.5018106941977027</c:v>
                </c:pt>
                <c:pt idx="1075">
                  <c:v>-3.5022607334752722</c:v>
                </c:pt>
                <c:pt idx="1076">
                  <c:v>-3.5027605462647133</c:v>
                </c:pt>
                <c:pt idx="1077">
                  <c:v>-3.5033100825851626</c:v>
                </c:pt>
                <c:pt idx="1078">
                  <c:v>-3.5039092874834465</c:v>
                </c:pt>
                <c:pt idx="1079">
                  <c:v>-3.5045581010395752</c:v>
                </c:pt>
                <c:pt idx="1080">
                  <c:v>-3.5052564583727324</c:v>
                </c:pt>
                <c:pt idx="1081">
                  <c:v>-3.5060042896477674</c:v>
                </c:pt>
                <c:pt idx="1082">
                  <c:v>-3.5068015200821767</c:v>
                </c:pt>
                <c:pt idx="1083">
                  <c:v>-3.507648069953579</c:v>
                </c:pt>
                <c:pt idx="1084">
                  <c:v>-3.5085438546076952</c:v>
                </c:pt>
                <c:pt idx="1085">
                  <c:v>-3.5094887844668055</c:v>
                </c:pt>
                <c:pt idx="1086">
                  <c:v>-3.5104827650387094</c:v>
                </c:pt>
                <c:pt idx="1087">
                  <c:v>-3.5115256969261814</c:v>
                </c:pt>
                <c:pt idx="1088">
                  <c:v>-3.5126174758368993</c:v>
                </c:pt>
                <c:pt idx="1089">
                  <c:v>-3.5137579925938831</c:v>
                </c:pt>
                <c:pt idx="1090">
                  <c:v>-3.5149471331464079</c:v>
                </c:pt>
                <c:pt idx="1091">
                  <c:v>-3.5161847785814078</c:v>
                </c:pt>
                <c:pt idx="1092">
                  <c:v>-3.5174708051353711</c:v>
                </c:pt>
                <c:pt idx="1093">
                  <c:v>-3.5188050842067162</c:v>
                </c:pt>
                <c:pt idx="1094">
                  <c:v>-3.520187482368645</c:v>
                </c:pt>
                <c:pt idx="1095">
                  <c:v>-3.5216178613824942</c:v>
                </c:pt>
                <c:pt idx="1096">
                  <c:v>-3.5230960782115561</c:v>
                </c:pt>
                <c:pt idx="1097">
                  <c:v>-3.5246219850353757</c:v>
                </c:pt>
                <c:pt idx="1098">
                  <c:v>-3.5261954292645474</c:v>
                </c:pt>
                <c:pt idx="1099">
                  <c:v>-3.5278162535559554</c:v>
                </c:pt>
                <c:pt idx="1100">
                  <c:v>-3.5294842958285226</c:v>
                </c:pt>
                <c:pt idx="1101">
                  <c:v>-3.5311993892794131</c:v>
                </c:pt>
                <c:pt idx="1102">
                  <c:v>-3.5329613624007088</c:v>
                </c:pt>
                <c:pt idx="1103">
                  <c:v>-3.5347700389965664</c:v>
                </c:pt>
                <c:pt idx="1104">
                  <c:v>-3.5366252382008359</c:v>
                </c:pt>
                <c:pt idx="1105">
                  <c:v>-3.5385267744951392</c:v>
                </c:pt>
                <c:pt idx="1106">
                  <c:v>-3.5404744577274334</c:v>
                </c:pt>
                <c:pt idx="1107">
                  <c:v>-3.5424680931310193</c:v>
                </c:pt>
                <c:pt idx="1108">
                  <c:v>-3.5445074813440143</c:v>
                </c:pt>
                <c:pt idx="1109">
                  <c:v>-3.5465924184293018</c:v>
                </c:pt>
                <c:pt idx="1110">
                  <c:v>-3.5487226958949081</c:v>
                </c:pt>
                <c:pt idx="1111">
                  <c:v>-3.5508981007148588</c:v>
                </c:pt>
                <c:pt idx="1112">
                  <c:v>-3.5531184153504904</c:v>
                </c:pt>
                <c:pt idx="1113">
                  <c:v>-3.5553834177721857</c:v>
                </c:pt>
                <c:pt idx="1114">
                  <c:v>-3.5576928814815907</c:v>
                </c:pt>
                <c:pt idx="1115">
                  <c:v>-3.5600465755342614</c:v>
                </c:pt>
                <c:pt idx="1116">
                  <c:v>-3.5624442645627505</c:v>
                </c:pt>
                <c:pt idx="1117">
                  <c:v>-3.5648857088001549</c:v>
                </c:pt>
                <c:pt idx="1118">
                  <c:v>-3.5673706641040868</c:v>
                </c:pt>
                <c:pt idx="1119">
                  <c:v>-3.5698988819810831</c:v>
                </c:pt>
                <c:pt idx="1120">
                  <c:v>-3.5724701096114648</c:v>
                </c:pt>
                <c:pt idx="1121">
                  <c:v>-3.5750840898746139</c:v>
                </c:pt>
                <c:pt idx="1122">
                  <c:v>-3.577740561374676</c:v>
                </c:pt>
                <c:pt idx="1123">
                  <c:v>-3.5804392584667228</c:v>
                </c:pt>
                <c:pt idx="1124">
                  <c:v>-3.5831799112832883</c:v>
                </c:pt>
                <c:pt idx="1125">
                  <c:v>-3.5859622457613769</c:v>
                </c:pt>
                <c:pt idx="1126">
                  <c:v>-3.5887859836698608</c:v>
                </c:pt>
                <c:pt idx="1127">
                  <c:v>-3.5916508426372982</c:v>
                </c:pt>
                <c:pt idx="1128">
                  <c:v>-3.5945565361801823</c:v>
                </c:pt>
                <c:pt idx="1129">
                  <c:v>-3.5975027737315819</c:v>
                </c:pt>
                <c:pt idx="1130">
                  <c:v>-3.600489260670193</c:v>
                </c:pt>
                <c:pt idx="1131">
                  <c:v>-3.6035156983498129</c:v>
                </c:pt>
                <c:pt idx="1132">
                  <c:v>-3.6065817841291974</c:v>
                </c:pt>
                <c:pt idx="1133">
                  <c:v>-3.6096872114023166</c:v>
                </c:pt>
                <c:pt idx="1134">
                  <c:v>-3.612831669629041</c:v>
                </c:pt>
                <c:pt idx="1135">
                  <c:v>-3.6160148443661635</c:v>
                </c:pt>
                <c:pt idx="1136">
                  <c:v>-3.6192364172988576</c:v>
                </c:pt>
                <c:pt idx="1137">
                  <c:v>-3.6224960662725247</c:v>
                </c:pt>
                <c:pt idx="1138">
                  <c:v>-3.625793465324977</c:v>
                </c:pt>
                <c:pt idx="1139">
                  <c:v>-3.6291282847190587</c:v>
                </c:pt>
                <c:pt idx="1140">
                  <c:v>-3.6325001909756125</c:v>
                </c:pt>
                <c:pt idx="1141">
                  <c:v>-3.6359088469068173</c:v>
                </c:pt>
                <c:pt idx="1142">
                  <c:v>-3.6393539116499229</c:v>
                </c:pt>
                <c:pt idx="1143">
                  <c:v>-3.6428350407013288</c:v>
                </c:pt>
                <c:pt idx="1144">
                  <c:v>-3.6463518859510256</c:v>
                </c:pt>
                <c:pt idx="1145">
                  <c:v>-3.6499040957174218</c:v>
                </c:pt>
                <c:pt idx="1146">
                  <c:v>-3.653491314782503</c:v>
                </c:pt>
                <c:pt idx="1147">
                  <c:v>-3.6571131844273443</c:v>
                </c:pt>
                <c:pt idx="1148">
                  <c:v>-3.6607693424680101</c:v>
                </c:pt>
                <c:pt idx="1149">
                  <c:v>-3.6644594232917354</c:v>
                </c:pt>
                <c:pt idx="1150">
                  <c:v>-3.6681830578935148</c:v>
                </c:pt>
                <c:pt idx="1151">
                  <c:v>-3.6719398739129949</c:v>
                </c:pt>
                <c:pt idx="1152">
                  <c:v>-3.6757294956716984</c:v>
                </c:pt>
                <c:pt idx="1153">
                  <c:v>-3.6795515442106099</c:v>
                </c:pt>
                <c:pt idx="1154">
                  <c:v>-3.6834056373280637</c:v>
                </c:pt>
                <c:pt idx="1155">
                  <c:v>-3.6872913896179544</c:v>
                </c:pt>
                <c:pt idx="1156">
                  <c:v>-3.6912084125082933</c:v>
                </c:pt>
                <c:pt idx="1157">
                  <c:v>-3.6951563143000588</c:v>
                </c:pt>
                <c:pt idx="1158">
                  <c:v>-3.6991347002063533</c:v>
                </c:pt>
                <c:pt idx="1159">
                  <c:v>-3.7031431723919126</c:v>
                </c:pt>
                <c:pt idx="1160">
                  <c:v>-3.7071813300128529</c:v>
                </c:pt>
                <c:pt idx="1161">
                  <c:v>-3.7112487692567711</c:v>
                </c:pt>
                <c:pt idx="1162">
                  <c:v>-3.7153450833831441</c:v>
                </c:pt>
                <c:pt idx="1163">
                  <c:v>-3.7194698627639649</c:v>
                </c:pt>
                <c:pt idx="1164">
                  <c:v>-3.7236226949247344</c:v>
                </c:pt>
                <c:pt idx="1165">
                  <c:v>-3.7278031645856995</c:v>
                </c:pt>
                <c:pt idx="1166">
                  <c:v>-3.7320108537033758</c:v>
                </c:pt>
                <c:pt idx="1167">
                  <c:v>-3.7362453415123582</c:v>
                </c:pt>
                <c:pt idx="1168">
                  <c:v>-3.7405062045673936</c:v>
                </c:pt>
                <c:pt idx="1169">
                  <c:v>-3.7447930167857293</c:v>
                </c:pt>
                <c:pt idx="1170">
                  <c:v>-3.7491053494897129</c:v>
                </c:pt>
                <c:pt idx="1171">
                  <c:v>-3.7534427714496714</c:v>
                </c:pt>
                <c:pt idx="1172">
                  <c:v>-3.757804848927019</c:v>
                </c:pt>
                <c:pt idx="1173">
                  <c:v>-3.7621911457176473</c:v>
                </c:pt>
                <c:pt idx="1174">
                  <c:v>-3.7666012231955293</c:v>
                </c:pt>
                <c:pt idx="1175">
                  <c:v>-3.7710346403565942</c:v>
                </c:pt>
                <c:pt idx="1176">
                  <c:v>-3.7754909538628203</c:v>
                </c:pt>
                <c:pt idx="1177">
                  <c:v>-3.7799697180865679</c:v>
                </c:pt>
                <c:pt idx="1178">
                  <c:v>-3.7844704851551505</c:v>
                </c:pt>
                <c:pt idx="1179">
                  <c:v>-3.7889928049956083</c:v>
                </c:pt>
                <c:pt idx="1180">
                  <c:v>-3.79353622537973</c:v>
                </c:pt>
                <c:pt idx="1181">
                  <c:v>-3.7981002919692592</c:v>
                </c:pt>
                <c:pt idx="1182">
                  <c:v>-3.8026845483613441</c:v>
                </c:pt>
                <c:pt idx="1183">
                  <c:v>-3.8072885361341622</c:v>
                </c:pt>
                <c:pt idx="1184">
                  <c:v>-3.8119117948927759</c:v>
                </c:pt>
                <c:pt idx="1185">
                  <c:v>-3.8165538623151609</c:v>
                </c:pt>
                <c:pt idx="1186">
                  <c:v>-3.8212142741984416</c:v>
                </c:pt>
                <c:pt idx="1187">
                  <c:v>-3.8258925645053163</c:v>
                </c:pt>
                <c:pt idx="1188">
                  <c:v>-3.83058826541065</c:v>
                </c:pt>
                <c:pt idx="1189">
                  <c:v>-3.8353009073482682</c:v>
                </c:pt>
                <c:pt idx="1190">
                  <c:v>-3.8400300190579011</c:v>
                </c:pt>
                <c:pt idx="1191">
                  <c:v>-3.8447751276323219</c:v>
                </c:pt>
                <c:pt idx="1192">
                  <c:v>-3.8495357585646257</c:v>
                </c:pt>
                <c:pt idx="1193">
                  <c:v>-3.8543114357956854</c:v>
                </c:pt>
                <c:pt idx="1194">
                  <c:v>-3.8591016817617603</c:v>
                </c:pt>
                <c:pt idx="1195">
                  <c:v>-3.8639060174422424</c:v>
                </c:pt>
                <c:pt idx="1196">
                  <c:v>-3.8687239624075707</c:v>
                </c:pt>
                <c:pt idx="1197">
                  <c:v>-3.8735550348672598</c:v>
                </c:pt>
                <c:pt idx="1198">
                  <c:v>-3.8783987517180938</c:v>
                </c:pt>
                <c:pt idx="1199">
                  <c:v>-3.8832546285924203</c:v>
                </c:pt>
                <c:pt idx="1200">
                  <c:v>-3.8881221799066017</c:v>
                </c:pt>
                <c:pt idx="1201">
                  <c:v>-3.8930009189095616</c:v>
                </c:pt>
                <c:pt idx="1202">
                  <c:v>-3.8978903577314625</c:v>
                </c:pt>
                <c:pt idx="1203">
                  <c:v>-3.9027900074325017</c:v>
                </c:pt>
                <c:pt idx="1204">
                  <c:v>-3.9076993780517872</c:v>
                </c:pt>
                <c:pt idx="1205">
                  <c:v>-3.9126179786563524</c:v>
                </c:pt>
                <c:pt idx="1206">
                  <c:v>-3.9175453173902324</c:v>
                </c:pt>
                <c:pt idx="1207">
                  <c:v>-3.922480901523663</c:v>
                </c:pt>
                <c:pt idx="1208">
                  <c:v>-3.9274242375023407</c:v>
                </c:pt>
                <c:pt idx="1209">
                  <c:v>-3.9323748309967899</c:v>
                </c:pt>
                <c:pt idx="1210">
                  <c:v>-3.9373321869517857</c:v>
                </c:pt>
                <c:pt idx="1211">
                  <c:v>-3.9422958096358611</c:v>
                </c:pt>
                <c:pt idx="1212">
                  <c:v>-3.9472652026908883</c:v>
                </c:pt>
                <c:pt idx="1213">
                  <c:v>-3.9522398691816991</c:v>
                </c:pt>
                <c:pt idx="1214">
                  <c:v>-3.9572193116457934</c:v>
                </c:pt>
                <c:pt idx="1215">
                  <c:v>-3.962203032143071</c:v>
                </c:pt>
                <c:pt idx="1216">
                  <c:v>-3.9671905323056387</c:v>
                </c:pt>
                <c:pt idx="1217">
                  <c:v>-3.9721813133876349</c:v>
                </c:pt>
                <c:pt idx="1218">
                  <c:v>-3.9771748763151078</c:v>
                </c:pt>
                <c:pt idx="1219">
                  <c:v>-3.9821707217359306</c:v>
                </c:pt>
                <c:pt idx="1220">
                  <c:v>-3.9871683500697204</c:v>
                </c:pt>
                <c:pt idx="1221">
                  <c:v>-3.9921672615578117</c:v>
                </c:pt>
                <c:pt idx="1222">
                  <c:v>-3.9971669563132184</c:v>
                </c:pt>
                <c:pt idx="1223">
                  <c:v>-4.002166934370635</c:v>
                </c:pt>
                <c:pt idx="1224">
                  <c:v>-4.0071666957364176</c:v>
                </c:pt>
                <c:pt idx="1225">
                  <c:v>-4.0121657404386015</c:v>
                </c:pt>
                <c:pt idx="1226">
                  <c:v>-4.017163568576879</c:v>
                </c:pt>
                <c:pt idx="1227">
                  <c:v>-4.0221596803726003</c:v>
                </c:pt>
                <c:pt idx="1228">
                  <c:v>-4.027153576218752</c:v>
                </c:pt>
                <c:pt idx="1229">
                  <c:v>-4.0321447567299087</c:v>
                </c:pt>
                <c:pt idx="1230">
                  <c:v>-4.0371327227921805</c:v>
                </c:pt>
                <c:pt idx="1231">
                  <c:v>-4.0421169756131157</c:v>
                </c:pt>
                <c:pt idx="1232">
                  <c:v>-4.0470970167715885</c:v>
                </c:pt>
                <c:pt idx="1233">
                  <c:v>-4.0520723482676306</c:v>
                </c:pt>
                <c:pt idx="1234">
                  <c:v>-4.05704247257224</c:v>
                </c:pt>
                <c:pt idx="1235">
                  <c:v>-4.062006892677128</c:v>
                </c:pt>
                <c:pt idx="1236">
                  <c:v>-4.0669651121444188</c:v>
                </c:pt>
                <c:pt idx="1237">
                  <c:v>-4.0719166351563008</c:v>
                </c:pt>
                <c:pt idx="1238">
                  <c:v>-4.0768609665645954</c:v>
                </c:pt>
                <c:pt idx="1239">
                  <c:v>-4.0817976119402868</c:v>
                </c:pt>
                <c:pt idx="1240">
                  <c:v>-4.0867260776229459</c:v>
                </c:pt>
                <c:pt idx="1241">
                  <c:v>-4.0916458707701162</c:v>
                </c:pt>
                <c:pt idx="1242">
                  <c:v>-4.0965564994065815</c:v>
                </c:pt>
                <c:pt idx="1243">
                  <c:v>-4.1014574724735668</c:v>
                </c:pt>
                <c:pt idx="1244">
                  <c:v>-4.1063482998778555</c:v>
                </c:pt>
                <c:pt idx="1245">
                  <c:v>-4.1112284925407767</c:v>
                </c:pt>
                <c:pt idx="1246">
                  <c:v>-4.1160975624471359</c:v>
                </c:pt>
                <c:pt idx="1247">
                  <c:v>-4.1209550226939964</c:v>
                </c:pt>
                <c:pt idx="1248">
                  <c:v>-4.1258003875393854</c:v>
                </c:pt>
                <c:pt idx="1249">
                  <c:v>-4.1306331724508514</c:v>
                </c:pt>
                <c:pt idx="1250">
                  <c:v>-4.1354528941539348</c:v>
                </c:pt>
                <c:pt idx="1251">
                  <c:v>-4.1402590706804796</c:v>
                </c:pt>
                <c:pt idx="1252">
                  <c:v>-4.1450512214168374</c:v>
                </c:pt>
                <c:pt idx="1253">
                  <c:v>-4.1498288671519301</c:v>
                </c:pt>
                <c:pt idx="1254">
                  <c:v>-4.1545915301251632</c:v>
                </c:pt>
                <c:pt idx="1255">
                  <c:v>-4.1593387340742112</c:v>
                </c:pt>
                <c:pt idx="1256">
                  <c:v>-4.1640700042826317</c:v>
                </c:pt>
                <c:pt idx="1257">
                  <c:v>-4.1687848676273509</c:v>
                </c:pt>
                <c:pt idx="1258">
                  <c:v>-4.1734828526259591</c:v>
                </c:pt>
                <c:pt idx="1259">
                  <c:v>-4.1781634894838744</c:v>
                </c:pt>
                <c:pt idx="1260">
                  <c:v>-4.1828263101413103</c:v>
                </c:pt>
                <c:pt idx="1261">
                  <c:v>-4.1874708483200864</c:v>
                </c:pt>
                <c:pt idx="1262">
                  <c:v>-4.1920966395702557</c:v>
                </c:pt>
                <c:pt idx="1263">
                  <c:v>-4.1967032213165476</c:v>
                </c:pt>
                <c:pt idx="1264">
                  <c:v>-4.2012901329046279</c:v>
                </c:pt>
                <c:pt idx="1265">
                  <c:v>-4.205856915647157</c:v>
                </c:pt>
                <c:pt idx="1266">
                  <c:v>-4.2104031128696704</c:v>
                </c:pt>
                <c:pt idx="1267">
                  <c:v>-4.214928269956232</c:v>
                </c:pt>
                <c:pt idx="1268">
                  <c:v>-4.2194319343949021</c:v>
                </c:pt>
                <c:pt idx="1269">
                  <c:v>-4.2239136558229946</c:v>
                </c:pt>
                <c:pt idx="1270">
                  <c:v>-4.2283729860720962</c:v>
                </c:pt>
                <c:pt idx="1271">
                  <c:v>-4.2328094792129036</c:v>
                </c:pt>
                <c:pt idx="1272">
                  <c:v>-4.2372226915997944</c:v>
                </c:pt>
                <c:pt idx="1273">
                  <c:v>-4.2416121819152117</c:v>
                </c:pt>
                <c:pt idx="1274">
                  <c:v>-4.2459775112137796</c:v>
                </c:pt>
                <c:pt idx="1275">
                  <c:v>-4.2503182429662072</c:v>
                </c:pt>
                <c:pt idx="1276">
                  <c:v>-4.2546339431029372</c:v>
                </c:pt>
                <c:pt idx="1277">
                  <c:v>-4.2589241800575488</c:v>
                </c:pt>
                <c:pt idx="1278">
                  <c:v>-4.2631885248099257</c:v>
                </c:pt>
                <c:pt idx="1279">
                  <c:v>-4.2674265509291436</c:v>
                </c:pt>
                <c:pt idx="1280">
                  <c:v>-4.2716378346161239</c:v>
                </c:pt>
                <c:pt idx="1281">
                  <c:v>-4.2758219547460055</c:v>
                </c:pt>
                <c:pt idx="1282">
                  <c:v>-4.2799784929102653</c:v>
                </c:pt>
                <c:pt idx="1283">
                  <c:v>-4.2841070334585467</c:v>
                </c:pt>
                <c:pt idx="1284">
                  <c:v>-4.288207163540239</c:v>
                </c:pt>
                <c:pt idx="1285">
                  <c:v>-4.2922784731457497</c:v>
                </c:pt>
                <c:pt idx="1286">
                  <c:v>-4.2963205551475081</c:v>
                </c:pt>
                <c:pt idx="1287">
                  <c:v>-4.3003330053406863</c:v>
                </c:pt>
                <c:pt idx="1288">
                  <c:v>-4.3043154224836062</c:v>
                </c:pt>
                <c:pt idx="1289">
                  <c:v>-4.3082674083378745</c:v>
                </c:pt>
                <c:pt idx="1290">
                  <c:v>-4.3121885677081959</c:v>
                </c:pt>
                <c:pt idx="1291">
                  <c:v>-4.3160785084819038</c:v>
                </c:pt>
                <c:pt idx="1292">
                  <c:v>-4.3199368416681621</c:v>
                </c:pt>
                <c:pt idx="1293">
                  <c:v>-4.3237631814368651</c:v>
                </c:pt>
                <c:pt idx="1294">
                  <c:v>-4.3275571451572272</c:v>
                </c:pt>
                <c:pt idx="1295">
                  <c:v>-4.3313183534360356</c:v>
                </c:pt>
                <c:pt idx="1296">
                  <c:v>-4.3350464301556002</c:v>
                </c:pt>
                <c:pt idx="1297">
                  <c:v>-4.3387410025113518</c:v>
                </c:pt>
                <c:pt idx="1298">
                  <c:v>-4.3424017010491367</c:v>
                </c:pt>
                <c:pt idx="1299">
                  <c:v>-4.3460281597021497</c:v>
                </c:pt>
                <c:pt idx="1300">
                  <c:v>-4.3496200158275489</c:v>
                </c:pt>
                <c:pt idx="1301">
                  <c:v>-4.3531769102427145</c:v>
                </c:pt>
                <c:pt idx="1302">
                  <c:v>-4.356698487261168</c:v>
                </c:pt>
                <c:pt idx="1303">
                  <c:v>-4.3601843947281447</c:v>
                </c:pt>
                <c:pt idx="1304">
                  <c:v>-4.3636342840557996</c:v>
                </c:pt>
                <c:pt idx="1305">
                  <c:v>-4.3670478102580779</c:v>
                </c:pt>
                <c:pt idx="1306">
                  <c:v>-4.3704246319852009</c:v>
                </c:pt>
                <c:pt idx="1307">
                  <c:v>-4.3737644115578131</c:v>
                </c:pt>
                <c:pt idx="1308">
                  <c:v>-4.3770668150007372</c:v>
                </c:pt>
                <c:pt idx="1309">
                  <c:v>-4.3803315120763839</c:v>
                </c:pt>
                <c:pt idx="1310">
                  <c:v>-4.3835581763177647</c:v>
                </c:pt>
                <c:pt idx="1311">
                  <c:v>-4.3867464850611437</c:v>
                </c:pt>
                <c:pt idx="1312">
                  <c:v>-4.3898961194783057</c:v>
                </c:pt>
                <c:pt idx="1313">
                  <c:v>-4.3930067646084305</c:v>
                </c:pt>
                <c:pt idx="1314">
                  <c:v>-4.3960781093896006</c:v>
                </c:pt>
                <c:pt idx="1315">
                  <c:v>-4.3991098466898944</c:v>
                </c:pt>
                <c:pt idx="1316">
                  <c:v>-4.4021016733381106</c:v>
                </c:pt>
                <c:pt idx="1317">
                  <c:v>-4.4050532901540764</c:v>
                </c:pt>
                <c:pt idx="1318">
                  <c:v>-4.4079644019785693</c:v>
                </c:pt>
                <c:pt idx="1319">
                  <c:v>-4.4108347177028344</c:v>
                </c:pt>
                <c:pt idx="1320">
                  <c:v>-4.4136639502976891</c:v>
                </c:pt>
                <c:pt idx="1321">
                  <c:v>-4.4164518168422342</c:v>
                </c:pt>
                <c:pt idx="1322">
                  <c:v>-4.4191980385521363</c:v>
                </c:pt>
                <c:pt idx="1323">
                  <c:v>-4.4219023408075149</c:v>
                </c:pt>
                <c:pt idx="1324">
                  <c:v>-4.4245644531803947</c:v>
                </c:pt>
                <c:pt idx="1325">
                  <c:v>-4.427184109461761</c:v>
                </c:pt>
                <c:pt idx="1326">
                  <c:v>-4.4297610476881664</c:v>
                </c:pt>
                <c:pt idx="1327">
                  <c:v>-4.4322950101679357</c:v>
                </c:pt>
                <c:pt idx="1328">
                  <c:v>-4.4347857435069331</c:v>
                </c:pt>
                <c:pt idx="1329">
                  <c:v>-4.437232998633899</c:v>
                </c:pt>
                <c:pt idx="1330">
                  <c:v>-4.4396365308253625</c:v>
                </c:pt>
                <c:pt idx="1331">
                  <c:v>-4.4419960997301047</c:v>
                </c:pt>
                <c:pt idx="1332">
                  <c:v>-4.4443114693932033</c:v>
                </c:pt>
                <c:pt idx="1333">
                  <c:v>-4.446582408279621</c:v>
                </c:pt>
                <c:pt idx="1334">
                  <c:v>-4.448808689297362</c:v>
                </c:pt>
                <c:pt idx="1335">
                  <c:v>-4.4509900898201789</c:v>
                </c:pt>
                <c:pt idx="1336">
                  <c:v>-4.4531263917098372</c:v>
                </c:pt>
                <c:pt idx="1337">
                  <c:v>-4.4552173813379294</c:v>
                </c:pt>
                <c:pt idx="1338">
                  <c:v>-4.4572628496072326</c:v>
                </c:pt>
                <c:pt idx="1339">
                  <c:v>-4.4592625919726281</c:v>
                </c:pt>
                <c:pt idx="1340">
                  <c:v>-4.4612164084615431</c:v>
                </c:pt>
                <c:pt idx="1341">
                  <c:v>-4.463124103693958</c:v>
                </c:pt>
                <c:pt idx="1342">
                  <c:v>-4.4649854869019387</c:v>
                </c:pt>
                <c:pt idx="1343">
                  <c:v>-4.4668003719487155</c:v>
                </c:pt>
                <c:pt idx="1344">
                  <c:v>-4.4685685773472974</c:v>
                </c:pt>
                <c:pt idx="1345">
                  <c:v>-4.4702899262786158</c:v>
                </c:pt>
                <c:pt idx="1346">
                  <c:v>-4.4719642466092147</c:v>
                </c:pt>
                <c:pt idx="1347">
                  <c:v>-4.473591370908454</c:v>
                </c:pt>
                <c:pt idx="1348">
                  <c:v>-4.4751711364652609</c:v>
                </c:pt>
                <c:pt idx="1349">
                  <c:v>-4.4767033853043952</c:v>
                </c:pt>
                <c:pt idx="1350">
                  <c:v>-4.4781879642022515</c:v>
                </c:pt>
                <c:pt idx="1351">
                  <c:v>-4.4796247247021759</c:v>
                </c:pt>
                <c:pt idx="1352">
                  <c:v>-4.4810135231293158</c:v>
                </c:pt>
                <c:pt idx="1353">
                  <c:v>-4.4823542206049867</c:v>
                </c:pt>
                <c:pt idx="1354">
                  <c:v>-4.4836466830605568</c:v>
                </c:pt>
                <c:pt idx="1355">
                  <c:v>-4.4848907812508587</c:v>
                </c:pt>
                <c:pt idx="1356">
                  <c:v>-4.4860863907671096</c:v>
                </c:pt>
                <c:pt idx="1357">
                  <c:v>-4.4872333920493555</c:v>
                </c:pt>
                <c:pt idx="1358">
                  <c:v>-4.4883316703984217</c:v>
                </c:pt>
                <c:pt idx="1359">
                  <c:v>-4.4893811159873902</c:v>
                </c:pt>
                <c:pt idx="1360">
                  <c:v>-4.490381623872576</c:v>
                </c:pt>
                <c:pt idx="1361">
                  <c:v>-4.491333094004025</c:v>
                </c:pt>
                <c:pt idx="1362">
                  <c:v>-4.4922354312355166</c:v>
                </c:pt>
                <c:pt idx="1363">
                  <c:v>-4.4930885453340785</c:v>
                </c:pt>
                <c:pt idx="1364">
                  <c:v>-4.4938923509890136</c:v>
                </c:pt>
                <c:pt idx="1365">
                  <c:v>-4.4946467678204254</c:v>
                </c:pt>
                <c:pt idx="1366">
                  <c:v>-4.4953517203872586</c:v>
                </c:pt>
                <c:pt idx="1367">
                  <c:v>-4.4960071381948454</c:v>
                </c:pt>
                <c:pt idx="1368">
                  <c:v>-4.4966129557019503</c:v>
                </c:pt>
                <c:pt idx="1369">
                  <c:v>-4.4971691123273283</c:v>
                </c:pt>
                <c:pt idx="1370">
                  <c:v>-4.4976755524557799</c:v>
                </c:pt>
                <c:pt idx="1371">
                  <c:v>-4.4981322254437135</c:v>
                </c:pt>
                <c:pt idx="1372">
                  <c:v>-4.4985390856242118</c:v>
                </c:pt>
                <c:pt idx="1373">
                  <c:v>-4.498896092311595</c:v>
                </c:pt>
                <c:pt idx="1374">
                  <c:v>-4.4992032098054935</c:v>
                </c:pt>
                <c:pt idx="1375">
                  <c:v>-4.4994604073944124</c:v>
                </c:pt>
                <c:pt idx="1376">
                  <c:v>-4.4996676593588072</c:v>
                </c:pt>
                <c:pt idx="1377">
                  <c:v>-4.4998249449736543</c:v>
                </c:pt>
                <c:pt idx="1378">
                  <c:v>-4.4999322485105235</c:v>
                </c:pt>
                <c:pt idx="1379">
                  <c:v>-4.4999895592391503</c:v>
                </c:pt>
                <c:pt idx="1380">
                  <c:v>-4.4999968714285101</c:v>
                </c:pt>
                <c:pt idx="1381">
                  <c:v>-4.4999541843473896</c:v>
                </c:pt>
                <c:pt idx="1382">
                  <c:v>-4.4998615022644621</c:v>
                </c:pt>
                <c:pt idx="1383">
                  <c:v>-4.4997188344478571</c:v>
                </c:pt>
                <c:pt idx="1384">
                  <c:v>-4.4995261951642389</c:v>
                </c:pt>
                <c:pt idx="1385">
                  <c:v>-4.499283603677374</c:v>
                </c:pt>
                <c:pt idx="1386">
                  <c:v>-4.4989910842462102</c:v>
                </c:pt>
                <c:pt idx="1387">
                  <c:v>-4.4986486661224463</c:v>
                </c:pt>
                <c:pt idx="1388">
                  <c:v>-4.4982563835476093</c:v>
                </c:pt>
                <c:pt idx="1389">
                  <c:v>-4.4978142757496293</c:v>
                </c:pt>
                <c:pt idx="1390">
                  <c:v>-4.4973223869389187</c:v>
                </c:pt>
                <c:pt idx="1391">
                  <c:v>-4.4967807663039485</c:v>
                </c:pt>
                <c:pt idx="1392">
                  <c:v>-4.4961894680063299</c:v>
                </c:pt>
                <c:pt idx="1393">
                  <c:v>-4.4955485511754008</c:v>
                </c:pt>
                <c:pt idx="1394">
                  <c:v>-4.4948580799023095</c:v>
                </c:pt>
                <c:pt idx="1395">
                  <c:v>-4.4941181232336085</c:v>
                </c:pt>
                <c:pt idx="1396">
                  <c:v>-4.4933287551643479</c:v>
                </c:pt>
                <c:pt idx="1397">
                  <c:v>-4.492490054630677</c:v>
                </c:pt>
                <c:pt idx="1398">
                  <c:v>-4.4916021055019497</c:v>
                </c:pt>
                <c:pt idx="1399">
                  <c:v>-4.49066499657234</c:v>
                </c:pt>
                <c:pt idx="1400">
                  <c:v>-4.4896788215519585</c:v>
                </c:pt>
                <c:pt idx="1401">
                  <c:v>-4.4886436790574864</c:v>
                </c:pt>
                <c:pt idx="1402">
                  <c:v>-4.4875596726023099</c:v>
                </c:pt>
                <c:pt idx="1403">
                  <c:v>-4.4864269105861716</c:v>
                </c:pt>
                <c:pt idx="1404">
                  <c:v>-4.4852455062843299</c:v>
                </c:pt>
                <c:pt idx="1405">
                  <c:v>-4.4840155778362289</c:v>
                </c:pt>
                <c:pt idx="1406">
                  <c:v>-4.4827372482336898</c:v>
                </c:pt>
                <c:pt idx="1407">
                  <c:v>-4.481410645308606</c:v>
                </c:pt>
                <c:pt idx="1408">
                  <c:v>-4.480035901720167</c:v>
                </c:pt>
                <c:pt idx="1409">
                  <c:v>-4.4786131549415833</c:v>
                </c:pt>
                <c:pt idx="1410">
                  <c:v>-4.4771425472463484</c:v>
                </c:pt>
                <c:pt idx="1411">
                  <c:v>-4.4756242256940073</c:v>
                </c:pt>
                <c:pt idx="1412">
                  <c:v>-4.4740583421154483</c:v>
                </c:pt>
                <c:pt idx="1413">
                  <c:v>-4.4724450530977258</c:v>
                </c:pt>
                <c:pt idx="1414">
                  <c:v>-4.4707845199683955</c:v>
                </c:pt>
                <c:pt idx="1415">
                  <c:v>-4.469076908779388</c:v>
                </c:pt>
                <c:pt idx="1416">
                  <c:v>-4.4673223902903985</c:v>
                </c:pt>
                <c:pt idx="1417">
                  <c:v>-4.4655211399518135</c:v>
                </c:pt>
                <c:pt idx="1418">
                  <c:v>-4.4636733378871671</c:v>
                </c:pt>
                <c:pt idx="1419">
                  <c:v>-4.4617791688751245</c:v>
                </c:pt>
                <c:pt idx="1420">
                  <c:v>-4.4598388223310099</c:v>
                </c:pt>
                <c:pt idx="1421">
                  <c:v>-4.4578524922878593</c:v>
                </c:pt>
                <c:pt idx="1422">
                  <c:v>-4.4558203773770231</c:v>
                </c:pt>
                <c:pt idx="1423">
                  <c:v>-4.4537426808082969</c:v>
                </c:pt>
                <c:pt idx="1424">
                  <c:v>-4.4516196103496091</c:v>
                </c:pt>
                <c:pt idx="1425">
                  <c:v>-4.4494513783062333</c:v>
                </c:pt>
                <c:pt idx="1426">
                  <c:v>-4.4472382014995695</c:v>
                </c:pt>
                <c:pt idx="1427">
                  <c:v>-4.4449803012454527</c:v>
                </c:pt>
                <c:pt idx="1428">
                  <c:v>-4.4426779033320267</c:v>
                </c:pt>
                <c:pt idx="1429">
                  <c:v>-4.4403312379971656</c:v>
                </c:pt>
                <c:pt idx="1430">
                  <c:v>-4.437940539905445</c:v>
                </c:pt>
                <c:pt idx="1431">
                  <c:v>-4.435506048124684</c:v>
                </c:pt>
                <c:pt idx="1432">
                  <c:v>-4.4330280061020302</c:v>
                </c:pt>
                <c:pt idx="1433">
                  <c:v>-4.4305066616396225</c:v>
                </c:pt>
                <c:pt idx="1434">
                  <c:v>-4.4279422668698043</c:v>
                </c:pt>
                <c:pt idx="1435">
                  <c:v>-4.4253350782299163</c:v>
                </c:pt>
                <c:pt idx="1436">
                  <c:v>-4.4226853564366513</c:v>
                </c:pt>
                <c:pt idx="1437">
                  <c:v>-4.4199933664599778</c:v>
                </c:pt>
                <c:pt idx="1438">
                  <c:v>-4.4172593774966531</c:v>
                </c:pt>
                <c:pt idx="1439">
                  <c:v>-4.4144836629432929</c:v>
                </c:pt>
                <c:pt idx="1440">
                  <c:v>-4.4116665003690407</c:v>
                </c:pt>
                <c:pt idx="1441">
                  <c:v>-4.4088081714878049</c:v>
                </c:pt>
                <c:pt idx="1442">
                  <c:v>-4.4059089621300931</c:v>
                </c:pt>
                <c:pt idx="1443">
                  <c:v>-4.4029691622144256</c:v>
                </c:pt>
                <c:pt idx="1444">
                  <c:v>-4.3999890657183416</c:v>
                </c:pt>
                <c:pt idx="1445">
                  <c:v>-4.3969689706490103</c:v>
                </c:pt>
                <c:pt idx="1446">
                  <c:v>-4.3939091790134199</c:v>
                </c:pt>
                <c:pt idx="1447">
                  <c:v>-4.3908099967881853</c:v>
                </c:pt>
                <c:pt idx="1448">
                  <c:v>-4.3876717338889444</c:v>
                </c:pt>
                <c:pt idx="1449">
                  <c:v>-4.3844947041393745</c:v>
                </c:pt>
                <c:pt idx="1450">
                  <c:v>-4.3812792252398012</c:v>
                </c:pt>
                <c:pt idx="1451">
                  <c:v>-4.3780256187354354</c:v>
                </c:pt>
                <c:pt idx="1452">
                  <c:v>-4.3747342099842177</c:v>
                </c:pt>
                <c:pt idx="1453">
                  <c:v>-4.3714053281242773</c:v>
                </c:pt>
                <c:pt idx="1454">
                  <c:v>-4.3680393060410294</c:v>
                </c:pt>
                <c:pt idx="1455">
                  <c:v>-4.3646364803338749</c:v>
                </c:pt>
                <c:pt idx="1456">
                  <c:v>-4.3611971912825505</c:v>
                </c:pt>
                <c:pt idx="1457">
                  <c:v>-4.3577217828130932</c:v>
                </c:pt>
                <c:pt idx="1458">
                  <c:v>-4.3542106024634561</c:v>
                </c:pt>
                <c:pt idx="1459">
                  <c:v>-4.350664001348747</c:v>
                </c:pt>
                <c:pt idx="1460">
                  <c:v>-4.3470823341261209</c:v>
                </c:pt>
                <c:pt idx="1461">
                  <c:v>-4.3434659589593183</c:v>
                </c:pt>
                <c:pt idx="1462">
                  <c:v>-4.3398152374828394</c:v>
                </c:pt>
                <c:pt idx="1463">
                  <c:v>-4.3361305347657915</c:v>
                </c:pt>
                <c:pt idx="1464">
                  <c:v>-4.3324122192753736</c:v>
                </c:pt>
                <c:pt idx="1465">
                  <c:v>-4.328660662840039</c:v>
                </c:pt>
                <c:pt idx="1466">
                  <c:v>-4.3248762406123014</c:v>
                </c:pt>
                <c:pt idx="1467">
                  <c:v>-4.3210593310312326</c:v>
                </c:pt>
                <c:pt idx="1468">
                  <c:v>-4.3172103157846102</c:v>
                </c:pt>
                <c:pt idx="1469">
                  <c:v>-4.3133295797707492</c:v>
                </c:pt>
                <c:pt idx="1470">
                  <c:v>-4.3094175110600199</c:v>
                </c:pt>
                <c:pt idx="1471">
                  <c:v>-4.3054745008560298</c:v>
                </c:pt>
                <c:pt idx="1472">
                  <c:v>-4.3015009434565163</c:v>
                </c:pt>
                <c:pt idx="1473">
                  <c:v>-4.297497236213907</c:v>
                </c:pt>
                <c:pt idx="1474">
                  <c:v>-4.2934637794955899</c:v>
                </c:pt>
                <c:pt idx="1475">
                  <c:v>-4.2894009766438748</c:v>
                </c:pt>
                <c:pt idx="1476">
                  <c:v>-4.2853092339356618</c:v>
                </c:pt>
                <c:pt idx="1477">
                  <c:v>-4.2811889605418143</c:v>
                </c:pt>
                <c:pt idx="1478">
                  <c:v>-4.2770405684862336</c:v>
                </c:pt>
                <c:pt idx="1479">
                  <c:v>-4.2728644726046729</c:v>
                </c:pt>
                <c:pt idx="1480">
                  <c:v>-4.2686610905032358</c:v>
                </c:pt>
                <c:pt idx="1481">
                  <c:v>-4.2644308425166333</c:v>
                </c:pt>
                <c:pt idx="1482">
                  <c:v>-4.2601741516661367</c:v>
                </c:pt>
                <c:pt idx="1483">
                  <c:v>-4.2558914436172861</c:v>
                </c:pt>
                <c:pt idx="1484">
                  <c:v>-4.251583146637314</c:v>
                </c:pt>
                <c:pt idx="1485">
                  <c:v>-4.2472496915523301</c:v>
                </c:pt>
                <c:pt idx="1486">
                  <c:v>-4.242891511704233</c:v>
                </c:pt>
                <c:pt idx="1487">
                  <c:v>-4.2385090429073733</c:v>
                </c:pt>
                <c:pt idx="1488">
                  <c:v>-4.2341027234049804</c:v>
                </c:pt>
                <c:pt idx="1489">
                  <c:v>-4.2296729938253312</c:v>
                </c:pt>
                <c:pt idx="1490">
                  <c:v>-4.2252202971376942</c:v>
                </c:pt>
                <c:pt idx="1491">
                  <c:v>-4.2207450786080258</c:v>
                </c:pt>
                <c:pt idx="1492">
                  <c:v>-4.2162477857544491</c:v>
                </c:pt>
                <c:pt idx="1493">
                  <c:v>-4.2117288683025045</c:v>
                </c:pt>
                <c:pt idx="1494">
                  <c:v>-4.2071887781401687</c:v>
                </c:pt>
                <c:pt idx="1495">
                  <c:v>-4.2026279692726769</c:v>
                </c:pt>
                <c:pt idx="1496">
                  <c:v>-4.1980468977771128</c:v>
                </c:pt>
                <c:pt idx="1497">
                  <c:v>-4.1934460217568104</c:v>
                </c:pt>
                <c:pt idx="1498">
                  <c:v>-4.1888258012955353</c:v>
                </c:pt>
                <c:pt idx="1499">
                  <c:v>-4.1841866984114873</c:v>
                </c:pt>
                <c:pt idx="1500">
                  <c:v>-4.1795291770110845</c:v>
                </c:pt>
              </c:numCache>
            </c:numRef>
          </c:yVal>
          <c:smooth val="1"/>
          <c:extLst>
            <c:ext xmlns:c16="http://schemas.microsoft.com/office/drawing/2014/chart" uri="{C3380CC4-5D6E-409C-BE32-E72D297353CC}">
              <c16:uniqueId val="{00000002-42C3-4E56-A06D-4F43522536C9}"/>
            </c:ext>
          </c:extLst>
        </c:ser>
        <c:ser>
          <c:idx val="3"/>
          <c:order val="3"/>
          <c:marker>
            <c:symbol val="none"/>
          </c:marker>
          <c:dPt>
            <c:idx val="1"/>
            <c:bubble3D val="0"/>
            <c:spPr>
              <a:ln>
                <a:solidFill>
                  <a:schemeClr val="tx1"/>
                </a:solidFill>
                <a:prstDash val="sysDot"/>
              </a:ln>
            </c:spPr>
            <c:extLst>
              <c:ext xmlns:c16="http://schemas.microsoft.com/office/drawing/2014/chart" uri="{C3380CC4-5D6E-409C-BE32-E72D297353CC}">
                <c16:uniqueId val="{00000004-42C3-4E56-A06D-4F43522536C9}"/>
              </c:ext>
            </c:extLst>
          </c:dPt>
          <c:xVal>
            <c:numRef>
              <c:f>Sheet1!$H$2:$H$3</c:f>
              <c:numCache>
                <c:formatCode>General</c:formatCode>
                <c:ptCount val="2"/>
                <c:pt idx="0">
                  <c:v>15</c:v>
                </c:pt>
                <c:pt idx="1">
                  <c:v>15</c:v>
                </c:pt>
              </c:numCache>
            </c:numRef>
          </c:xVal>
          <c:yVal>
            <c:numRef>
              <c:f>Sheet1!$I$2:$I$3</c:f>
              <c:numCache>
                <c:formatCode>General</c:formatCode>
                <c:ptCount val="2"/>
                <c:pt idx="0">
                  <c:v>-10</c:v>
                </c:pt>
                <c:pt idx="1">
                  <c:v>10</c:v>
                </c:pt>
              </c:numCache>
            </c:numRef>
          </c:yVal>
          <c:smooth val="1"/>
          <c:extLst>
            <c:ext xmlns:c16="http://schemas.microsoft.com/office/drawing/2014/chart" uri="{C3380CC4-5D6E-409C-BE32-E72D297353CC}">
              <c16:uniqueId val="{00000005-42C3-4E56-A06D-4F43522536C9}"/>
            </c:ext>
          </c:extLst>
        </c:ser>
        <c:dLbls>
          <c:showLegendKey val="0"/>
          <c:showVal val="0"/>
          <c:showCatName val="0"/>
          <c:showSerName val="0"/>
          <c:showPercent val="0"/>
          <c:showBubbleSize val="0"/>
        </c:dLbls>
        <c:axId val="105458304"/>
        <c:axId val="105464192"/>
      </c:scatterChart>
      <c:valAx>
        <c:axId val="105458304"/>
        <c:scaling>
          <c:orientation val="minMax"/>
          <c:max val="30"/>
        </c:scaling>
        <c:delete val="0"/>
        <c:axPos val="b"/>
        <c:numFmt formatCode="General" sourceLinked="1"/>
        <c:majorTickMark val="none"/>
        <c:minorTickMark val="none"/>
        <c:tickLblPos val="none"/>
        <c:spPr>
          <a:ln>
            <a:noFill/>
          </a:ln>
        </c:spPr>
        <c:crossAx val="105464192"/>
        <c:crosses val="autoZero"/>
        <c:crossBetween val="midCat"/>
      </c:valAx>
      <c:valAx>
        <c:axId val="105464192"/>
        <c:scaling>
          <c:orientation val="minMax"/>
          <c:max val="3"/>
          <c:min val="-5"/>
        </c:scaling>
        <c:delete val="1"/>
        <c:axPos val="l"/>
        <c:numFmt formatCode="General" sourceLinked="1"/>
        <c:majorTickMark val="out"/>
        <c:minorTickMark val="none"/>
        <c:tickLblPos val="none"/>
        <c:crossAx val="105458304"/>
        <c:crosses val="autoZero"/>
        <c:crossBetween val="midCat"/>
      </c:valAx>
      <c:spPr>
        <a:noFill/>
        <a:ln>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scatterChart>
        <c:scatterStyle val="smoothMarker"/>
        <c:varyColors val="0"/>
        <c:ser>
          <c:idx val="0"/>
          <c:order val="0"/>
          <c:spPr>
            <a:ln>
              <a:solidFill>
                <a:srgbClr val="FF0000"/>
              </a:solidFill>
            </a:ln>
          </c:spPr>
          <c:marker>
            <c:symbol val="none"/>
          </c:marker>
          <c:xVal>
            <c:numRef>
              <c:f>Sheet1!$A$2:$A$4002</c:f>
              <c:numCache>
                <c:formatCode>General</c:formatCode>
                <c:ptCount val="4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numCache>
            </c:numRef>
          </c:xVal>
          <c:yVal>
            <c:numRef>
              <c:f>Sheet1!$C$2:$C$4002</c:f>
              <c:numCache>
                <c:formatCode>General</c:formatCode>
                <c:ptCount val="4001"/>
                <c:pt idx="0">
                  <c:v>0.95885107720840601</c:v>
                </c:pt>
                <c:pt idx="1">
                  <c:v>0.97635449376581496</c:v>
                </c:pt>
                <c:pt idx="2">
                  <c:v>0.99376027568747349</c:v>
                </c:pt>
                <c:pt idx="3">
                  <c:v>1.0110666824096939</c:v>
                </c:pt>
                <c:pt idx="4">
                  <c:v>1.0282719833062264</c:v>
                </c:pt>
                <c:pt idx="5">
                  <c:v>1.0453744578613184</c:v>
                </c:pt>
                <c:pt idx="6">
                  <c:v>1.0623723958417668</c:v>
                </c:pt>
                <c:pt idx="7">
                  <c:v>1.0792640974679386</c:v>
                </c:pt>
                <c:pt idx="8">
                  <c:v>1.0960478735837471</c:v>
                </c:pt>
                <c:pt idx="9">
                  <c:v>1.1127220458255676</c:v>
                </c:pt>
                <c:pt idx="10">
                  <c:v>1.1292849467900707</c:v>
                </c:pt>
                <c:pt idx="11">
                  <c:v>1.1457349202009626</c:v>
                </c:pt>
                <c:pt idx="12">
                  <c:v>1.1620703210746102</c:v>
                </c:pt>
                <c:pt idx="13">
                  <c:v>1.178289515884539</c:v>
                </c:pt>
                <c:pt idx="14">
                  <c:v>1.1943908827247842</c:v>
                </c:pt>
                <c:pt idx="15">
                  <c:v>1.2103728114720791</c:v>
                </c:pt>
                <c:pt idx="16">
                  <c:v>1.2262337039468676</c:v>
                </c:pt>
                <c:pt idx="17">
                  <c:v>1.2419719740731194</c:v>
                </c:pt>
                <c:pt idx="18">
                  <c:v>1.257586048036937</c:v>
                </c:pt>
                <c:pt idx="19">
                  <c:v>1.2730743644439357</c:v>
                </c:pt>
                <c:pt idx="20">
                  <c:v>1.288435374475382</c:v>
                </c:pt>
                <c:pt idx="21">
                  <c:v>1.3036675420430732</c:v>
                </c:pt>
                <c:pt idx="22">
                  <c:v>1.3187693439429462</c:v>
                </c:pt>
                <c:pt idx="23">
                  <c:v>1.3337392700073958</c:v>
                </c:pt>
                <c:pt idx="24">
                  <c:v>1.3485758232562901</c:v>
                </c:pt>
                <c:pt idx="25">
                  <c:v>1.3632775200466682</c:v>
                </c:pt>
                <c:pt idx="26">
                  <c:v>1.3778428902211026</c:v>
                </c:pt>
                <c:pt idx="27">
                  <c:v>1.3922704772547134</c:v>
                </c:pt>
                <c:pt idx="28">
                  <c:v>1.4065588384008203</c:v>
                </c:pt>
                <c:pt idx="29">
                  <c:v>1.4207065448352156</c:v>
                </c:pt>
                <c:pt idx="30">
                  <c:v>1.4347121817990456</c:v>
                </c:pt>
                <c:pt idx="31">
                  <c:v>1.4485743487402851</c:v>
                </c:pt>
                <c:pt idx="32">
                  <c:v>1.4622916594537918</c:v>
                </c:pt>
                <c:pt idx="33">
                  <c:v>1.4758627422199255</c:v>
                </c:pt>
                <c:pt idx="34">
                  <c:v>1.4892862399417188</c:v>
                </c:pt>
                <c:pt idx="35">
                  <c:v>1.5025608102805854</c:v>
                </c:pt>
                <c:pt idx="36">
                  <c:v>1.5156851257905539</c:v>
                </c:pt>
                <c:pt idx="37">
                  <c:v>1.5286578740510102</c:v>
                </c:pt>
                <c:pt idx="38">
                  <c:v>1.5414777577979386</c:v>
                </c:pt>
                <c:pt idx="39">
                  <c:v>1.5541434950536477</c:v>
                </c:pt>
                <c:pt idx="40">
                  <c:v>1.5666538192549668</c:v>
                </c:pt>
                <c:pt idx="41">
                  <c:v>1.5790074793799007</c:v>
                </c:pt>
                <c:pt idx="42">
                  <c:v>1.5912032400727321</c:v>
                </c:pt>
                <c:pt idx="43">
                  <c:v>1.6032398817675542</c:v>
                </c:pt>
                <c:pt idx="44">
                  <c:v>1.6151162008102284</c:v>
                </c:pt>
                <c:pt idx="45">
                  <c:v>1.6268310095787475</c:v>
                </c:pt>
                <c:pt idx="46">
                  <c:v>1.6383831366019965</c:v>
                </c:pt>
                <c:pt idx="47">
                  <c:v>1.6497714266769001</c:v>
                </c:pt>
                <c:pt idx="48">
                  <c:v>1.660994740983941</c:v>
                </c:pt>
                <c:pt idx="49">
                  <c:v>1.6720519572010411</c:v>
                </c:pt>
                <c:pt idx="50">
                  <c:v>1.682941969615793</c:v>
                </c:pt>
                <c:pt idx="51">
                  <c:v>1.6936636892360304</c:v>
                </c:pt>
                <c:pt idx="52">
                  <c:v>1.7042160438987259</c:v>
                </c:pt>
                <c:pt idx="53">
                  <c:v>1.7145979783772067</c:v>
                </c:pt>
                <c:pt idx="54">
                  <c:v>1.7248084544866769</c:v>
                </c:pt>
                <c:pt idx="55">
                  <c:v>1.7348464511880339</c:v>
                </c:pt>
                <c:pt idx="56">
                  <c:v>1.7447109646899726</c:v>
                </c:pt>
                <c:pt idx="57">
                  <c:v>1.7544010085493631</c:v>
                </c:pt>
                <c:pt idx="58">
                  <c:v>1.763915613769895</c:v>
                </c:pt>
                <c:pt idx="59">
                  <c:v>1.7732538288989743</c:v>
                </c:pt>
                <c:pt idx="60">
                  <c:v>1.7824147201228708</c:v>
                </c:pt>
                <c:pt idx="61">
                  <c:v>1.7913973713600952</c:v>
                </c:pt>
                <c:pt idx="62">
                  <c:v>1.8002008843530102</c:v>
                </c:pt>
                <c:pt idx="63">
                  <c:v>1.8088243787576517</c:v>
                </c:pt>
                <c:pt idx="64">
                  <c:v>1.8172669922317666</c:v>
                </c:pt>
                <c:pt idx="65">
                  <c:v>1.825527880521042</c:v>
                </c:pt>
                <c:pt idx="66">
                  <c:v>1.8336062175435339</c:v>
                </c:pt>
                <c:pt idx="67">
                  <c:v>1.8415011954722713</c:v>
                </c:pt>
                <c:pt idx="68">
                  <c:v>1.8492120248160409</c:v>
                </c:pt>
                <c:pt idx="69">
                  <c:v>1.8567379344983332</c:v>
                </c:pt>
                <c:pt idx="70">
                  <c:v>1.8640781719344526</c:v>
                </c:pt>
                <c:pt idx="71">
                  <c:v>1.8712320031067717</c:v>
                </c:pt>
                <c:pt idx="72">
                  <c:v>1.8781987126381352</c:v>
                </c:pt>
                <c:pt idx="73">
                  <c:v>1.884977603863395</c:v>
                </c:pt>
                <c:pt idx="74">
                  <c:v>1.8915679988990779</c:v>
                </c:pt>
                <c:pt idx="75">
                  <c:v>1.8979692387111724</c:v>
                </c:pt>
                <c:pt idx="76">
                  <c:v>1.9041806831810315</c:v>
                </c:pt>
                <c:pt idx="77">
                  <c:v>1.9102017111693845</c:v>
                </c:pt>
                <c:pt idx="78">
                  <c:v>1.9160317205784498</c:v>
                </c:pt>
                <c:pt idx="79">
                  <c:v>1.9216701284121454</c:v>
                </c:pt>
                <c:pt idx="80">
                  <c:v>1.9271163708343859</c:v>
                </c:pt>
                <c:pt idx="81">
                  <c:v>1.932369903225468</c:v>
                </c:pt>
                <c:pt idx="82">
                  <c:v>1.9374302002365305</c:v>
                </c:pt>
                <c:pt idx="83">
                  <c:v>1.9422967558420892</c:v>
                </c:pt>
                <c:pt idx="84">
                  <c:v>1.9469690833906388</c:v>
                </c:pt>
                <c:pt idx="85">
                  <c:v>1.9514467156533182</c:v>
                </c:pt>
                <c:pt idx="86">
                  <c:v>1.9557292048706323</c:v>
                </c:pt>
                <c:pt idx="87">
                  <c:v>1.9598161227972284</c:v>
                </c:pt>
                <c:pt idx="88">
                  <c:v>1.9637070607447193</c:v>
                </c:pt>
                <c:pt idx="89">
                  <c:v>1.9674016296225532</c:v>
                </c:pt>
                <c:pt idx="90">
                  <c:v>1.9708994599769203</c:v>
                </c:pt>
                <c:pt idx="91">
                  <c:v>1.9742002020277007</c:v>
                </c:pt>
                <c:pt idx="92">
                  <c:v>1.9773035257034395</c:v>
                </c:pt>
                <c:pt idx="93">
                  <c:v>1.9802091206743557</c:v>
                </c:pt>
                <c:pt idx="94">
                  <c:v>1.9829166963833729</c:v>
                </c:pt>
                <c:pt idx="95">
                  <c:v>1.985425982075177</c:v>
                </c:pt>
                <c:pt idx="96">
                  <c:v>1.9877367268232897</c:v>
                </c:pt>
                <c:pt idx="97">
                  <c:v>1.9898486995551619</c:v>
                </c:pt>
                <c:pt idx="98">
                  <c:v>1.9917616890752801</c:v>
                </c:pt>
                <c:pt idx="99">
                  <c:v>1.9934755040862868</c:v>
                </c:pt>
                <c:pt idx="100">
                  <c:v>1.9949899732081089</c:v>
                </c:pt>
                <c:pt idx="101">
                  <c:v>1.9963049449950963</c:v>
                </c:pt>
                <c:pt idx="102">
                  <c:v>1.997420287951166</c:v>
                </c:pt>
                <c:pt idx="103">
                  <c:v>1.998335890542952</c:v>
                </c:pt>
                <c:pt idx="104">
                  <c:v>1.9990516612109581</c:v>
                </c:pt>
                <c:pt idx="105">
                  <c:v>1.999567528378714</c:v>
                </c:pt>
                <c:pt idx="106">
                  <c:v>1.9998834404599326</c:v>
                </c:pt>
                <c:pt idx="107">
                  <c:v>1.9999993658636692</c:v>
                </c:pt>
                <c:pt idx="108">
                  <c:v>1.9999152929974802</c:v>
                </c:pt>
                <c:pt idx="109">
                  <c:v>1.9996312302685817</c:v>
                </c:pt>
                <c:pt idx="110">
                  <c:v>1.9991472060830102</c:v>
                </c:pt>
                <c:pt idx="111">
                  <c:v>1.998463268842781</c:v>
                </c:pt>
                <c:pt idx="112">
                  <c:v>1.9975794869410479</c:v>
                </c:pt>
                <c:pt idx="113">
                  <c:v>1.9964959487552649</c:v>
                </c:pt>
                <c:pt idx="114">
                  <c:v>1.9952127626383473</c:v>
                </c:pt>
                <c:pt idx="115">
                  <c:v>1.9937300569078378</c:v>
                </c:pt>
                <c:pt idx="116">
                  <c:v>1.9920479798330735</c:v>
                </c:pt>
                <c:pt idx="117">
                  <c:v>1.9901666996203604</c:v>
                </c:pt>
                <c:pt idx="118">
                  <c:v>1.9880864043961519</c:v>
                </c:pt>
                <c:pt idx="119">
                  <c:v>1.985807302188237</c:v>
                </c:pt>
                <c:pt idx="120">
                  <c:v>1.9833296209049371</c:v>
                </c:pt>
                <c:pt idx="121">
                  <c:v>1.9806536083123161</c:v>
                </c:pt>
                <c:pt idx="122">
                  <c:v>1.9777795320094029</c:v>
                </c:pt>
                <c:pt idx="123">
                  <c:v>1.9747076794014329</c:v>
                </c:pt>
                <c:pt idx="124">
                  <c:v>1.971438357671107</c:v>
                </c:pt>
                <c:pt idx="125">
                  <c:v>1.9679718937478738</c:v>
                </c:pt>
                <c:pt idx="126">
                  <c:v>1.9643086342752369</c:v>
                </c:pt>
                <c:pt idx="127">
                  <c:v>1.960448945576091</c:v>
                </c:pt>
                <c:pt idx="128">
                  <c:v>1.9563932136160893</c:v>
                </c:pt>
                <c:pt idx="129">
                  <c:v>1.9521418439650484</c:v>
                </c:pt>
                <c:pt idx="130">
                  <c:v>1.9476952617563903</c:v>
                </c:pt>
                <c:pt idx="131">
                  <c:v>1.9430539116446306</c:v>
                </c:pt>
                <c:pt idx="132">
                  <c:v>1.9382182577609126</c:v>
                </c:pt>
                <c:pt idx="133">
                  <c:v>1.9331887836665951</c:v>
                </c:pt>
                <c:pt idx="134">
                  <c:v>1.9279659923048962</c:v>
                </c:pt>
                <c:pt idx="135">
                  <c:v>1.9225504059505998</c:v>
                </c:pt>
                <c:pt idx="136">
                  <c:v>1.9169425661578283</c:v>
                </c:pt>
                <c:pt idx="137">
                  <c:v>1.9111430337058879</c:v>
                </c:pt>
                <c:pt idx="138">
                  <c:v>1.9051523885431907</c:v>
                </c:pt>
                <c:pt idx="139">
                  <c:v>1.8989712297292609</c:v>
                </c:pt>
                <c:pt idx="140">
                  <c:v>1.8926001753748289</c:v>
                </c:pt>
                <c:pt idx="141">
                  <c:v>1.8860398625800212</c:v>
                </c:pt>
                <c:pt idx="142">
                  <c:v>1.8792909473706498</c:v>
                </c:pt>
                <c:pt idx="143">
                  <c:v>1.8723541046326122</c:v>
                </c:pt>
                <c:pt idx="144">
                  <c:v>1.865230028044401</c:v>
                </c:pt>
                <c:pt idx="145">
                  <c:v>1.8579194300077386</c:v>
                </c:pt>
                <c:pt idx="146">
                  <c:v>1.8504230415763365</c:v>
                </c:pt>
                <c:pt idx="147">
                  <c:v>1.8427416123827909</c:v>
                </c:pt>
                <c:pt idx="148">
                  <c:v>1.8348759105636196</c:v>
                </c:pt>
                <c:pt idx="149">
                  <c:v>1.8268267226824504</c:v>
                </c:pt>
                <c:pt idx="150">
                  <c:v>1.8185948536513634</c:v>
                </c:pt>
                <c:pt idx="151">
                  <c:v>1.810181126650402</c:v>
                </c:pt>
                <c:pt idx="152">
                  <c:v>1.8015863830452545</c:v>
                </c:pt>
                <c:pt idx="153">
                  <c:v>1.7928114823031196</c:v>
                </c:pt>
                <c:pt idx="154">
                  <c:v>1.7838573019067592</c:v>
                </c:pt>
                <c:pt idx="155">
                  <c:v>1.774724737266751</c:v>
                </c:pt>
                <c:pt idx="156">
                  <c:v>1.7654147016319481</c:v>
                </c:pt>
                <c:pt idx="157">
                  <c:v>1.7559281259981558</c:v>
                </c:pt>
                <c:pt idx="158">
                  <c:v>1.7462659590150329</c:v>
                </c:pt>
                <c:pt idx="159">
                  <c:v>1.7364291668912253</c:v>
                </c:pt>
                <c:pt idx="160">
                  <c:v>1.7264187332977474</c:v>
                </c:pt>
                <c:pt idx="161">
                  <c:v>1.7162356592696173</c:v>
                </c:pt>
                <c:pt idx="162">
                  <c:v>1.7058809631057523</c:v>
                </c:pt>
                <c:pt idx="163">
                  <c:v>1.6953556802671397</c:v>
                </c:pt>
                <c:pt idx="164">
                  <c:v>1.6846608632732918</c:v>
                </c:pt>
                <c:pt idx="165">
                  <c:v>1.6737975815969954</c:v>
                </c:pt>
                <c:pt idx="166">
                  <c:v>1.6627669215573662</c:v>
                </c:pt>
                <c:pt idx="167">
                  <c:v>1.6515699862112161</c:v>
                </c:pt>
                <c:pt idx="168">
                  <c:v>1.6402078952427488</c:v>
                </c:pt>
                <c:pt idx="169">
                  <c:v>1.628681784851592</c:v>
                </c:pt>
                <c:pt idx="170">
                  <c:v>1.6169928076391802</c:v>
                </c:pt>
                <c:pt idx="171">
                  <c:v>1.6051421324934945</c:v>
                </c:pt>
                <c:pt idx="172">
                  <c:v>1.5931309444721735</c:v>
                </c:pt>
                <c:pt idx="173">
                  <c:v>1.5809604446840095</c:v>
                </c:pt>
                <c:pt idx="174">
                  <c:v>1.5686318501688397</c:v>
                </c:pt>
                <c:pt idx="175">
                  <c:v>1.5561463937758424</c:v>
                </c:pt>
                <c:pt idx="176">
                  <c:v>1.5435053240402519</c:v>
                </c:pt>
                <c:pt idx="177">
                  <c:v>1.5307099050585071</c:v>
                </c:pt>
                <c:pt idx="178">
                  <c:v>1.5177614163618436</c:v>
                </c:pt>
                <c:pt idx="179">
                  <c:v>1.5046611527883413</c:v>
                </c:pt>
                <c:pt idx="180">
                  <c:v>1.4914104243534405</c:v>
                </c:pt>
                <c:pt idx="181">
                  <c:v>1.4780105561189416</c:v>
                </c:pt>
                <c:pt idx="182">
                  <c:v>1.4644628880605022</c:v>
                </c:pt>
                <c:pt idx="183">
                  <c:v>1.4507687749336391</c:v>
                </c:pt>
                <c:pt idx="184">
                  <c:v>1.4369295861382525</c:v>
                </c:pt>
                <c:pt idx="185">
                  <c:v>1.4229467055816887</c:v>
                </c:pt>
                <c:pt idx="186">
                  <c:v>1.4088215315403518</c:v>
                </c:pt>
                <c:pt idx="187">
                  <c:v>1.3945554765198755</c:v>
                </c:pt>
                <c:pt idx="188">
                  <c:v>1.3801499671138728</c:v>
                </c:pt>
                <c:pt idx="189">
                  <c:v>1.3656064438612801</c:v>
                </c:pt>
                <c:pt idx="190">
                  <c:v>1.3509263611023019</c:v>
                </c:pt>
                <c:pt idx="191">
                  <c:v>1.336111186832982</c:v>
                </c:pt>
                <c:pt idx="192">
                  <c:v>1.3211624025584014</c:v>
                </c:pt>
                <c:pt idx="193">
                  <c:v>1.3060815031445303</c:v>
                </c:pt>
                <c:pt idx="194">
                  <c:v>1.2908699966687414</c:v>
                </c:pt>
                <c:pt idx="195">
                  <c:v>1.2755294042690073</c:v>
                </c:pt>
                <c:pt idx="196">
                  <c:v>1.2600612599917844</c:v>
                </c:pt>
                <c:pt idx="197">
                  <c:v>1.24446711063861</c:v>
                </c:pt>
                <c:pt idx="198">
                  <c:v>1.2287485156114235</c:v>
                </c:pt>
                <c:pt idx="199">
                  <c:v>1.2129070467566294</c:v>
                </c:pt>
                <c:pt idx="200">
                  <c:v>1.1969442882079131</c:v>
                </c:pt>
                <c:pt idx="201">
                  <c:v>1.180861836227826</c:v>
                </c:pt>
                <c:pt idx="202">
                  <c:v>1.1646612990481637</c:v>
                </c:pt>
                <c:pt idx="203">
                  <c:v>1.1483442967091453</c:v>
                </c:pt>
                <c:pt idx="204">
                  <c:v>1.1319124608974056</c:v>
                </c:pt>
                <c:pt idx="205">
                  <c:v>1.115367434782834</c:v>
                </c:pt>
                <c:pt idx="206">
                  <c:v>1.0987108728542532</c:v>
                </c:pt>
                <c:pt idx="207">
                  <c:v>1.0819444407539771</c:v>
                </c:pt>
                <c:pt idx="208">
                  <c:v>1.0650698151112423</c:v>
                </c:pt>
                <c:pt idx="209">
                  <c:v>1.0480886833745522</c:v>
                </c:pt>
                <c:pt idx="210">
                  <c:v>1.0310027436429283</c:v>
                </c:pt>
                <c:pt idx="211">
                  <c:v>1.0138137044961069</c:v>
                </c:pt>
                <c:pt idx="212">
                  <c:v>0.99652328482367714</c:v>
                </c:pt>
                <c:pt idx="213">
                  <c:v>0.97913321365319905</c:v>
                </c:pt>
                <c:pt idx="214">
                  <c:v>0.96164522997729651</c:v>
                </c:pt>
                <c:pt idx="215">
                  <c:v>0.94406108257976529</c:v>
                </c:pt>
                <c:pt idx="216">
                  <c:v>0.92638252986069036</c:v>
                </c:pt>
                <c:pt idx="217">
                  <c:v>0.90861133966061292</c:v>
                </c:pt>
                <c:pt idx="218">
                  <c:v>0.89074928908374229</c:v>
                </c:pt>
                <c:pt idx="219">
                  <c:v>0.87279816432025259</c:v>
                </c:pt>
                <c:pt idx="220">
                  <c:v>0.85475976046765956</c:v>
                </c:pt>
                <c:pt idx="221">
                  <c:v>0.83663588135131794</c:v>
                </c:pt>
                <c:pt idx="222">
                  <c:v>0.81842833934403458</c:v>
                </c:pt>
                <c:pt idx="223">
                  <c:v>0.80013895518483902</c:v>
                </c:pt>
                <c:pt idx="224">
                  <c:v>0.78176955779690438</c:v>
                </c:pt>
                <c:pt idx="225">
                  <c:v>0.76332198410466334</c:v>
                </c:pt>
                <c:pt idx="226">
                  <c:v>0.7447980788501114</c:v>
                </c:pt>
                <c:pt idx="227">
                  <c:v>0.72619969440833665</c:v>
                </c:pt>
                <c:pt idx="228">
                  <c:v>0.70752869060228618</c:v>
                </c:pt>
                <c:pt idx="229">
                  <c:v>0.68878693451677997</c:v>
                </c:pt>
                <c:pt idx="230">
                  <c:v>0.66997630031181021</c:v>
                </c:pt>
                <c:pt idx="231">
                  <c:v>0.65109866903512004</c:v>
                </c:pt>
                <c:pt idx="232">
                  <c:v>0.63215592843410762</c:v>
                </c:pt>
                <c:pt idx="233">
                  <c:v>0.61314997276704586</c:v>
                </c:pt>
                <c:pt idx="234">
                  <c:v>0.5940827026136648</c:v>
                </c:pt>
                <c:pt idx="235">
                  <c:v>0.57495602468508877</c:v>
                </c:pt>
                <c:pt idx="236">
                  <c:v>0.55577185163317355</c:v>
                </c:pt>
                <c:pt idx="237">
                  <c:v>0.53653210185923583</c:v>
                </c:pt>
                <c:pt idx="238">
                  <c:v>0.51723869932222166</c:v>
                </c:pt>
                <c:pt idx="239">
                  <c:v>0.49789357334630513</c:v>
                </c:pt>
                <c:pt idx="240">
                  <c:v>0.47849865842796485</c:v>
                </c:pt>
                <c:pt idx="241">
                  <c:v>0.45905589404252839</c:v>
                </c:pt>
                <c:pt idx="242">
                  <c:v>0.43956722445023388</c:v>
                </c:pt>
                <c:pt idx="243">
                  <c:v>0.42003459850179831</c:v>
                </c:pt>
                <c:pt idx="244">
                  <c:v>0.40045996944354106</c:v>
                </c:pt>
                <c:pt idx="245">
                  <c:v>0.38084529472205408</c:v>
                </c:pt>
                <c:pt idx="246">
                  <c:v>0.36119253578846583</c:v>
                </c:pt>
                <c:pt idx="247">
                  <c:v>0.34150365790229065</c:v>
                </c:pt>
                <c:pt idx="248">
                  <c:v>0.32178062993491152</c:v>
                </c:pt>
                <c:pt idx="249">
                  <c:v>0.30202542417268768</c:v>
                </c:pt>
                <c:pt idx="250">
                  <c:v>0.28224001611973443</c:v>
                </c:pt>
                <c:pt idx="251">
                  <c:v>0.26242638430036846</c:v>
                </c:pt>
                <c:pt idx="252">
                  <c:v>0.2425865100612595</c:v>
                </c:pt>
                <c:pt idx="253">
                  <c:v>0.22272237737330003</c:v>
                </c:pt>
                <c:pt idx="254">
                  <c:v>0.20283597263320371</c:v>
                </c:pt>
                <c:pt idx="255">
                  <c:v>0.18292928446487439</c:v>
                </c:pt>
                <c:pt idx="256">
                  <c:v>0.16300430352053824</c:v>
                </c:pt>
                <c:pt idx="257">
                  <c:v>0.14306302228168741</c:v>
                </c:pt>
                <c:pt idx="258">
                  <c:v>0.1231074348598263</c:v>
                </c:pt>
                <c:pt idx="259">
                  <c:v>0.10313953679706928</c:v>
                </c:pt>
                <c:pt idx="260">
                  <c:v>8.3161324866580982E-2</c:v>
                </c:pt>
                <c:pt idx="261">
                  <c:v>6.3174796872907793E-2</c:v>
                </c:pt>
                <c:pt idx="262">
                  <c:v>4.3181951452191919E-2</c:v>
                </c:pt>
                <c:pt idx="263">
                  <c:v>2.3184787872316551E-2</c:v>
                </c:pt>
                <c:pt idx="264">
                  <c:v>3.1853058329736565E-3</c:v>
                </c:pt>
                <c:pt idx="265">
                  <c:v>-1.6814494734297237E-2</c:v>
                </c:pt>
                <c:pt idx="266">
                  <c:v>-3.6812613866107617E-2</c:v>
                </c:pt>
                <c:pt idx="267">
                  <c:v>-5.6807051767207579E-2</c:v>
                </c:pt>
                <c:pt idx="268">
                  <c:v>-7.6795809010470756E-2</c:v>
                </c:pt>
                <c:pt idx="269">
                  <c:v>-9.6776886736828299E-2</c:v>
                </c:pt>
                <c:pt idx="270">
                  <c:v>-0.11674828685516017</c:v>
                </c:pt>
                <c:pt idx="271">
                  <c:v>-0.13670801224209556</c:v>
                </c:pt>
                <c:pt idx="272">
                  <c:v>-0.15665406694173059</c:v>
                </c:pt>
                <c:pt idx="273">
                  <c:v>-0.17658445636521519</c:v>
                </c:pt>
                <c:pt idx="274">
                  <c:v>-0.19649718749021736</c:v>
                </c:pt>
                <c:pt idx="275">
                  <c:v>-0.21639026906021674</c:v>
                </c:pt>
                <c:pt idx="276">
                  <c:v>-0.23626171178363475</c:v>
                </c:pt>
                <c:pt idx="277">
                  <c:v>-0.25610952853275937</c:v>
                </c:pt>
                <c:pt idx="278">
                  <c:v>-0.27593173454245368</c:v>
                </c:pt>
                <c:pt idx="279">
                  <c:v>-0.29572634760863703</c:v>
                </c:pt>
                <c:pt idx="280">
                  <c:v>-0.31549138828649642</c:v>
                </c:pt>
                <c:pt idx="281">
                  <c:v>-0.33522488008843665</c:v>
                </c:pt>
                <c:pt idx="282">
                  <c:v>-0.35492484968172028</c:v>
                </c:pt>
                <c:pt idx="283">
                  <c:v>-0.37458932708580633</c:v>
                </c:pt>
                <c:pt idx="284">
                  <c:v>-0.39421634586933968</c:v>
                </c:pt>
                <c:pt idx="285">
                  <c:v>-0.41380394334679954</c:v>
                </c:pt>
                <c:pt idx="286">
                  <c:v>-0.43335016077475924</c:v>
                </c:pt>
                <c:pt idx="287">
                  <c:v>-0.45285304354776629</c:v>
                </c:pt>
                <c:pt idx="288">
                  <c:v>-0.47231064139379397</c:v>
                </c:pt>
                <c:pt idx="289">
                  <c:v>-0.49172100856927403</c:v>
                </c:pt>
                <c:pt idx="290">
                  <c:v>-0.51108220405366245</c:v>
                </c:pt>
                <c:pt idx="291">
                  <c:v>-0.53039229174354674</c:v>
                </c:pt>
                <c:pt idx="292">
                  <c:v>-0.54964934064624804</c:v>
                </c:pt>
                <c:pt idx="293">
                  <c:v>-0.56885142507292508</c:v>
                </c:pt>
                <c:pt idx="294">
                  <c:v>-0.58799662483113524</c:v>
                </c:pt>
                <c:pt idx="295">
                  <c:v>-0.60708302541685866</c:v>
                </c:pt>
                <c:pt idx="296">
                  <c:v>-0.62610871820594038</c:v>
                </c:pt>
                <c:pt idx="297">
                  <c:v>-0.64507180064495795</c:v>
                </c:pt>
                <c:pt idx="298">
                  <c:v>-0.66397037644146817</c:v>
                </c:pt>
                <c:pt idx="299">
                  <c:v>-0.6828025557536419</c:v>
                </c:pt>
                <c:pt idx="300">
                  <c:v>-0.70156645537923967</c:v>
                </c:pt>
                <c:pt idx="301">
                  <c:v>-0.72026019894393634</c:v>
                </c:pt>
                <c:pt idx="302">
                  <c:v>-0.73888191708895423</c:v>
                </c:pt>
                <c:pt idx="303">
                  <c:v>-0.7574297476579952</c:v>
                </c:pt>
                <c:pt idx="304">
                  <c:v>-0.77590183588346062</c:v>
                </c:pt>
                <c:pt idx="305">
                  <c:v>-0.79429633457191962</c:v>
                </c:pt>
                <c:pt idx="306">
                  <c:v>-0.81261140428883361</c:v>
                </c:pt>
                <c:pt idx="307">
                  <c:v>-0.83084521354249175</c:v>
                </c:pt>
                <c:pt idx="308">
                  <c:v>-0.84899593896716519</c:v>
                </c:pt>
                <c:pt idx="309">
                  <c:v>-0.86706176550543546</c:v>
                </c:pt>
                <c:pt idx="310">
                  <c:v>-0.88504088658970492</c:v>
                </c:pt>
                <c:pt idx="311">
                  <c:v>-0.9029315043228463</c:v>
                </c:pt>
                <c:pt idx="312">
                  <c:v>-0.9207318296579966</c:v>
                </c:pt>
                <c:pt idx="313">
                  <c:v>-0.93844008257745426</c:v>
                </c:pt>
                <c:pt idx="314">
                  <c:v>-0.95605449227068573</c:v>
                </c:pt>
                <c:pt idx="315">
                  <c:v>-0.97357329731139874</c:v>
                </c:pt>
                <c:pt idx="316">
                  <c:v>-0.99099474583368985</c:v>
                </c:pt>
                <c:pt idx="317">
                  <c:v>-1.0083170957072229</c:v>
                </c:pt>
                <c:pt idx="318">
                  <c:v>-1.0255386147114476</c:v>
                </c:pt>
                <c:pt idx="319">
                  <c:v>-1.042657580708813</c:v>
                </c:pt>
                <c:pt idx="320">
                  <c:v>-1.0596722818169868</c:v>
                </c:pt>
                <c:pt idx="321">
                  <c:v>-1.0765810165800354</c:v>
                </c:pt>
                <c:pt idx="322">
                  <c:v>-1.0933820941385743</c:v>
                </c:pt>
                <c:pt idx="323">
                  <c:v>-1.1100738343988477</c:v>
                </c:pt>
                <c:pt idx="324">
                  <c:v>-1.1266545682007401</c:v>
                </c:pt>
                <c:pt idx="325">
                  <c:v>-1.1431226374846875</c:v>
                </c:pt>
                <c:pt idx="326">
                  <c:v>-1.1594763954574856</c:v>
                </c:pt>
                <c:pt idx="327">
                  <c:v>-1.1757142067569655</c:v>
                </c:pt>
                <c:pt idx="328">
                  <c:v>-1.1918344476155278</c:v>
                </c:pt>
                <c:pt idx="329">
                  <c:v>-1.2078355060225212</c:v>
                </c:pt>
                <c:pt idx="330">
                  <c:v>-1.2237157818854378</c:v>
                </c:pt>
                <c:pt idx="331">
                  <c:v>-1.2394736871899266</c:v>
                </c:pt>
                <c:pt idx="332">
                  <c:v>-1.2551076461585866</c:v>
                </c:pt>
                <c:pt idx="333">
                  <c:v>-1.2706160954085512</c:v>
                </c:pt>
                <c:pt idx="334">
                  <c:v>-1.2859974841078177</c:v>
                </c:pt>
                <c:pt idx="335">
                  <c:v>-1.3012502741303347</c:v>
                </c:pt>
                <c:pt idx="336">
                  <c:v>-1.3163729402098099</c:v>
                </c:pt>
                <c:pt idx="337">
                  <c:v>-1.3313639700922384</c:v>
                </c:pt>
                <c:pt idx="338">
                  <c:v>-1.3462218646871233</c:v>
                </c:pt>
                <c:pt idx="339">
                  <c:v>-1.3609451382173881</c:v>
                </c:pt>
                <c:pt idx="340">
                  <c:v>-1.3755323183679475</c:v>
                </c:pt>
                <c:pt idx="341">
                  <c:v>-1.3899819464329439</c:v>
                </c:pt>
                <c:pt idx="342">
                  <c:v>-1.4042925774616108</c:v>
                </c:pt>
                <c:pt idx="343">
                  <c:v>-1.4184627804027723</c:v>
                </c:pt>
                <c:pt idx="344">
                  <c:v>-1.4324911382479411</c:v>
                </c:pt>
                <c:pt idx="345">
                  <c:v>-1.4463762481730242</c:v>
                </c:pt>
                <c:pt idx="346">
                  <c:v>-1.4601167216785991</c:v>
                </c:pt>
                <c:pt idx="347">
                  <c:v>-1.4737111847287667</c:v>
                </c:pt>
                <c:pt idx="348">
                  <c:v>-1.4871582778885493</c:v>
                </c:pt>
                <c:pt idx="349">
                  <c:v>-1.5004566564598381</c:v>
                </c:pt>
                <c:pt idx="350">
                  <c:v>-1.5136049906158564</c:v>
                </c:pt>
                <c:pt idx="351">
                  <c:v>-1.5266019655341467</c:v>
                </c:pt>
                <c:pt idx="352">
                  <c:v>-1.5394462815280476</c:v>
                </c:pt>
                <c:pt idx="353">
                  <c:v>-1.5521366541766635</c:v>
                </c:pt>
                <c:pt idx="354">
                  <c:v>-1.5646718144533056</c:v>
                </c:pt>
                <c:pt idx="355">
                  <c:v>-1.5770505088523901</c:v>
                </c:pt>
                <c:pt idx="356">
                  <c:v>-1.5892714995147947</c:v>
                </c:pt>
                <c:pt idx="357">
                  <c:v>-1.6013335643516353</c:v>
                </c:pt>
                <c:pt idx="358">
                  <c:v>-1.6132354971664811</c:v>
                </c:pt>
                <c:pt idx="359">
                  <c:v>-1.6249761077759686</c:v>
                </c:pt>
                <c:pt idx="360">
                  <c:v>-1.6365542221288205</c:v>
                </c:pt>
                <c:pt idx="361">
                  <c:v>-1.6479686824232505</c:v>
                </c:pt>
                <c:pt idx="362">
                  <c:v>-1.6592183472227418</c:v>
                </c:pt>
                <c:pt idx="363">
                  <c:v>-1.6703020915701869</c:v>
                </c:pt>
                <c:pt idx="364">
                  <c:v>-1.68121880710039</c:v>
                </c:pt>
                <c:pt idx="365">
                  <c:v>-1.691967402150893</c:v>
                </c:pt>
                <c:pt idx="366">
                  <c:v>-1.7025468018711489</c:v>
                </c:pt>
                <c:pt idx="367">
                  <c:v>-1.7129559483300023</c:v>
                </c:pt>
                <c:pt idx="368">
                  <c:v>-1.7231938006214811</c:v>
                </c:pt>
                <c:pt idx="369">
                  <c:v>-1.7332593349688876</c:v>
                </c:pt>
                <c:pt idx="370">
                  <c:v>-1.7431515448271764</c:v>
                </c:pt>
                <c:pt idx="371">
                  <c:v>-1.7528694409836028</c:v>
                </c:pt>
                <c:pt idx="372">
                  <c:v>-1.7624120516566513</c:v>
                </c:pt>
                <c:pt idx="373">
                  <c:v>-1.7717784225932054</c:v>
                </c:pt>
                <c:pt idx="374">
                  <c:v>-1.780967617163977</c:v>
                </c:pt>
                <c:pt idx="375">
                  <c:v>-1.789978716457167</c:v>
                </c:pt>
                <c:pt idx="376">
                  <c:v>-1.7988108193703554</c:v>
                </c:pt>
                <c:pt idx="377">
                  <c:v>-1.8074630427006106</c:v>
                </c:pt>
                <c:pt idx="378">
                  <c:v>-1.81593452123281</c:v>
                </c:pt>
                <c:pt idx="379">
                  <c:v>-1.8242244078261607</c:v>
                </c:pt>
                <c:pt idx="380">
                  <c:v>-1.8323318734989098</c:v>
                </c:pt>
                <c:pt idx="381">
                  <c:v>-1.840256107511248</c:v>
                </c:pt>
                <c:pt idx="382">
                  <c:v>-1.8479963174463758</c:v>
                </c:pt>
                <c:pt idx="383">
                  <c:v>-1.855551729289751</c:v>
                </c:pt>
                <c:pt idx="384">
                  <c:v>-1.8629215875064851</c:v>
                </c:pt>
                <c:pt idx="385">
                  <c:v>-1.8701051551168981</c:v>
                </c:pt>
                <c:pt idx="386">
                  <c:v>-1.8771017137702151</c:v>
                </c:pt>
                <c:pt idx="387">
                  <c:v>-1.883910563816402</c:v>
                </c:pt>
                <c:pt idx="388">
                  <c:v>-1.8905310243761266</c:v>
                </c:pt>
                <c:pt idx="389">
                  <c:v>-1.8969624334088517</c:v>
                </c:pt>
                <c:pt idx="390">
                  <c:v>-1.903204147779032</c:v>
                </c:pt>
                <c:pt idx="391">
                  <c:v>-1.9092555433204328</c:v>
                </c:pt>
                <c:pt idx="392">
                  <c:v>-1.9151160148985422</c:v>
                </c:pt>
                <c:pt idx="393">
                  <c:v>-1.9207849764710867</c:v>
                </c:pt>
                <c:pt idx="394">
                  <c:v>-1.9262618611466329</c:v>
                </c:pt>
                <c:pt idx="395">
                  <c:v>-1.9315461212412777</c:v>
                </c:pt>
                <c:pt idx="396">
                  <c:v>-1.9366372283334143</c:v>
                </c:pt>
                <c:pt idx="397">
                  <c:v>-1.941534673316577</c:v>
                </c:pt>
                <c:pt idx="398">
                  <c:v>-1.9462379664503477</c:v>
                </c:pt>
                <c:pt idx="399">
                  <c:v>-1.950746637409333</c:v>
                </c:pt>
                <c:pt idx="400">
                  <c:v>-1.955060235330194</c:v>
                </c:pt>
                <c:pt idx="401">
                  <c:v>-1.9591783288567337</c:v>
                </c:pt>
                <c:pt idx="402">
                  <c:v>-1.9631005061830307</c:v>
                </c:pt>
                <c:pt idx="403">
                  <c:v>-1.9668263750946215</c:v>
                </c:pt>
                <c:pt idx="404">
                  <c:v>-1.970355563007719</c:v>
                </c:pt>
                <c:pt idx="405">
                  <c:v>-1.9736877170064731</c:v>
                </c:pt>
                <c:pt idx="406">
                  <c:v>-1.976822503878261</c:v>
                </c:pt>
                <c:pt idx="407">
                  <c:v>-1.9797596101470079</c:v>
                </c:pt>
                <c:pt idx="408">
                  <c:v>-1.9824987421045339</c:v>
                </c:pt>
                <c:pt idx="409">
                  <c:v>-1.9850396258399263</c:v>
                </c:pt>
                <c:pt idx="410">
                  <c:v>-1.9873820072669288</c:v>
                </c:pt>
                <c:pt idx="411">
                  <c:v>-1.9895256521493512</c:v>
                </c:pt>
                <c:pt idx="412">
                  <c:v>-1.9914703461244907</c:v>
                </c:pt>
                <c:pt idx="413">
                  <c:v>-1.9932158947245711</c:v>
                </c:pt>
                <c:pt idx="414">
                  <c:v>-1.9947621233961865</c:v>
                </c:pt>
                <c:pt idx="415">
                  <c:v>-1.9961088775177589</c:v>
                </c:pt>
                <c:pt idx="416">
                  <c:v>-1.9972560224149978</c:v>
                </c:pt>
                <c:pt idx="417">
                  <c:v>-1.9982034433743696</c:v>
                </c:pt>
                <c:pt idx="418">
                  <c:v>-1.998951045654568</c:v>
                </c:pt>
                <c:pt idx="419">
                  <c:v>-1.9994987544959879</c:v>
                </c:pt>
                <c:pt idx="420">
                  <c:v>-1.9998465151282017</c:v>
                </c:pt>
                <c:pt idx="421">
                  <c:v>-1.9999942927754359</c:v>
                </c:pt>
                <c:pt idx="422">
                  <c:v>-1.999942072660049</c:v>
                </c:pt>
                <c:pt idx="423">
                  <c:v>-1.9996898600040087</c:v>
                </c:pt>
                <c:pt idx="424">
                  <c:v>-1.9992376800283709</c:v>
                </c:pt>
                <c:pt idx="425">
                  <c:v>-1.998585577950756</c:v>
                </c:pt>
                <c:pt idx="426">
                  <c:v>-1.9977336189808284</c:v>
                </c:pt>
                <c:pt idx="427">
                  <c:v>-1.9966818883137751</c:v>
                </c:pt>
                <c:pt idx="428">
                  <c:v>-1.9954304911217866</c:v>
                </c:pt>
                <c:pt idx="429">
                  <c:v>-1.9939795525435391</c:v>
                </c:pt>
                <c:pt idx="430">
                  <c:v>-1.9923292176716814</c:v>
                </c:pt>
                <c:pt idx="431">
                  <c:v>-1.9904796515383254</c:v>
                </c:pt>
                <c:pt idx="432">
                  <c:v>-1.9884310390985427</c:v>
                </c:pt>
                <c:pt idx="433">
                  <c:v>-1.9861835852118708</c:v>
                </c:pt>
                <c:pt idx="434">
                  <c:v>-1.9837375146218252</c:v>
                </c:pt>
                <c:pt idx="435">
                  <c:v>-1.9810930719334265</c:v>
                </c:pt>
                <c:pt idx="436">
                  <c:v>-1.9782505215887396</c:v>
                </c:pt>
                <c:pt idx="437">
                  <c:v>-1.9752101478404307</c:v>
                </c:pt>
                <c:pt idx="438">
                  <c:v>-1.9719722547233407</c:v>
                </c:pt>
                <c:pt idx="439">
                  <c:v>-1.9685371660240831</c:v>
                </c:pt>
                <c:pt idx="440">
                  <c:v>-1.964905225248665</c:v>
                </c:pt>
                <c:pt idx="441">
                  <c:v>-1.9610767955881379</c:v>
                </c:pt>
                <c:pt idx="442">
                  <c:v>-1.957052259882277</c:v>
                </c:pt>
                <c:pt idx="443">
                  <c:v>-1.9528320205812995</c:v>
                </c:pt>
                <c:pt idx="444">
                  <c:v>-1.9484164997056181</c:v>
                </c:pt>
                <c:pt idx="445">
                  <c:v>-1.9438061388036416</c:v>
                </c:pt>
                <c:pt idx="446">
                  <c:v>-1.9390013989076176</c:v>
                </c:pt>
                <c:pt idx="447">
                  <c:v>-1.9340027604875321</c:v>
                </c:pt>
                <c:pt idx="448">
                  <c:v>-1.9288107234030609</c:v>
                </c:pt>
                <c:pt idx="449">
                  <c:v>-1.9234258068535868</c:v>
                </c:pt>
                <c:pt idx="450">
                  <c:v>-1.9178485493262769</c:v>
                </c:pt>
                <c:pt idx="451">
                  <c:v>-1.9120795085422362</c:v>
                </c:pt>
                <c:pt idx="452">
                  <c:v>-1.9061192614007354</c:v>
                </c:pt>
                <c:pt idx="453">
                  <c:v>-1.8999684039215217</c:v>
                </c:pt>
                <c:pt idx="454">
                  <c:v>-1.8936275511852179</c:v>
                </c:pt>
                <c:pt idx="455">
                  <c:v>-1.8870973372718132</c:v>
                </c:pt>
                <c:pt idx="456">
                  <c:v>-1.8803784151972573</c:v>
                </c:pt>
                <c:pt idx="457">
                  <c:v>-1.8734714568481579</c:v>
                </c:pt>
                <c:pt idx="458">
                  <c:v>-1.8663771529145952</c:v>
                </c:pt>
                <c:pt idx="459">
                  <c:v>-1.8590962128210502</c:v>
                </c:pt>
                <c:pt idx="460">
                  <c:v>-1.8516293646554649</c:v>
                </c:pt>
                <c:pt idx="461">
                  <c:v>-1.8439773550964325</c:v>
                </c:pt>
                <c:pt idx="462">
                  <c:v>-1.8361409493385339</c:v>
                </c:pt>
                <c:pt idx="463">
                  <c:v>-1.828120931015814</c:v>
                </c:pt>
                <c:pt idx="464">
                  <c:v>-1.8199181021234212</c:v>
                </c:pt>
                <c:pt idx="465">
                  <c:v>-1.8115332829374089</c:v>
                </c:pt>
                <c:pt idx="466">
                  <c:v>-1.8029673119327096</c:v>
                </c:pt>
                <c:pt idx="467">
                  <c:v>-1.7942210456992849</c:v>
                </c:pt>
                <c:pt idx="468">
                  <c:v>-1.7852953588564693</c:v>
                </c:pt>
                <c:pt idx="469">
                  <c:v>-1.7761911439655085</c:v>
                </c:pt>
                <c:pt idx="470">
                  <c:v>-1.7669093114403063</c:v>
                </c:pt>
                <c:pt idx="471">
                  <c:v>-1.7574507894563798</c:v>
                </c:pt>
                <c:pt idx="472">
                  <c:v>-1.7478165238580448</c:v>
                </c:pt>
                <c:pt idx="473">
                  <c:v>-1.7380074780638322</c:v>
                </c:pt>
                <c:pt idx="474">
                  <c:v>-1.7280246329701487</c:v>
                </c:pt>
                <c:pt idx="475">
                  <c:v>-1.717868986853184</c:v>
                </c:pt>
                <c:pt idx="476">
                  <c:v>-1.7075415552690867</c:v>
                </c:pt>
                <c:pt idx="477">
                  <c:v>-1.6970433709524091</c:v>
                </c:pt>
                <c:pt idx="478">
                  <c:v>-1.6863754837128335</c:v>
                </c:pt>
                <c:pt idx="479">
                  <c:v>-1.6755389603301956</c:v>
                </c:pt>
                <c:pt idx="480">
                  <c:v>-1.6645348844478025</c:v>
                </c:pt>
                <c:pt idx="481">
                  <c:v>-1.6533643564640725</c:v>
                </c:pt>
                <c:pt idx="482">
                  <c:v>-1.642028493422494</c:v>
                </c:pt>
                <c:pt idx="483">
                  <c:v>-1.6305284288999269</c:v>
                </c:pt>
                <c:pt idx="484">
                  <c:v>-1.6188653128932389</c:v>
                </c:pt>
                <c:pt idx="485">
                  <c:v>-1.6070403117043117</c:v>
                </c:pt>
                <c:pt idx="486">
                  <c:v>-1.5950546078234085</c:v>
                </c:pt>
                <c:pt idx="487">
                  <c:v>-1.582909399810932</c:v>
                </c:pt>
                <c:pt idx="488">
                  <c:v>-1.5706059021775611</c:v>
                </c:pt>
                <c:pt idx="489">
                  <c:v>-1.5581453452628062</c:v>
                </c:pt>
                <c:pt idx="490">
                  <c:v>-1.5455289751119743</c:v>
                </c:pt>
                <c:pt idx="491">
                  <c:v>-1.5327580533515688</c:v>
                </c:pt>
                <c:pt idx="492">
                  <c:v>-1.519833857063122</c:v>
                </c:pt>
                <c:pt idx="493">
                  <c:v>-1.506757678655493</c:v>
                </c:pt>
                <c:pt idx="494">
                  <c:v>-1.4935308257356246</c:v>
                </c:pt>
                <c:pt idx="495">
                  <c:v>-1.4801546209777887</c:v>
                </c:pt>
                <c:pt idx="496">
                  <c:v>-1.466630401991313</c:v>
                </c:pt>
                <c:pt idx="497">
                  <c:v>-1.4529595211868263</c:v>
                </c:pt>
                <c:pt idx="498">
                  <c:v>-1.439143345641015</c:v>
                </c:pt>
                <c:pt idx="499">
                  <c:v>-1.425183256959923</c:v>
                </c:pt>
                <c:pt idx="500">
                  <c:v>-1.4110806511407838</c:v>
                </c:pt>
                <c:pt idx="501">
                  <c:v>-1.3968369384324271</c:v>
                </c:pt>
                <c:pt idx="502">
                  <c:v>-1.3824535431942542</c:v>
                </c:pt>
                <c:pt idx="503">
                  <c:v>-1.3679319037538014</c:v>
                </c:pt>
                <c:pt idx="504">
                  <c:v>-1.3532734722629138</c:v>
                </c:pt>
                <c:pt idx="505">
                  <c:v>-1.338479714552524</c:v>
                </c:pt>
                <c:pt idx="506">
                  <c:v>-1.3235521099860752</c:v>
                </c:pt>
                <c:pt idx="507">
                  <c:v>-1.3084921513115828</c:v>
                </c:pt>
                <c:pt idx="508">
                  <c:v>-1.2933013445123669</c:v>
                </c:pt>
                <c:pt idx="509">
                  <c:v>-1.2779812086564475</c:v>
                </c:pt>
                <c:pt idx="510">
                  <c:v>-1.2625332757446432</c:v>
                </c:pt>
                <c:pt idx="511">
                  <c:v>-1.2469590905573706</c:v>
                </c:pt>
                <c:pt idx="512">
                  <c:v>-1.2312602105001726</c:v>
                </c:pt>
                <c:pt idx="513">
                  <c:v>-1.2154382054479715</c:v>
                </c:pt>
                <c:pt idx="514">
                  <c:v>-1.1994946575880876</c:v>
                </c:pt>
                <c:pt idx="515">
                  <c:v>-1.1834311612620187</c:v>
                </c:pt>
                <c:pt idx="516">
                  <c:v>-1.1672493228060146</c:v>
                </c:pt>
                <c:pt idx="517">
                  <c:v>-1.1509507603904343</c:v>
                </c:pt>
                <c:pt idx="518">
                  <c:v>-1.1345371038579373</c:v>
                </c:pt>
                <c:pt idx="519">
                  <c:v>-1.1180099945604975</c:v>
                </c:pt>
                <c:pt idx="520">
                  <c:v>-1.1013710851952752</c:v>
                </c:pt>
                <c:pt idx="521">
                  <c:v>-1.0846220396393396</c:v>
                </c:pt>
                <c:pt idx="522">
                  <c:v>-1.0677645327832885</c:v>
                </c:pt>
                <c:pt idx="523">
                  <c:v>-1.0508002503637586</c:v>
                </c:pt>
                <c:pt idx="524">
                  <c:v>-1.0337308887948575</c:v>
                </c:pt>
                <c:pt idx="525">
                  <c:v>-1.0165581549985168</c:v>
                </c:pt>
                <c:pt idx="526">
                  <c:v>-0.99928376623380488</c:v>
                </c:pt>
                <c:pt idx="527">
                  <c:v>-0.98190944992520346</c:v>
                </c:pt>
                <c:pt idx="528">
                  <c:v>-0.96443694348986309</c:v>
                </c:pt>
                <c:pt idx="529">
                  <c:v>-0.94686799416387013</c:v>
                </c:pt>
                <c:pt idx="530">
                  <c:v>-0.92920435882751473</c:v>
                </c:pt>
                <c:pt idx="531">
                  <c:v>-0.91144780382961099</c:v>
                </c:pt>
                <c:pt idx="532">
                  <c:v>-0.89360010481086005</c:v>
                </c:pt>
                <c:pt idx="533">
                  <c:v>-0.87566304652629379</c:v>
                </c:pt>
                <c:pt idx="534">
                  <c:v>-0.8576384226667918</c:v>
                </c:pt>
                <c:pt idx="535">
                  <c:v>-0.83952803567971934</c:v>
                </c:pt>
                <c:pt idx="536">
                  <c:v>-0.82133369658868172</c:v>
                </c:pt>
                <c:pt idx="537">
                  <c:v>-0.80305722481242925</c:v>
                </c:pt>
                <c:pt idx="538">
                  <c:v>-0.78470044798290772</c:v>
                </c:pt>
                <c:pt idx="539">
                  <c:v>-0.76626520176250268</c:v>
                </c:pt>
                <c:pt idx="540">
                  <c:v>-0.74775332966047203</c:v>
                </c:pt>
                <c:pt idx="541">
                  <c:v>-0.72916668284860264</c:v>
                </c:pt>
                <c:pt idx="542">
                  <c:v>-0.71050711997608529</c:v>
                </c:pt>
                <c:pt idx="543">
                  <c:v>-0.69177650698365767</c:v>
                </c:pt>
                <c:pt idx="544">
                  <c:v>-0.67297671691700844</c:v>
                </c:pt>
                <c:pt idx="545">
                  <c:v>-0.65410962973948128</c:v>
                </c:pt>
                <c:pt idx="546">
                  <c:v>-0.63517713214406968</c:v>
                </c:pt>
                <c:pt idx="547">
                  <c:v>-0.61618111736475623</c:v>
                </c:pt>
                <c:pt idx="548">
                  <c:v>-0.59712348498718715</c:v>
                </c:pt>
                <c:pt idx="549">
                  <c:v>-0.57800614075872225</c:v>
                </c:pt>
                <c:pt idx="550">
                  <c:v>-0.55883099639785172</c:v>
                </c:pt>
                <c:pt idx="551">
                  <c:v>-0.53959996940303234</c:v>
                </c:pt>
                <c:pt idx="552">
                  <c:v>-0.5203149828609378</c:v>
                </c:pt>
                <c:pt idx="553">
                  <c:v>-0.50097796525414984</c:v>
                </c:pt>
                <c:pt idx="554">
                  <c:v>-0.48159085026831838</c:v>
                </c:pt>
                <c:pt idx="555">
                  <c:v>-0.46215557659878448</c:v>
                </c:pt>
                <c:pt idx="556">
                  <c:v>-0.44267408775671907</c:v>
                </c:pt>
                <c:pt idx="557">
                  <c:v>-0.42314833187477008</c:v>
                </c:pt>
                <c:pt idx="558">
                  <c:v>-0.40358026151225779</c:v>
                </c:pt>
                <c:pt idx="559">
                  <c:v>-0.38397183345991004</c:v>
                </c:pt>
                <c:pt idx="560">
                  <c:v>-0.36432500854419175</c:v>
                </c:pt>
                <c:pt idx="561">
                  <c:v>-0.3446417514312205</c:v>
                </c:pt>
                <c:pt idx="562">
                  <c:v>-0.32492403043030837</c:v>
                </c:pt>
                <c:pt idx="563">
                  <c:v>-0.30517381729712229</c:v>
                </c:pt>
                <c:pt idx="564">
                  <c:v>-0.28539308703651717</c:v>
                </c:pt>
                <c:pt idx="565">
                  <c:v>-0.26558381770503348</c:v>
                </c:pt>
                <c:pt idx="566">
                  <c:v>-0.24574799021310009</c:v>
                </c:pt>
                <c:pt idx="567">
                  <c:v>-0.22588758812693474</c:v>
                </c:pt>
                <c:pt idx="568">
                  <c:v>-0.2060045974701957</c:v>
                </c:pt>
                <c:pt idx="569">
                  <c:v>-0.18610100652537781</c:v>
                </c:pt>
                <c:pt idx="570">
                  <c:v>-0.16617880563499279</c:v>
                </c:pt>
                <c:pt idx="571">
                  <c:v>-0.14623998700252616</c:v>
                </c:pt>
                <c:pt idx="572">
                  <c:v>-0.12628654449322554</c:v>
                </c:pt>
                <c:pt idx="573">
                  <c:v>-0.10632047343471225</c:v>
                </c:pt>
                <c:pt idx="574">
                  <c:v>-8.6343770417457361E-2</c:v>
                </c:pt>
                <c:pt idx="575">
                  <c:v>-6.6358433095113634E-2</c:v>
                </c:pt>
                <c:pt idx="576">
                  <c:v>-4.6366459984758898E-2</c:v>
                </c:pt>
                <c:pt idx="577">
                  <c:v>-2.6369850267044279E-2</c:v>
                </c:pt>
                <c:pt idx="578">
                  <c:v>-6.3706035862759807E-3</c:v>
                </c:pt>
                <c:pt idx="579">
                  <c:v>1.3629280149540351E-2</c:v>
                </c:pt>
                <c:pt idx="580">
                  <c:v>3.3627800968699426E-2</c:v>
                </c:pt>
                <c:pt idx="581">
                  <c:v>5.3622959035784706E-2</c:v>
                </c:pt>
                <c:pt idx="582">
                  <c:v>7.3612754851653833E-2</c:v>
                </c:pt>
                <c:pt idx="583">
                  <c:v>9.3595189453379773E-2</c:v>
                </c:pt>
                <c:pt idx="584">
                  <c:v>0.1135682646141561</c:v>
                </c:pt>
                <c:pt idx="585">
                  <c:v>0.13352998304311092</c:v>
                </c:pt>
                <c:pt idx="586">
                  <c:v>0.15347834858503784</c:v>
                </c:pt>
                <c:pt idx="587">
                  <c:v>0.17341136642000265</c:v>
                </c:pt>
                <c:pt idx="588">
                  <c:v>0.19332704326283448</c:v>
                </c:pt>
                <c:pt idx="589">
                  <c:v>0.21322338756244533</c:v>
                </c:pt>
                <c:pt idx="590">
                  <c:v>0.23309840970098727</c:v>
                </c:pt>
                <c:pt idx="591">
                  <c:v>0.25295012219280538</c:v>
                </c:pt>
                <c:pt idx="592">
                  <c:v>0.27277653988319528</c:v>
                </c:pt>
                <c:pt idx="593">
                  <c:v>0.29257568014690988</c:v>
                </c:pt>
                <c:pt idx="594">
                  <c:v>0.31234556308642381</c:v>
                </c:pt>
                <c:pt idx="595">
                  <c:v>0.33208421172991442</c:v>
                </c:pt>
                <c:pt idx="596">
                  <c:v>0.35178965222896802</c:v>
                </c:pt>
                <c:pt idx="597">
                  <c:v>0.37145991405595574</c:v>
                </c:pt>
                <c:pt idx="598">
                  <c:v>0.39109303020108849</c:v>
                </c:pt>
                <c:pt idx="599">
                  <c:v>0.41068703736910922</c:v>
                </c:pt>
                <c:pt idx="600">
                  <c:v>0.43023997617563103</c:v>
                </c:pt>
                <c:pt idx="601">
                  <c:v>0.44974989134306742</c:v>
                </c:pt>
                <c:pt idx="602">
                  <c:v>0.46921483189615987</c:v>
                </c:pt>
                <c:pt idx="603">
                  <c:v>0.48863285135707546</c:v>
                </c:pt>
                <c:pt idx="604">
                  <c:v>0.50800200794004624</c:v>
                </c:pt>
                <c:pt idx="605">
                  <c:v>0.52732036474555677</c:v>
                </c:pt>
                <c:pt idx="606">
                  <c:v>0.54658598995402474</c:v>
                </c:pt>
                <c:pt idx="607">
                  <c:v>0.56579695701898591</c:v>
                </c:pt>
                <c:pt idx="608">
                  <c:v>0.58495134485973943</c:v>
                </c:pt>
                <c:pt idx="609">
                  <c:v>0.60404723805346472</c:v>
                </c:pt>
                <c:pt idx="610">
                  <c:v>0.62308272702675571</c:v>
                </c:pt>
                <c:pt idx="611">
                  <c:v>0.64205590824657954</c:v>
                </c:pt>
                <c:pt idx="612">
                  <c:v>0.66096488441062184</c:v>
                </c:pt>
                <c:pt idx="613">
                  <c:v>0.67980776463702541</c:v>
                </c:pt>
                <c:pt idx="614">
                  <c:v>0.69858266465346974</c:v>
                </c:pt>
                <c:pt idx="615">
                  <c:v>0.71728770698560074</c:v>
                </c:pt>
                <c:pt idx="616">
                  <c:v>0.73592102114476932</c:v>
                </c:pt>
                <c:pt idx="617">
                  <c:v>0.75448074381508878</c:v>
                </c:pt>
                <c:pt idx="618">
                  <c:v>0.77296501903975867</c:v>
                </c:pt>
                <c:pt idx="619">
                  <c:v>0.79137199840666161</c:v>
                </c:pt>
                <c:pt idx="620">
                  <c:v>0.8096998412331966</c:v>
                </c:pt>
                <c:pt idx="621">
                  <c:v>0.82794671475035597</c:v>
                </c:pt>
                <c:pt idx="622">
                  <c:v>0.84611079428599367</c:v>
                </c:pt>
                <c:pt idx="623">
                  <c:v>0.86419026344729433</c:v>
                </c:pt>
                <c:pt idx="624">
                  <c:v>0.88218331430240471</c:v>
                </c:pt>
                <c:pt idx="625">
                  <c:v>0.90008814756123523</c:v>
                </c:pt>
                <c:pt idx="626">
                  <c:v>0.91790297275538058</c:v>
                </c:pt>
                <c:pt idx="627">
                  <c:v>0.93562600841716703</c:v>
                </c:pt>
                <c:pt idx="628">
                  <c:v>0.95325548225779899</c:v>
                </c:pt>
                <c:pt idx="629">
                  <c:v>0.97078963134458052</c:v>
                </c:pt>
                <c:pt idx="630">
                  <c:v>0.98822670227721632</c:v>
                </c:pt>
                <c:pt idx="631">
                  <c:v>1.0055649513631439</c:v>
                </c:pt>
                <c:pt idx="632">
                  <c:v>1.0228026447919047</c:v>
                </c:pt>
                <c:pt idx="633">
                  <c:v>1.0399380588085174</c:v>
                </c:pt>
                <c:pt idx="634">
                  <c:v>1.0569694798858615</c:v>
                </c:pt>
                <c:pt idx="635">
                  <c:v>1.073895204896022</c:v>
                </c:pt>
                <c:pt idx="636">
                  <c:v>1.0907135412806039</c:v>
                </c:pt>
                <c:pt idx="637">
                  <c:v>1.1074228072199814</c:v>
                </c:pt>
                <c:pt idx="638">
                  <c:v>1.124021331801486</c:v>
                </c:pt>
                <c:pt idx="639">
                  <c:v>1.140507455186492</c:v>
                </c:pt>
                <c:pt idx="640">
                  <c:v>1.1568795287764002</c:v>
                </c:pt>
                <c:pt idx="641">
                  <c:v>1.1731359153774927</c:v>
                </c:pt>
                <c:pt idx="642">
                  <c:v>1.1892749893646573</c:v>
                </c:pt>
                <c:pt idx="643">
                  <c:v>1.2052951368439446</c:v>
                </c:pt>
                <c:pt idx="644">
                  <c:v>1.2211947558139582</c:v>
                </c:pt>
                <c:pt idx="645">
                  <c:v>1.2369722563260479</c:v>
                </c:pt>
                <c:pt idx="646">
                  <c:v>1.2526260606433117</c:v>
                </c:pt>
                <c:pt idx="647">
                  <c:v>1.2681546033983628</c:v>
                </c:pt>
                <c:pt idx="648">
                  <c:v>1.2835563317498675</c:v>
                </c:pt>
                <c:pt idx="649">
                  <c:v>1.2988297055378224</c:v>
                </c:pt>
                <c:pt idx="650">
                  <c:v>1.3139731974375781</c:v>
                </c:pt>
                <c:pt idx="651">
                  <c:v>1.3289852931125641</c:v>
                </c:pt>
                <c:pt idx="652">
                  <c:v>1.3438644913657229</c:v>
                </c:pt>
                <c:pt idx="653">
                  <c:v>1.3586093042896297</c:v>
                </c:pt>
                <c:pt idx="654">
                  <c:v>1.3732182574152769</c:v>
                </c:pt>
                <c:pt idx="655">
                  <c:v>1.3876898898595273</c:v>
                </c:pt>
                <c:pt idx="656">
                  <c:v>1.4020227544711963</c:v>
                </c:pt>
                <c:pt idx="657">
                  <c:v>1.4162154179757676</c:v>
                </c:pt>
                <c:pt idx="658">
                  <c:v>1.4302664611187157</c:v>
                </c:pt>
                <c:pt idx="659">
                  <c:v>1.4441744788074369</c:v>
                </c:pt>
                <c:pt idx="660">
                  <c:v>1.4579380802517519</c:v>
                </c:pt>
                <c:pt idx="661">
                  <c:v>1.4715558891029872</c:v>
                </c:pt>
                <c:pt idx="662">
                  <c:v>1.4850265435916037</c:v>
                </c:pt>
                <c:pt idx="663">
                  <c:v>1.4983486966633788</c:v>
                </c:pt>
                <c:pt idx="664">
                  <c:v>1.5115210161141075</c:v>
                </c:pt>
                <c:pt idx="665">
                  <c:v>1.5245421847228224</c:v>
                </c:pt>
                <c:pt idx="666">
                  <c:v>1.5374109003835117</c:v>
                </c:pt>
                <c:pt idx="667">
                  <c:v>1.550125876235334</c:v>
                </c:pt>
                <c:pt idx="668">
                  <c:v>1.5626858407913</c:v>
                </c:pt>
                <c:pt idx="669">
                  <c:v>1.575089538065422</c:v>
                </c:pt>
                <c:pt idx="670">
                  <c:v>1.5873357276983062</c:v>
                </c:pt>
                <c:pt idx="671">
                  <c:v>1.5994231850811964</c:v>
                </c:pt>
                <c:pt idx="672">
                  <c:v>1.6113507014784265</c:v>
                </c:pt>
                <c:pt idx="673">
                  <c:v>1.6231170841482976</c:v>
                </c:pt>
                <c:pt idx="674">
                  <c:v>1.6347211564623458</c:v>
                </c:pt>
                <c:pt idx="675">
                  <c:v>1.646161758023011</c:v>
                </c:pt>
                <c:pt idx="676">
                  <c:v>1.6574377447796707</c:v>
                </c:pt>
                <c:pt idx="677">
                  <c:v>1.6685479891430459</c:v>
                </c:pt>
                <c:pt idx="678">
                  <c:v>1.6794913800979598</c:v>
                </c:pt>
                <c:pt idx="679">
                  <c:v>1.6902668233144347</c:v>
                </c:pt>
                <c:pt idx="680">
                  <c:v>1.7008732412571288</c:v>
                </c:pt>
                <c:pt idx="681">
                  <c:v>1.711309573293087</c:v>
                </c:pt>
                <c:pt idx="682">
                  <c:v>1.7215747757978033</c:v>
                </c:pt>
                <c:pt idx="683">
                  <c:v>1.7316678222595798</c:v>
                </c:pt>
                <c:pt idx="684">
                  <c:v>1.7415877033821823</c:v>
                </c:pt>
                <c:pt idx="685">
                  <c:v>1.7513334271857646</c:v>
                </c:pt>
                <c:pt idx="686">
                  <c:v>1.7609040191060688</c:v>
                </c:pt>
                <c:pt idx="687">
                  <c:v>1.7702985220918765</c:v>
                </c:pt>
                <c:pt idx="688">
                  <c:v>1.7795159967007192</c:v>
                </c:pt>
                <c:pt idx="689">
                  <c:v>1.7885555211928168</c:v>
                </c:pt>
                <c:pt idx="690">
                  <c:v>1.7974161916232538</c:v>
                </c:pt>
                <c:pt idx="691">
                  <c:v>1.8060971219323696</c:v>
                </c:pt>
                <c:pt idx="692">
                  <c:v>1.814597444034368</c:v>
                </c:pt>
                <c:pt idx="693">
                  <c:v>1.8229163079041226</c:v>
                </c:pt>
                <c:pt idx="694">
                  <c:v>1.8310528816621792</c:v>
                </c:pt>
                <c:pt idx="695">
                  <c:v>1.8390063516579414</c:v>
                </c:pt>
                <c:pt idx="696">
                  <c:v>1.8467759225510378</c:v>
                </c:pt>
                <c:pt idx="697">
                  <c:v>1.8543608173908539</c:v>
                </c:pt>
                <c:pt idx="698">
                  <c:v>1.8617602776942273</c:v>
                </c:pt>
                <c:pt idx="699">
                  <c:v>1.8689735635212921</c:v>
                </c:pt>
                <c:pt idx="700">
                  <c:v>1.8759999535494778</c:v>
                </c:pt>
                <c:pt idx="701">
                  <c:v>1.8828387451456365</c:v>
                </c:pt>
                <c:pt idx="702">
                  <c:v>1.8894892544363076</c:v>
                </c:pt>
                <c:pt idx="703">
                  <c:v>1.895950816376105</c:v>
                </c:pt>
                <c:pt idx="704">
                  <c:v>1.9022227848142179</c:v>
                </c:pt>
                <c:pt idx="705">
                  <c:v>1.9083045325590295</c:v>
                </c:pt>
                <c:pt idx="706">
                  <c:v>1.9141954514408339</c:v>
                </c:pt>
                <c:pt idx="707">
                  <c:v>1.9198949523726523</c:v>
                </c:pt>
                <c:pt idx="708">
                  <c:v>1.9254024654091402</c:v>
                </c:pt>
                <c:pt idx="709">
                  <c:v>1.9307174398035836</c:v>
                </c:pt>
                <c:pt idx="710">
                  <c:v>1.9358393440629726</c:v>
                </c:pt>
                <c:pt idx="711">
                  <c:v>1.9407676660011499</c:v>
                </c:pt>
                <c:pt idx="712">
                  <c:v>1.9455019127900275</c:v>
                </c:pt>
                <c:pt idx="713">
                  <c:v>1.9500416110088725</c:v>
                </c:pt>
                <c:pt idx="714">
                  <c:v>1.9543863066916458</c:v>
                </c:pt>
                <c:pt idx="715">
                  <c:v>1.9585355653723999</c:v>
                </c:pt>
                <c:pt idx="716">
                  <c:v>1.9624889721287242</c:v>
                </c:pt>
                <c:pt idx="717">
                  <c:v>1.9662461316232376</c:v>
                </c:pt>
                <c:pt idx="718">
                  <c:v>1.9698066681431217</c:v>
                </c:pt>
                <c:pt idx="719">
                  <c:v>1.9731702256376917</c:v>
                </c:pt>
                <c:pt idx="720">
                  <c:v>1.9763364677540007</c:v>
                </c:pt>
                <c:pt idx="721">
                  <c:v>1.9793050778704759</c:v>
                </c:pt>
                <c:pt idx="722">
                  <c:v>1.9820757591285796</c:v>
                </c:pt>
                <c:pt idx="723">
                  <c:v>1.9846482344624949</c:v>
                </c:pt>
                <c:pt idx="724">
                  <c:v>1.9870222466268317</c:v>
                </c:pt>
                <c:pt idx="725">
                  <c:v>1.9891975582223522</c:v>
                </c:pt>
                <c:pt idx="726">
                  <c:v>1.9911739517197096</c:v>
                </c:pt>
                <c:pt idx="727">
                  <c:v>1.9929512294812011</c:v>
                </c:pt>
                <c:pt idx="728">
                  <c:v>1.9945292137805317</c:v>
                </c:pt>
                <c:pt idx="729">
                  <c:v>1.9959077468205864</c:v>
                </c:pt>
                <c:pt idx="730">
                  <c:v>1.99708669074921</c:v>
                </c:pt>
                <c:pt idx="731">
                  <c:v>1.9980659276729917</c:v>
                </c:pt>
                <c:pt idx="732">
                  <c:v>1.9988453596690559</c:v>
                </c:pt>
                <c:pt idx="733">
                  <c:v>1.9994249087948519</c:v>
                </c:pt>
                <c:pt idx="734">
                  <c:v>1.9998045170959504</c:v>
                </c:pt>
                <c:pt idx="735">
                  <c:v>1.9999841466118375</c:v>
                </c:pt>
                <c:pt idx="736">
                  <c:v>1.9999637793797111</c:v>
                </c:pt>
                <c:pt idx="737">
                  <c:v>1.999743417436278</c:v>
                </c:pt>
                <c:pt idx="738">
                  <c:v>1.9993230828175483</c:v>
                </c:pt>
                <c:pt idx="739">
                  <c:v>1.9987028175566339</c:v>
                </c:pt>
                <c:pt idx="740">
                  <c:v>1.997882683679544</c:v>
                </c:pt>
                <c:pt idx="741">
                  <c:v>1.9968627631989828</c:v>
                </c:pt>
                <c:pt idx="742">
                  <c:v>1.9956431581061487</c:v>
                </c:pt>
                <c:pt idx="743">
                  <c:v>1.9942239903605341</c:v>
                </c:pt>
                <c:pt idx="744">
                  <c:v>1.9926054018777313</c:v>
                </c:pt>
                <c:pt idx="745">
                  <c:v>1.9907875545152398</c:v>
                </c:pt>
                <c:pt idx="746">
                  <c:v>1.9887706300562809</c:v>
                </c:pt>
                <c:pt idx="747">
                  <c:v>1.9865548301916196</c:v>
                </c:pt>
                <c:pt idx="748">
                  <c:v>1.9841403764993959</c:v>
                </c:pt>
                <c:pt idx="749">
                  <c:v>1.981527510422967</c:v>
                </c:pt>
                <c:pt idx="750">
                  <c:v>1.9787164932467636</c:v>
                </c:pt>
                <c:pt idx="751">
                  <c:v>1.9757076060701602</c:v>
                </c:pt>
                <c:pt idx="752">
                  <c:v>1.9725011497793674</c:v>
                </c:pt>
                <c:pt idx="753">
                  <c:v>1.9690974450173415</c:v>
                </c:pt>
                <c:pt idx="754">
                  <c:v>1.9654968321517243</c:v>
                </c:pt>
                <c:pt idx="755">
                  <c:v>1.961699671240799</c:v>
                </c:pt>
                <c:pt idx="756">
                  <c:v>1.9577063419974954</c:v>
                </c:pt>
                <c:pt idx="757">
                  <c:v>1.9535172437514072</c:v>
                </c:pt>
                <c:pt idx="758">
                  <c:v>1.94913279540887</c:v>
                </c:pt>
                <c:pt idx="759">
                  <c:v>1.9445534354110641</c:v>
                </c:pt>
                <c:pt idx="760">
                  <c:v>1.9397796216901726</c:v>
                </c:pt>
                <c:pt idx="761">
                  <c:v>1.9348118316235898</c:v>
                </c:pt>
                <c:pt idx="762">
                  <c:v>1.9296505619861817</c:v>
                </c:pt>
                <c:pt idx="763">
                  <c:v>1.9242963289006136</c:v>
                </c:pt>
                <c:pt idx="764">
                  <c:v>1.9187496677857283</c:v>
                </c:pt>
                <c:pt idx="765">
                  <c:v>1.9130111333030182</c:v>
                </c:pt>
                <c:pt idx="766">
                  <c:v>1.9070812993011486</c:v>
                </c:pt>
                <c:pt idx="767">
                  <c:v>1.9009607587585777</c:v>
                </c:pt>
                <c:pt idx="768">
                  <c:v>1.8946501237242599</c:v>
                </c:pt>
                <c:pt idx="769">
                  <c:v>1.888150025256438</c:v>
                </c:pt>
                <c:pt idx="770">
                  <c:v>1.8814611133595462</c:v>
                </c:pt>
                <c:pt idx="771">
                  <c:v>1.8745840569191952</c:v>
                </c:pt>
                <c:pt idx="772">
                  <c:v>1.8675195436353027</c:v>
                </c:pt>
                <c:pt idx="773">
                  <c:v>1.8602682799533052</c:v>
                </c:pt>
                <c:pt idx="774">
                  <c:v>1.8528309909935323</c:v>
                </c:pt>
                <c:pt idx="775">
                  <c:v>1.8452084204786805</c:v>
                </c:pt>
                <c:pt idx="776">
                  <c:v>1.8374013306594494</c:v>
                </c:pt>
                <c:pt idx="777">
                  <c:v>1.8294105022383151</c:v>
                </c:pt>
                <c:pt idx="778">
                  <c:v>1.8212367342914593</c:v>
                </c:pt>
                <c:pt idx="779">
                  <c:v>1.8128808441888695</c:v>
                </c:pt>
                <c:pt idx="780">
                  <c:v>1.8043436675125866</c:v>
                </c:pt>
                <c:pt idx="781">
                  <c:v>1.7956260579731704</c:v>
                </c:pt>
                <c:pt idx="782">
                  <c:v>1.7867288873243039</c:v>
                </c:pt>
                <c:pt idx="783">
                  <c:v>1.7776530452756421</c:v>
                </c:pt>
                <c:pt idx="784">
                  <c:v>1.7683994394038254</c:v>
                </c:pt>
                <c:pt idx="785">
                  <c:v>1.7589689950617298</c:v>
                </c:pt>
                <c:pt idx="786">
                  <c:v>1.7493626552859305</c:v>
                </c:pt>
                <c:pt idx="787">
                  <c:v>1.7395813807023981</c:v>
                </c:pt>
                <c:pt idx="788">
                  <c:v>1.7296261494304455</c:v>
                </c:pt>
                <c:pt idx="789">
                  <c:v>1.7194979569848965</c:v>
                </c:pt>
                <c:pt idx="790">
                  <c:v>1.7091978161765609</c:v>
                </c:pt>
                <c:pt idx="791">
                  <c:v>1.6987267570109346</c:v>
                </c:pt>
                <c:pt idx="792">
                  <c:v>1.6880858265852081</c:v>
                </c:pt>
                <c:pt idx="793">
                  <c:v>1.6772760889835565</c:v>
                </c:pt>
                <c:pt idx="794">
                  <c:v>1.6662986251707301</c:v>
                </c:pt>
                <c:pt idx="795">
                  <c:v>1.6551545328839681</c:v>
                </c:pt>
                <c:pt idx="796">
                  <c:v>1.6438449265232045</c:v>
                </c:pt>
                <c:pt idx="797">
                  <c:v>1.6323709370396589</c:v>
                </c:pt>
                <c:pt idx="798">
                  <c:v>1.6207337118227096</c:v>
                </c:pt>
                <c:pt idx="799">
                  <c:v>1.6089344145851874</c:v>
                </c:pt>
                <c:pt idx="800">
                  <c:v>1.5969742252469805</c:v>
                </c:pt>
                <c:pt idx="801">
                  <c:v>1.5848543398170567</c:v>
                </c:pt>
                <c:pt idx="802">
                  <c:v>1.5725759702738584</c:v>
                </c:pt>
                <c:pt idx="803">
                  <c:v>1.5601403444441087</c:v>
                </c:pt>
                <c:pt idx="804">
                  <c:v>1.5475487058800268</c:v>
                </c:pt>
                <c:pt idx="805">
                  <c:v>1.5348023137349747</c:v>
                </c:pt>
                <c:pt idx="806">
                  <c:v>1.5219024426375487</c:v>
                </c:pt>
                <c:pt idx="807">
                  <c:v>1.5088503825641069</c:v>
                </c:pt>
                <c:pt idx="808">
                  <c:v>1.4956474387097796</c:v>
                </c:pt>
                <c:pt idx="809">
                  <c:v>1.4822949313579503</c:v>
                </c:pt>
                <c:pt idx="810">
                  <c:v>1.4687941957482267</c:v>
                </c:pt>
                <c:pt idx="811">
                  <c:v>1.4551465819429195</c:v>
                </c:pt>
                <c:pt idx="812">
                  <c:v>1.4413534546920361</c:v>
                </c:pt>
                <c:pt idx="813">
                  <c:v>1.4274161932968048</c:v>
                </c:pt>
                <c:pt idx="814">
                  <c:v>1.4133361914717559</c:v>
                </c:pt>
                <c:pt idx="815">
                  <c:v>1.399114857205336</c:v>
                </c:pt>
                <c:pt idx="816">
                  <c:v>1.3847536126191209</c:v>
                </c:pt>
                <c:pt idx="817">
                  <c:v>1.3702538938256013</c:v>
                </c:pt>
                <c:pt idx="818">
                  <c:v>1.3556171507845736</c:v>
                </c:pt>
                <c:pt idx="819">
                  <c:v>1.3408448471581444</c:v>
                </c:pt>
                <c:pt idx="820">
                  <c:v>1.3259384601643667</c:v>
                </c:pt>
                <c:pt idx="821">
                  <c:v>1.3108994804295147</c:v>
                </c:pt>
                <c:pt idx="822">
                  <c:v>1.2957294118390352</c:v>
                </c:pt>
                <c:pt idx="823">
                  <c:v>1.2804297713871426</c:v>
                </c:pt>
                <c:pt idx="824">
                  <c:v>1.2650020890251326</c:v>
                </c:pt>
                <c:pt idx="825">
                  <c:v>1.2494479075083849</c:v>
                </c:pt>
                <c:pt idx="826">
                  <c:v>1.2337687822420895</c:v>
                </c:pt>
                <c:pt idx="827">
                  <c:v>1.217966281125707</c:v>
                </c:pt>
                <c:pt idx="828">
                  <c:v>1.2020419843961807</c:v>
                </c:pt>
                <c:pt idx="829">
                  <c:v>1.185997484469913</c:v>
                </c:pt>
                <c:pt idx="830">
                  <c:v>1.1698343857835234</c:v>
                </c:pt>
                <c:pt idx="831">
                  <c:v>1.1535543046334169</c:v>
                </c:pt>
                <c:pt idx="832">
                  <c:v>1.1371588690141392</c:v>
                </c:pt>
                <c:pt idx="833">
                  <c:v>1.1206497184555895</c:v>
                </c:pt>
                <c:pt idx="834">
                  <c:v>1.1040285038590658</c:v>
                </c:pt>
                <c:pt idx="835">
                  <c:v>1.0872968873321767</c:v>
                </c:pt>
                <c:pt idx="836">
                  <c:v>1.0704565420226324</c:v>
                </c:pt>
                <c:pt idx="837">
                  <c:v>1.0535091519509299</c:v>
                </c:pt>
                <c:pt idx="838">
                  <c:v>1.0364564118419504</c:v>
                </c:pt>
                <c:pt idx="839">
                  <c:v>1.0193000269555008</c:v>
                </c:pt>
                <c:pt idx="840">
                  <c:v>1.0020417129157693</c:v>
                </c:pt>
                <c:pt idx="841">
                  <c:v>0.98468319553977834</c:v>
                </c:pt>
                <c:pt idx="842">
                  <c:v>0.96722621066479997</c:v>
                </c:pt>
                <c:pt idx="843">
                  <c:v>0.94967250397477432</c:v>
                </c:pt>
                <c:pt idx="844">
                  <c:v>0.93202383082574225</c:v>
                </c:pt>
                <c:pt idx="845">
                  <c:v>0.9142819560703116</c:v>
                </c:pt>
                <c:pt idx="846">
                  <c:v>0.89644865388116979</c:v>
                </c:pt>
                <c:pt idx="847">
                  <c:v>0.87852570757368109</c:v>
                </c:pt>
                <c:pt idx="848">
                  <c:v>0.86051490942753739</c:v>
                </c:pt>
                <c:pt idx="849">
                  <c:v>0.84241806050754431</c:v>
                </c:pt>
                <c:pt idx="850">
                  <c:v>0.82423697048351319</c:v>
                </c:pt>
                <c:pt idx="851">
                  <c:v>0.80597345744929549</c:v>
                </c:pt>
                <c:pt idx="852">
                  <c:v>0.78762934774097526</c:v>
                </c:pt>
                <c:pt idx="853">
                  <c:v>0.76920647575423651</c:v>
                </c:pt>
                <c:pt idx="854">
                  <c:v>0.75070668376092553</c:v>
                </c:pt>
                <c:pt idx="855">
                  <c:v>0.73213182172482205</c:v>
                </c:pt>
                <c:pt idx="856">
                  <c:v>0.71348374711665719</c:v>
                </c:pt>
                <c:pt idx="857">
                  <c:v>0.69476432472834848</c:v>
                </c:pt>
                <c:pt idx="858">
                  <c:v>0.67597542648653519</c:v>
                </c:pt>
                <c:pt idx="859">
                  <c:v>0.65711893126538434</c:v>
                </c:pt>
                <c:pt idx="860">
                  <c:v>0.63819672469870425</c:v>
                </c:pt>
                <c:pt idx="861">
                  <c:v>0.61921069899138304</c:v>
                </c:pt>
                <c:pt idx="862">
                  <c:v>0.60016275273016995</c:v>
                </c:pt>
                <c:pt idx="863">
                  <c:v>0.58105479069381438</c:v>
                </c:pt>
                <c:pt idx="864">
                  <c:v>0.56188872366260356</c:v>
                </c:pt>
                <c:pt idx="865">
                  <c:v>0.5426664682272655</c:v>
                </c:pt>
                <c:pt idx="866">
                  <c:v>0.52338994659732518</c:v>
                </c:pt>
                <c:pt idx="867">
                  <c:v>0.50406108640888203</c:v>
                </c:pt>
                <c:pt idx="868">
                  <c:v>0.48468182053184755</c:v>
                </c:pt>
                <c:pt idx="869">
                  <c:v>0.46525408687666003</c:v>
                </c:pt>
                <c:pt idx="870">
                  <c:v>0.44577982820049528</c:v>
                </c:pt>
                <c:pt idx="871">
                  <c:v>0.426260991912989</c:v>
                </c:pt>
                <c:pt idx="872">
                  <c:v>0.40669952988151115</c:v>
                </c:pt>
                <c:pt idx="873">
                  <c:v>0.38709739823596034</c:v>
                </c:pt>
                <c:pt idx="874">
                  <c:v>0.367456557173166</c:v>
                </c:pt>
                <c:pt idx="875">
                  <c:v>0.34777897076086711</c:v>
                </c:pt>
                <c:pt idx="876">
                  <c:v>0.328066606741307</c:v>
                </c:pt>
                <c:pt idx="877">
                  <c:v>0.30832143633446063</c:v>
                </c:pt>
                <c:pt idx="878">
                  <c:v>0.28854543404091454</c:v>
                </c:pt>
                <c:pt idx="879">
                  <c:v>0.26874057744441809</c:v>
                </c:pt>
                <c:pt idx="880">
                  <c:v>0.24890884701412341</c:v>
                </c:pt>
                <c:pt idx="881">
                  <c:v>0.22905222590655416</c:v>
                </c:pt>
                <c:pt idx="882">
                  <c:v>0.20917269976727051</c:v>
                </c:pt>
                <c:pt idx="883">
                  <c:v>0.1892722565323201</c:v>
                </c:pt>
                <c:pt idx="884">
                  <c:v>0.16935288622944283</c:v>
                </c:pt>
                <c:pt idx="885">
                  <c:v>0.14941658077906955</c:v>
                </c:pt>
                <c:pt idx="886">
                  <c:v>0.12946533379513178</c:v>
                </c:pt>
                <c:pt idx="887">
                  <c:v>0.10950114038570191</c:v>
                </c:pt>
                <c:pt idx="888">
                  <c:v>8.9525996953480555E-2</c:v>
                </c:pt>
                <c:pt idx="889">
                  <c:v>6.9541900996172162E-2</c:v>
                </c:pt>
                <c:pt idx="890">
                  <c:v>4.9550850906715529E-2</c:v>
                </c:pt>
                <c:pt idx="891">
                  <c:v>2.9554845773460472E-2</c:v>
                </c:pt>
                <c:pt idx="892">
                  <c:v>9.5558851802570229E-3</c:v>
                </c:pt>
                <c:pt idx="893">
                  <c:v>-1.044403099350124E-2</c:v>
                </c:pt>
                <c:pt idx="894">
                  <c:v>-3.0442902772863486E-2</c:v>
                </c:pt>
                <c:pt idx="895">
                  <c:v>-5.0438730287317442E-2</c:v>
                </c:pt>
                <c:pt idx="896">
                  <c:v>-7.042951397077836E-2</c:v>
                </c:pt>
                <c:pt idx="897">
                  <c:v>-9.0413254761529713E-2</c:v>
                </c:pt>
                <c:pt idx="898">
                  <c:v>-0.11038795430214902</c:v>
                </c:pt>
                <c:pt idx="899">
                  <c:v>-0.1303516151393278</c:v>
                </c:pt>
                <c:pt idx="900">
                  <c:v>-0.1503022409236186</c:v>
                </c:pt>
                <c:pt idx="901">
                  <c:v>-0.17023783660906852</c:v>
                </c:pt>
                <c:pt idx="902">
                  <c:v>-0.1901564086527219</c:v>
                </c:pt>
                <c:pt idx="903">
                  <c:v>-0.21005596521397318</c:v>
                </c:pt>
                <c:pt idx="904">
                  <c:v>-0.22993451635374909</c:v>
                </c:pt>
                <c:pt idx="905">
                  <c:v>-0.24979007423350463</c:v>
                </c:pt>
                <c:pt idx="906">
                  <c:v>-0.26962065331399099</c:v>
                </c:pt>
                <c:pt idx="907">
                  <c:v>-0.28942427055382908</c:v>
                </c:pt>
                <c:pt idx="908">
                  <c:v>-0.30919894560779787</c:v>
                </c:pt>
                <c:pt idx="909">
                  <c:v>-0.32894270102487083</c:v>
                </c:pt>
                <c:pt idx="910">
                  <c:v>-0.3486535624459593</c:v>
                </c:pt>
                <c:pt idx="911">
                  <c:v>-0.36832955880134682</c:v>
                </c:pt>
                <c:pt idx="912">
                  <c:v>-0.38796872250779446</c:v>
                </c:pt>
                <c:pt idx="913">
                  <c:v>-0.40756908966530103</c:v>
                </c:pt>
                <c:pt idx="914">
                  <c:v>-0.42712870025347738</c:v>
                </c:pt>
                <c:pt idx="915">
                  <c:v>-0.44664559832756778</c:v>
                </c:pt>
                <c:pt idx="916">
                  <c:v>-0.4661178322140288</c:v>
                </c:pt>
                <c:pt idx="917">
                  <c:v>-0.48554345470569871</c:v>
                </c:pt>
                <c:pt idx="918">
                  <c:v>-0.50492052325651615</c:v>
                </c:pt>
                <c:pt idx="919">
                  <c:v>-0.52424710017577381</c:v>
                </c:pt>
                <c:pt idx="920">
                  <c:v>-0.5435212528218849</c:v>
                </c:pt>
                <c:pt idx="921">
                  <c:v>-0.56274105379565009</c:v>
                </c:pt>
                <c:pt idx="922">
                  <c:v>-0.5819045811329816</c:v>
                </c:pt>
                <c:pt idx="923">
                  <c:v>-0.60100991849711871</c:v>
                </c:pt>
                <c:pt idx="924">
                  <c:v>-0.62005515537024603</c:v>
                </c:pt>
                <c:pt idx="925">
                  <c:v>-0.63903838724454731</c:v>
                </c:pt>
                <c:pt idx="926">
                  <c:v>-0.65795771581265428</c:v>
                </c:pt>
                <c:pt idx="927">
                  <c:v>-0.67681124915747626</c:v>
                </c:pt>
                <c:pt idx="928">
                  <c:v>-0.69559710194139002</c:v>
                </c:pt>
                <c:pt idx="929">
                  <c:v>-0.71431339559477192</c:v>
                </c:pt>
                <c:pt idx="930">
                  <c:v>-0.73295825850385676</c:v>
                </c:pt>
                <c:pt idx="931">
                  <c:v>-0.75152982619788455</c:v>
                </c:pt>
                <c:pt idx="932">
                  <c:v>-0.77002624153556531</c:v>
                </c:pt>
                <c:pt idx="933">
                  <c:v>-0.78844565489077889</c:v>
                </c:pt>
                <c:pt idx="934">
                  <c:v>-0.80678622433753922</c:v>
                </c:pt>
                <c:pt idx="935">
                  <c:v>-0.82504611583418541</c:v>
                </c:pt>
                <c:pt idx="936">
                  <c:v>-0.84322350340678431</c:v>
                </c:pt>
                <c:pt idx="937">
                  <c:v>-0.86131656933172651</c:v>
                </c:pt>
                <c:pt idx="938">
                  <c:v>-0.87932350431750006</c:v>
                </c:pt>
                <c:pt idx="939">
                  <c:v>-0.89724250768560587</c:v>
                </c:pt>
                <c:pt idx="940">
                  <c:v>-0.91507178755064267</c:v>
                </c:pt>
                <c:pt idx="941">
                  <c:v>-0.93280956099948176</c:v>
                </c:pt>
                <c:pt idx="942">
                  <c:v>-0.95045405426955965</c:v>
                </c:pt>
                <c:pt idx="943">
                  <c:v>-0.96800350292625292</c:v>
                </c:pt>
                <c:pt idx="944">
                  <c:v>-0.98545615203932047</c:v>
                </c:pt>
                <c:pt idx="945">
                  <c:v>-1.0028102563583947</c:v>
                </c:pt>
                <c:pt idx="946">
                  <c:v>-1.0200640804875087</c:v>
                </c:pt>
                <c:pt idx="947">
                  <c:v>-1.0372158990586215</c:v>
                </c:pt>
                <c:pt idx="948">
                  <c:v>-1.0542639969041721</c:v>
                </c:pt>
                <c:pt idx="949">
                  <c:v>-1.0712066692285827</c:v>
                </c:pt>
                <c:pt idx="950">
                  <c:v>-1.0880422217787395</c:v>
                </c:pt>
                <c:pt idx="951">
                  <c:v>-1.1047689710134176</c:v>
                </c:pt>
                <c:pt idx="952">
                  <c:v>-1.1213852442716319</c:v>
                </c:pt>
                <c:pt idx="953">
                  <c:v>-1.1378893799399037</c:v>
                </c:pt>
                <c:pt idx="954">
                  <c:v>-1.1542797276184193</c:v>
                </c:pt>
                <c:pt idx="955">
                  <c:v>-1.1705546482860727</c:v>
                </c:pt>
                <c:pt idx="956">
                  <c:v>-1.1867125144643536</c:v>
                </c:pt>
                <c:pt idx="957">
                  <c:v>-1.2027517103801117</c:v>
                </c:pt>
                <c:pt idx="958">
                  <c:v>-1.2186706321271217</c:v>
                </c:pt>
                <c:pt idx="959">
                  <c:v>-1.2344676878264744</c:v>
                </c:pt>
                <c:pt idx="960">
                  <c:v>-1.2501412977857642</c:v>
                </c:pt>
                <c:pt idx="961">
                  <c:v>-1.2656898946570563</c:v>
                </c:pt>
                <c:pt idx="962">
                  <c:v>-1.2811119235936208</c:v>
                </c:pt>
                <c:pt idx="963">
                  <c:v>-1.2964058424054181</c:v>
                </c:pt>
                <c:pt idx="964">
                  <c:v>-1.3115701217133071</c:v>
                </c:pt>
                <c:pt idx="965">
                  <c:v>-1.326603245101996</c:v>
                </c:pt>
                <c:pt idx="966">
                  <c:v>-1.3415037092716737</c:v>
                </c:pt>
                <c:pt idx="967">
                  <c:v>-1.3562700241883405</c:v>
                </c:pt>
                <c:pt idx="968">
                  <c:v>-1.3709007132328095</c:v>
                </c:pt>
                <c:pt idx="969">
                  <c:v>-1.3853943133483688</c:v>
                </c:pt>
                <c:pt idx="970">
                  <c:v>-1.3997493751870846</c:v>
                </c:pt>
                <c:pt idx="971">
                  <c:v>-1.4139644632547383</c:v>
                </c:pt>
                <c:pt idx="972">
                  <c:v>-1.4280381560543636</c:v>
                </c:pt>
                <c:pt idx="973">
                  <c:v>-1.4419690462284114</c:v>
                </c:pt>
                <c:pt idx="974">
                  <c:v>-1.4557557406994732</c:v>
                </c:pt>
                <c:pt idx="975">
                  <c:v>-1.4693968608095909</c:v>
                </c:pt>
                <c:pt idx="976">
                  <c:v>-1.4828910424581208</c:v>
                </c:pt>
                <c:pt idx="977">
                  <c:v>-1.4962369362381434</c:v>
                </c:pt>
                <c:pt idx="978">
                  <c:v>-1.5094332075714021</c:v>
                </c:pt>
                <c:pt idx="979">
                  <c:v>-1.5224785368417604</c:v>
                </c:pt>
                <c:pt idx="980">
                  <c:v>-1.5353716195271649</c:v>
                </c:pt>
                <c:pt idx="981">
                  <c:v>-1.5481111663300864</c:v>
                </c:pt>
                <c:pt idx="982">
                  <c:v>-1.5606959033064631</c:v>
                </c:pt>
                <c:pt idx="983">
                  <c:v>-1.5731245719930849</c:v>
                </c:pt>
                <c:pt idx="984">
                  <c:v>-1.5853959295334401</c:v>
                </c:pt>
                <c:pt idx="985">
                  <c:v>-1.5975087488020008</c:v>
                </c:pt>
                <c:pt idx="986">
                  <c:v>-1.6094618185269343</c:v>
                </c:pt>
                <c:pt idx="987">
                  <c:v>-1.6212539434112285</c:v>
                </c:pt>
                <c:pt idx="988">
                  <c:v>-1.6328839442522245</c:v>
                </c:pt>
                <c:pt idx="989">
                  <c:v>-1.6443506580595251</c:v>
                </c:pt>
                <c:pt idx="990">
                  <c:v>-1.6556529381713074</c:v>
                </c:pt>
                <c:pt idx="991">
                  <c:v>-1.6667896543689786</c:v>
                </c:pt>
                <c:pt idx="992">
                  <c:v>-1.6777596929901999</c:v>
                </c:pt>
                <c:pt idx="993">
                  <c:v>-1.6885619570402506</c:v>
                </c:pt>
                <c:pt idx="994">
                  <c:v>-1.6991953663017274</c:v>
                </c:pt>
                <c:pt idx="995">
                  <c:v>-1.7096588574425655</c:v>
                </c:pt>
                <c:pt idx="996">
                  <c:v>-1.7199513841223721</c:v>
                </c:pt>
                <c:pt idx="997">
                  <c:v>-1.7300719170970529</c:v>
                </c:pt>
                <c:pt idx="998">
                  <c:v>-1.7400194443217456</c:v>
                </c:pt>
                <c:pt idx="999">
                  <c:v>-1.7497929710520175</c:v>
                </c:pt>
                <c:pt idx="1000">
                  <c:v>-1.7593915199433401</c:v>
                </c:pt>
                <c:pt idx="1001">
                  <c:v>-1.7688141311488232</c:v>
                </c:pt>
                <c:pt idx="1002">
                  <c:v>-1.7780598624151984</c:v>
                </c:pt>
                <c:pt idx="1003">
                  <c:v>-1.7871277891770434</c:v>
                </c:pt>
                <c:pt idx="1004">
                  <c:v>-1.7960170046492392</c:v>
                </c:pt>
                <c:pt idx="1005">
                  <c:v>-1.8047266199176473</c:v>
                </c:pt>
                <c:pt idx="1006">
                  <c:v>-1.8132557640279958</c:v>
                </c:pt>
                <c:pt idx="1007">
                  <c:v>-1.8216035840729832</c:v>
                </c:pt>
                <c:pt idx="1008">
                  <c:v>-1.8297692452775611</c:v>
                </c:pt>
                <c:pt idx="1009">
                  <c:v>-1.8377519310824137</c:v>
                </c:pt>
                <c:pt idx="1010">
                  <c:v>-1.8455508432256131</c:v>
                </c:pt>
                <c:pt idx="1011">
                  <c:v>-1.853165201822444</c:v>
                </c:pt>
                <c:pt idx="1012">
                  <c:v>-1.8605942454433917</c:v>
                </c:pt>
                <c:pt idx="1013">
                  <c:v>-1.8678372311902864</c:v>
                </c:pt>
                <c:pt idx="1014">
                  <c:v>-1.8748934347705866</c:v>
                </c:pt>
                <c:pt idx="1015">
                  <c:v>-1.8817621505698157</c:v>
                </c:pt>
                <c:pt idx="1016">
                  <c:v>-1.8884426917221178</c:v>
                </c:pt>
                <c:pt idx="1017">
                  <c:v>-1.8949343901789446</c:v>
                </c:pt>
                <c:pt idx="1018">
                  <c:v>-1.9012365967758602</c:v>
                </c:pt>
                <c:pt idx="1019">
                  <c:v>-1.9073486812974569</c:v>
                </c:pt>
                <c:pt idx="1020">
                  <c:v>-1.9132700325403758</c:v>
                </c:pt>
                <c:pt idx="1021">
                  <c:v>-1.919000058374428</c:v>
                </c:pt>
                <c:pt idx="1022">
                  <c:v>-1.9245381858018031</c:v>
                </c:pt>
                <c:pt idx="1023">
                  <c:v>-1.9298838610143745</c:v>
                </c:pt>
                <c:pt idx="1024">
                  <c:v>-1.9350365494490755</c:v>
                </c:pt>
                <c:pt idx="1025">
                  <c:v>-1.9399957358413571</c:v>
                </c:pt>
                <c:pt idx="1026">
                  <c:v>-1.9447609242767119</c:v>
                </c:pt>
                <c:pt idx="1027">
                  <c:v>-1.9493316382402679</c:v>
                </c:pt>
                <c:pt idx="1028">
                  <c:v>-1.9537074206644376</c:v>
                </c:pt>
                <c:pt idx="1029">
                  <c:v>-1.9578878339746248</c:v>
                </c:pt>
                <c:pt idx="1030">
                  <c:v>-1.9618724601329831</c:v>
                </c:pt>
                <c:pt idx="1031">
                  <c:v>-1.9656609006802155</c:v>
                </c:pt>
                <c:pt idx="1032">
                  <c:v>-1.9692527767754253</c:v>
                </c:pt>
                <c:pt idx="1033">
                  <c:v>-1.9726477292339961</c:v>
                </c:pt>
                <c:pt idx="1034">
                  <c:v>-1.975845418563511</c:v>
                </c:pt>
                <c:pt idx="1035">
                  <c:v>-1.9788455249977022</c:v>
                </c:pt>
                <c:pt idx="1036">
                  <c:v>-1.9816477485284258</c:v>
                </c:pt>
                <c:pt idx="1037">
                  <c:v>-1.9842518089356642</c:v>
                </c:pt>
                <c:pt idx="1038">
                  <c:v>-1.9866574458155473</c:v>
                </c:pt>
                <c:pt idx="1039">
                  <c:v>-1.9888644186063906</c:v>
                </c:pt>
                <c:pt idx="1040">
                  <c:v>-1.9908725066127548</c:v>
                </c:pt>
                <c:pt idx="1041">
                  <c:v>-1.9926815090275127</c:v>
                </c:pt>
                <c:pt idx="1042">
                  <c:v>-1.9942912449519301</c:v>
                </c:pt>
                <c:pt idx="1043">
                  <c:v>-1.9957015534137563</c:v>
                </c:pt>
                <c:pt idx="1044">
                  <c:v>-1.9969122933833201</c:v>
                </c:pt>
                <c:pt idx="1045">
                  <c:v>-1.9979233437876336</c:v>
                </c:pt>
                <c:pt idx="1046">
                  <c:v>-1.9987346035224991</c:v>
                </c:pt>
                <c:pt idx="1047">
                  <c:v>-1.9993459914626188</c:v>
                </c:pt>
                <c:pt idx="1048">
                  <c:v>-1.9997574464697083</c:v>
                </c:pt>
                <c:pt idx="1049">
                  <c:v>-1.9999689273986099</c:v>
                </c:pt>
                <c:pt idx="1050">
                  <c:v>-1.999980413101407</c:v>
                </c:pt>
                <c:pt idx="1051">
                  <c:v>-1.9997919024295385</c:v>
                </c:pt>
                <c:pt idx="1052">
                  <c:v>-1.9994034142339148</c:v>
                </c:pt>
                <c:pt idx="1053">
                  <c:v>-1.9988149873630319</c:v>
                </c:pt>
                <c:pt idx="1054">
                  <c:v>-1.9980266806590861</c:v>
                </c:pt>
                <c:pt idx="1055">
                  <c:v>-1.9970385729520908</c:v>
                </c:pt>
                <c:pt idx="1056">
                  <c:v>-1.9958507630519939</c:v>
                </c:pt>
                <c:pt idx="1057">
                  <c:v>-1.9944633697387952</c:v>
                </c:pt>
                <c:pt idx="1058">
                  <c:v>-1.9928765317506698</c:v>
                </c:pt>
                <c:pt idx="1059">
                  <c:v>-1.9910904077700944</c:v>
                </c:pt>
                <c:pt idx="1060">
                  <c:v>-1.9891051764079783</c:v>
                </c:pt>
                <c:pt idx="1061">
                  <c:v>-1.9869210361858038</c:v>
                </c:pt>
                <c:pt idx="1062">
                  <c:v>-1.9845382055157725</c:v>
                </c:pt>
                <c:pt idx="1063">
                  <c:v>-1.9819569226789655</c:v>
                </c:pt>
                <c:pt idx="1064">
                  <c:v>-1.9791774458015163</c:v>
                </c:pt>
                <c:pt idx="1065">
                  <c:v>-1.9762000528287962</c:v>
                </c:pt>
                <c:pt idx="1066">
                  <c:v>-1.9730250414976209</c:v>
                </c:pt>
                <c:pt idx="1067">
                  <c:v>-1.9696527293064781</c:v>
                </c:pt>
                <c:pt idx="1068">
                  <c:v>-1.9660834534837763</c:v>
                </c:pt>
                <c:pt idx="1069">
                  <c:v>-1.9623175709541236</c:v>
                </c:pt>
                <c:pt idx="1070">
                  <c:v>-1.9583554583026348</c:v>
                </c:pt>
                <c:pt idx="1071">
                  <c:v>-1.9541975117372723</c:v>
                </c:pt>
                <c:pt idx="1072">
                  <c:v>-1.9498441470492291</c:v>
                </c:pt>
                <c:pt idx="1073">
                  <c:v>-1.945295799571346</c:v>
                </c:pt>
                <c:pt idx="1074">
                  <c:v>-1.9405529241345802</c:v>
                </c:pt>
                <c:pt idx="1075">
                  <c:v>-1.9356159950225229</c:v>
                </c:pt>
                <c:pt idx="1076">
                  <c:v>-1.9304855059239712</c:v>
                </c:pt>
                <c:pt idx="1077">
                  <c:v>-1.9251619698835598</c:v>
                </c:pt>
                <c:pt idx="1078">
                  <c:v>-1.9196459192504565</c:v>
                </c:pt>
                <c:pt idx="1079">
                  <c:v>-1.9139379056251276</c:v>
                </c:pt>
                <c:pt idx="1080">
                  <c:v>-1.9080384998041779</c:v>
                </c:pt>
                <c:pt idx="1081">
                  <c:v>-1.9019482917232757</c:v>
                </c:pt>
                <c:pt idx="1082">
                  <c:v>-1.895667890398153</c:v>
                </c:pt>
                <c:pt idx="1083">
                  <c:v>-1.8891979238637084</c:v>
                </c:pt>
                <c:pt idx="1084">
                  <c:v>-1.8825390391112036</c:v>
                </c:pt>
                <c:pt idx="1085">
                  <c:v>-1.8756919020235652</c:v>
                </c:pt>
                <c:pt idx="1086">
                  <c:v>-1.8686571973087958</c:v>
                </c:pt>
                <c:pt idx="1087">
                  <c:v>-1.8614356284315046</c:v>
                </c:pt>
                <c:pt idx="1088">
                  <c:v>-1.85402791754256</c:v>
                </c:pt>
                <c:pt idx="1089">
                  <c:v>-1.8464348054068809</c:v>
                </c:pt>
                <c:pt idx="1090">
                  <c:v>-1.8386570513293514</c:v>
                </c:pt>
                <c:pt idx="1091">
                  <c:v>-1.830695433078898</c:v>
                </c:pt>
                <c:pt idx="1092">
                  <c:v>-1.8225507468107114</c:v>
                </c:pt>
                <c:pt idx="1093">
                  <c:v>-1.8142238069866308</c:v>
                </c:pt>
                <c:pt idx="1094">
                  <c:v>-1.8057154462936997</c:v>
                </c:pt>
                <c:pt idx="1095">
                  <c:v>-1.7970265155608973</c:v>
                </c:pt>
                <c:pt idx="1096">
                  <c:v>-1.7881578836740541</c:v>
                </c:pt>
                <c:pt idx="1097">
                  <c:v>-1.7791104374889717</c:v>
                </c:pt>
                <c:pt idx="1098">
                  <c:v>-1.7698850817427276</c:v>
                </c:pt>
                <c:pt idx="1099">
                  <c:v>-1.7604827389632085</c:v>
                </c:pt>
                <c:pt idx="1100">
                  <c:v>-1.750904349376857</c:v>
                </c:pt>
                <c:pt idx="1101">
                  <c:v>-1.7411508708146501</c:v>
                </c:pt>
                <c:pt idx="1102">
                  <c:v>-1.731223278616316</c:v>
                </c:pt>
                <c:pt idx="1103">
                  <c:v>-1.7211225655328013</c:v>
                </c:pt>
                <c:pt idx="1104">
                  <c:v>-1.7108497416269974</c:v>
                </c:pt>
                <c:pt idx="1105">
                  <c:v>-1.7004058341727326</c:v>
                </c:pt>
                <c:pt idx="1106">
                  <c:v>-1.6897918875520521</c:v>
                </c:pt>
                <c:pt idx="1107">
                  <c:v>-1.6790089631507719</c:v>
                </c:pt>
                <c:pt idx="1108">
                  <c:v>-1.6680581392523461</c:v>
                </c:pt>
                <c:pt idx="1109">
                  <c:v>-1.6569405109300388</c:v>
                </c:pt>
                <c:pt idx="1110">
                  <c:v>-1.6456571899374177</c:v>
                </c:pt>
                <c:pt idx="1111">
                  <c:v>-1.6342093045971793</c:v>
                </c:pt>
                <c:pt idx="1112">
                  <c:v>-1.6225979996883175</c:v>
                </c:pt>
                <c:pt idx="1113">
                  <c:v>-1.6108244363316455</c:v>
                </c:pt>
                <c:pt idx="1114">
                  <c:v>-1.5988897918736917</c:v>
                </c:pt>
                <c:pt idx="1115">
                  <c:v>-1.5867952597689541</c:v>
                </c:pt>
                <c:pt idx="1116">
                  <c:v>-1.5745420494605646</c:v>
                </c:pt>
                <c:pt idx="1117">
                  <c:v>-1.5621313862593431</c:v>
                </c:pt>
                <c:pt idx="1118">
                  <c:v>-1.5495645112212675</c:v>
                </c:pt>
                <c:pt idx="1119">
                  <c:v>-1.5368426810233693</c:v>
                </c:pt>
                <c:pt idx="1120">
                  <c:v>-1.5239671678380666</c:v>
                </c:pt>
                <c:pt idx="1121">
                  <c:v>-1.5109392592059463</c:v>
                </c:pt>
                <c:pt idx="1122">
                  <c:v>-1.4977602579070193</c:v>
                </c:pt>
                <c:pt idx="1123">
                  <c:v>-1.4844314818304312</c:v>
                </c:pt>
                <c:pt idx="1124">
                  <c:v>-1.4709542638426822</c:v>
                </c:pt>
                <c:pt idx="1125">
                  <c:v>-1.4573299516543401</c:v>
                </c:pt>
                <c:pt idx="1126">
                  <c:v>-1.4435599076852701</c:v>
                </c:pt>
                <c:pt idx="1127">
                  <c:v>-1.4296455089283941</c:v>
                </c:pt>
                <c:pt idx="1128">
                  <c:v>-1.4155881468119926</c:v>
                </c:pt>
                <c:pt idx="1129">
                  <c:v>-1.4013892270605628</c:v>
                </c:pt>
                <c:pt idx="1130">
                  <c:v>-1.3870501695542448</c:v>
                </c:pt>
                <c:pt idx="1131">
                  <c:v>-1.3725724081868451</c:v>
                </c:pt>
                <c:pt idx="1132">
                  <c:v>-1.3579573907224334</c:v>
                </c:pt>
                <c:pt idx="1133">
                  <c:v>-1.3432065786505769</c:v>
                </c:pt>
                <c:pt idx="1134">
                  <c:v>-1.3283214470401903</c:v>
                </c:pt>
                <c:pt idx="1135">
                  <c:v>-1.3133034843920306</c:v>
                </c:pt>
                <c:pt idx="1136">
                  <c:v>-1.2981541924898476</c:v>
                </c:pt>
                <c:pt idx="1137">
                  <c:v>-1.2828750862502072</c:v>
                </c:pt>
                <c:pt idx="1138">
                  <c:v>-1.2674676935709979</c:v>
                </c:pt>
                <c:pt idx="1139">
                  <c:v>-1.2519335551786539</c:v>
                </c:pt>
                <c:pt idx="1140">
                  <c:v>-1.2362742244740665</c:v>
                </c:pt>
                <c:pt idx="1141">
                  <c:v>-1.220491267377257</c:v>
                </c:pt>
                <c:pt idx="1142">
                  <c:v>-1.2045862621707821</c:v>
                </c:pt>
                <c:pt idx="1143">
                  <c:v>-1.1885607993419089</c:v>
                </c:pt>
                <c:pt idx="1144">
                  <c:v>-1.1724164814235656</c:v>
                </c:pt>
                <c:pt idx="1145">
                  <c:v>-1.1561549228340902</c:v>
                </c:pt>
                <c:pt idx="1146">
                  <c:v>-1.1397777497157877</c:v>
                </c:pt>
                <c:pt idx="1147">
                  <c:v>-1.1232865997723285</c:v>
                </c:pt>
                <c:pt idx="1148">
                  <c:v>-1.1066831221049607</c:v>
                </c:pt>
                <c:pt idx="1149">
                  <c:v>-1.0899689770476155</c:v>
                </c:pt>
                <c:pt idx="1150">
                  <c:v>-1.0731458360008699</c:v>
                </c:pt>
                <c:pt idx="1151">
                  <c:v>-1.0562153812648096</c:v>
                </c:pt>
                <c:pt idx="1152">
                  <c:v>-1.0391793058707992</c:v>
                </c:pt>
                <c:pt idx="1153">
                  <c:v>-1.0220393134121817</c:v>
                </c:pt>
                <c:pt idx="1154">
                  <c:v>-1.0047971178739195</c:v>
                </c:pt>
                <c:pt idx="1155">
                  <c:v>-0.98745444346119493</c:v>
                </c:pt>
                <c:pt idx="1156">
                  <c:v>-0.97001302442700332</c:v>
                </c:pt>
                <c:pt idx="1157">
                  <c:v>-0.9524746048987105</c:v>
                </c:pt>
                <c:pt idx="1158">
                  <c:v>-0.93484093870365403</c:v>
                </c:pt>
                <c:pt idx="1159">
                  <c:v>-0.91711378919375874</c:v>
                </c:pt>
                <c:pt idx="1160">
                  <c:v>-0.89929492906920294</c:v>
                </c:pt>
                <c:pt idx="1161">
                  <c:v>-0.88138614020115025</c:v>
                </c:pt>
                <c:pt idx="1162">
                  <c:v>-0.86338921345356334</c:v>
                </c:pt>
                <c:pt idx="1163">
                  <c:v>-0.84530594850411656</c:v>
                </c:pt>
                <c:pt idx="1164">
                  <c:v>-0.82713815366424182</c:v>
                </c:pt>
                <c:pt idx="1165">
                  <c:v>-0.8088876456982802</c:v>
                </c:pt>
                <c:pt idx="1166">
                  <c:v>-0.79055624964181948</c:v>
                </c:pt>
                <c:pt idx="1167">
                  <c:v>-0.77214579861918931</c:v>
                </c:pt>
                <c:pt idx="1168">
                  <c:v>-0.75365813366014989</c:v>
                </c:pt>
                <c:pt idx="1169">
                  <c:v>-0.73509510351579088</c:v>
                </c:pt>
                <c:pt idx="1170">
                  <c:v>-0.71645856447365741</c:v>
                </c:pt>
                <c:pt idx="1171">
                  <c:v>-0.6977503801721201</c:v>
                </c:pt>
                <c:pt idx="1172">
                  <c:v>-0.67897242141402558</c:v>
                </c:pt>
                <c:pt idx="1173">
                  <c:v>-0.66012656597959818</c:v>
                </c:pt>
                <c:pt idx="1174">
                  <c:v>-0.64121469843867651</c:v>
                </c:pt>
                <c:pt idx="1175">
                  <c:v>-0.62223870996225461</c:v>
                </c:pt>
                <c:pt idx="1176">
                  <c:v>-0.60320049813336718</c:v>
                </c:pt>
                <c:pt idx="1177">
                  <c:v>-0.58410196675733173</c:v>
                </c:pt>
                <c:pt idx="1178">
                  <c:v>-0.56494502567137062</c:v>
                </c:pt>
                <c:pt idx="1179">
                  <c:v>-0.54573159055362819</c:v>
                </c:pt>
                <c:pt idx="1180">
                  <c:v>-0.52646358273160188</c:v>
                </c:pt>
                <c:pt idx="1181">
                  <c:v>-0.50714292899002411</c:v>
                </c:pt>
                <c:pt idx="1182">
                  <c:v>-0.48777156137816491</c:v>
                </c:pt>
                <c:pt idx="1183">
                  <c:v>-0.4683514170166429</c:v>
                </c:pt>
                <c:pt idx="1184">
                  <c:v>-0.44888443790371074</c:v>
                </c:pt>
                <c:pt idx="1185">
                  <c:v>-0.42937257072105733</c:v>
                </c:pt>
                <c:pt idx="1186">
                  <c:v>-0.40981776663914116</c:v>
                </c:pt>
                <c:pt idx="1187">
                  <c:v>-0.39022198112207468</c:v>
                </c:pt>
                <c:pt idx="1188">
                  <c:v>-0.37058717373207645</c:v>
                </c:pt>
                <c:pt idx="1189">
                  <c:v>-0.35091530793353004</c:v>
                </c:pt>
                <c:pt idx="1190">
                  <c:v>-0.33120835089661882</c:v>
                </c:pt>
                <c:pt idx="1191">
                  <c:v>-0.31146827330062393</c:v>
                </c:pt>
                <c:pt idx="1192">
                  <c:v>-0.29169704913685501</c:v>
                </c:pt>
                <c:pt idx="1193">
                  <c:v>-0.27189665551125247</c:v>
                </c:pt>
                <c:pt idx="1194">
                  <c:v>-0.25206907244667859</c:v>
                </c:pt>
                <c:pt idx="1195">
                  <c:v>-0.2322162826849169</c:v>
                </c:pt>
                <c:pt idx="1196">
                  <c:v>-0.21234027148839613</c:v>
                </c:pt>
                <c:pt idx="1197">
                  <c:v>-0.19244302644167968</c:v>
                </c:pt>
                <c:pt idx="1198">
                  <c:v>-0.17252653725268771</c:v>
                </c:pt>
                <c:pt idx="1199">
                  <c:v>-0.15259279555374211</c:v>
                </c:pt>
                <c:pt idx="1200">
                  <c:v>-0.13264379470240137</c:v>
                </c:pt>
                <c:pt idx="1201">
                  <c:v>-0.11268152958212653</c:v>
                </c:pt>
                <c:pt idx="1202">
                  <c:v>-9.2707996402794438E-2</c:v>
                </c:pt>
                <c:pt idx="1203">
                  <c:v>-7.2725192501078464E-2</c:v>
                </c:pt>
                <c:pt idx="1204">
                  <c:v>-5.273511614071652E-2</c:v>
                </c:pt>
                <c:pt idx="1205">
                  <c:v>-3.273976631268273E-2</c:v>
                </c:pt>
                <c:pt idx="1206">
                  <c:v>-1.274114253530427E-2</c:v>
                </c:pt>
                <c:pt idx="1207">
                  <c:v>7.2587553457101354E-3</c:v>
                </c:pt>
                <c:pt idx="1208">
                  <c:v>2.7257927357238913E-2</c:v>
                </c:pt>
                <c:pt idx="1209">
                  <c:v>4.7254373598746832E-2</c:v>
                </c:pt>
                <c:pt idx="1210">
                  <c:v>6.7246094442273391E-2</c:v>
                </c:pt>
                <c:pt idx="1211">
                  <c:v>8.7231090732393948E-2</c:v>
                </c:pt>
                <c:pt idx="1212">
                  <c:v>0.10720736398613359</c:v>
                </c:pt>
                <c:pt idx="1213">
                  <c:v>0.12717291659281735</c:v>
                </c:pt>
                <c:pt idx="1214">
                  <c:v>0.14712575201381534</c:v>
                </c:pt>
                <c:pt idx="1215">
                  <c:v>0.16706387498221636</c:v>
                </c:pt>
                <c:pt idx="1216">
                  <c:v>0.18698529170233857</c:v>
                </c:pt>
                <c:pt idx="1217">
                  <c:v>0.20688801004911112</c:v>
                </c:pt>
                <c:pt idx="1218">
                  <c:v>0.22677003976728485</c:v>
                </c:pt>
                <c:pt idx="1219">
                  <c:v>0.24662939267045625</c:v>
                </c:pt>
                <c:pt idx="1220">
                  <c:v>0.26646408283988443</c:v>
                </c:pt>
                <c:pt idx="1221">
                  <c:v>0.28627212682308478</c:v>
                </c:pt>
                <c:pt idx="1222">
                  <c:v>0.30605154383215866</c:v>
                </c:pt>
                <c:pt idx="1223">
                  <c:v>0.32580035594189138</c:v>
                </c:pt>
                <c:pt idx="1224">
                  <c:v>0.34551658828752929</c:v>
                </c:pt>
                <c:pt idx="1225">
                  <c:v>0.365198269262268</c:v>
                </c:pt>
                <c:pt idx="1226">
                  <c:v>0.38484343071441141</c:v>
                </c:pt>
                <c:pt idx="1227">
                  <c:v>0.40445010814418508</c:v>
                </c:pt>
                <c:pt idx="1228">
                  <c:v>0.42401634090018503</c:v>
                </c:pt>
                <c:pt idx="1229">
                  <c:v>0.44354017237544074</c:v>
                </c:pt>
                <c:pt idx="1230">
                  <c:v>0.46301965020307789</c:v>
                </c:pt>
                <c:pt idx="1231">
                  <c:v>0.48245282645153975</c:v>
                </c:pt>
                <c:pt idx="1232">
                  <c:v>0.5018377578193991</c:v>
                </c:pt>
                <c:pt idx="1233">
                  <c:v>0.52117250582967323</c:v>
                </c:pt>
                <c:pt idx="1234">
                  <c:v>0.54045513702367343</c:v>
                </c:pt>
                <c:pt idx="1235">
                  <c:v>0.559683723154349</c:v>
                </c:pt>
                <c:pt idx="1236">
                  <c:v>0.57885634137911068</c:v>
                </c:pt>
                <c:pt idx="1237">
                  <c:v>0.59797107445211317</c:v>
                </c:pt>
                <c:pt idx="1238">
                  <c:v>0.61702601091598142</c:v>
                </c:pt>
                <c:pt idx="1239">
                  <c:v>0.63601924529294129</c:v>
                </c:pt>
                <c:pt idx="1240">
                  <c:v>0.65494887827538606</c:v>
                </c:pt>
                <c:pt idx="1241">
                  <c:v>0.67381301691579232</c:v>
                </c:pt>
                <c:pt idx="1242">
                  <c:v>0.69260977481601593</c:v>
                </c:pt>
                <c:pt idx="1243">
                  <c:v>0.7113372723159308</c:v>
                </c:pt>
                <c:pt idx="1244">
                  <c:v>0.72999363668139317</c:v>
                </c:pt>
                <c:pt idx="1245">
                  <c:v>0.74857700229151347</c:v>
                </c:pt>
                <c:pt idx="1246">
                  <c:v>0.76708551082521992</c:v>
                </c:pt>
                <c:pt idx="1247">
                  <c:v>0.78551731144707637</c:v>
                </c:pt>
                <c:pt idx="1248">
                  <c:v>0.80387056099238374</c:v>
                </c:pt>
                <c:pt idx="1249">
                  <c:v>0.82214342415148178</c:v>
                </c:pt>
                <c:pt idx="1250">
                  <c:v>0.84033407365328183</c:v>
                </c:pt>
                <c:pt idx="1251">
                  <c:v>0.85844069044799265</c:v>
                </c:pt>
                <c:pt idx="1252">
                  <c:v>0.87646146388902357</c:v>
                </c:pt>
                <c:pt idx="1253">
                  <c:v>0.89439459191404769</c:v>
                </c:pt>
                <c:pt idx="1254">
                  <c:v>0.91223828122520678</c:v>
                </c:pt>
                <c:pt idx="1255">
                  <c:v>0.92999074746844246</c:v>
                </c:pt>
                <c:pt idx="1256">
                  <c:v>0.94765021541191785</c:v>
                </c:pt>
                <c:pt idx="1257">
                  <c:v>0.96521491912355795</c:v>
                </c:pt>
                <c:pt idx="1258">
                  <c:v>0.98268310214762877</c:v>
                </c:pt>
                <c:pt idx="1259">
                  <c:v>1.0000530176803848</c:v>
                </c:pt>
                <c:pt idx="1260">
                  <c:v>1.0173229287447474</c:v>
                </c:pt>
                <c:pt idx="1261">
                  <c:v>1.0344911083640018</c:v>
                </c:pt>
                <c:pt idx="1262">
                  <c:v>1.0515558397344931</c:v>
                </c:pt>
                <c:pt idx="1263">
                  <c:v>1.0685154163973072</c:v>
                </c:pt>
                <c:pt idx="1264">
                  <c:v>1.0853681424089052</c:v>
                </c:pt>
                <c:pt idx="1265">
                  <c:v>1.1021123325107329</c:v>
                </c:pt>
                <c:pt idx="1266">
                  <c:v>1.1187463122977335</c:v>
                </c:pt>
                <c:pt idx="1267">
                  <c:v>1.1352684183857895</c:v>
                </c:pt>
                <c:pt idx="1268">
                  <c:v>1.1516769985780611</c:v>
                </c:pt>
                <c:pt idx="1269">
                  <c:v>1.1679704120302024</c:v>
                </c:pt>
                <c:pt idx="1270">
                  <c:v>1.1841470294144461</c:v>
                </c:pt>
                <c:pt idx="1271">
                  <c:v>1.200205233082537</c:v>
                </c:pt>
                <c:pt idx="1272">
                  <c:v>1.2161434172274845</c:v>
                </c:pt>
                <c:pt idx="1273">
                  <c:v>1.231959988044159</c:v>
                </c:pt>
                <c:pt idx="1274">
                  <c:v>1.2476533638886587</c:v>
                </c:pt>
                <c:pt idx="1275">
                  <c:v>1.2632219754364773</c:v>
                </c:pt>
                <c:pt idx="1276">
                  <c:v>1.2786642658394338</c:v>
                </c:pt>
                <c:pt idx="1277">
                  <c:v>1.2939786908813562</c:v>
                </c:pt>
                <c:pt idx="1278">
                  <c:v>1.3091637191325025</c:v>
                </c:pt>
                <c:pt idx="1279">
                  <c:v>1.3242178321027018</c:v>
                </c:pt>
                <c:pt idx="1280">
                  <c:v>1.3391395243932047</c:v>
                </c:pt>
                <c:pt idx="1281">
                  <c:v>1.3539273038472113</c:v>
                </c:pt>
                <c:pt idx="1282">
                  <c:v>1.3685796916991022</c:v>
                </c:pt>
                <c:pt idx="1283">
                  <c:v>1.3830952227223026</c:v>
                </c:pt>
                <c:pt idx="1284">
                  <c:v>1.3974724453758063</c:v>
                </c:pt>
                <c:pt idx="1285">
                  <c:v>1.4117099219493288</c:v>
                </c:pt>
                <c:pt idx="1286">
                  <c:v>1.4258062287070774</c:v>
                </c:pt>
                <c:pt idx="1287">
                  <c:v>1.4397599560301233</c:v>
                </c:pt>
                <c:pt idx="1288">
                  <c:v>1.4535697085573644</c:v>
                </c:pt>
                <c:pt idx="1289">
                  <c:v>1.4672341053250517</c:v>
                </c:pt>
                <c:pt idx="1290">
                  <c:v>1.4807517799048973</c:v>
                </c:pt>
                <c:pt idx="1291">
                  <c:v>1.4941213805407081</c:v>
                </c:pt>
                <c:pt idx="1292">
                  <c:v>1.5073415702835617</c:v>
                </c:pt>
                <c:pt idx="1293">
                  <c:v>1.5204110271255009</c:v>
                </c:pt>
                <c:pt idx="1294">
                  <c:v>1.5333284441317325</c:v>
                </c:pt>
                <c:pt idx="1295">
                  <c:v>1.5460925295713206</c:v>
                </c:pt>
                <c:pt idx="1296">
                  <c:v>1.5587020070463595</c:v>
                </c:pt>
                <c:pt idx="1297">
                  <c:v>1.5711556156196058</c:v>
                </c:pt>
                <c:pt idx="1298">
                  <c:v>1.5834521099405823</c:v>
                </c:pt>
                <c:pt idx="1299">
                  <c:v>1.5955902603701035</c:v>
                </c:pt>
                <c:pt idx="1300">
                  <c:v>1.6075688531032419</c:v>
                </c:pt>
                <c:pt idx="1301">
                  <c:v>1.6193866902907061</c:v>
                </c:pt>
                <c:pt idx="1302">
                  <c:v>1.6310425901586258</c:v>
                </c:pt>
                <c:pt idx="1303">
                  <c:v>1.6425353871267272</c:v>
                </c:pt>
                <c:pt idx="1304">
                  <c:v>1.6538639319248909</c:v>
                </c:pt>
                <c:pt idx="1305">
                  <c:v>1.6650270917080794</c:v>
                </c:pt>
                <c:pt idx="1306">
                  <c:v>1.6760237501696131</c:v>
                </c:pt>
                <c:pt idx="1307">
                  <c:v>1.6868528076528118</c:v>
                </c:pt>
                <c:pt idx="1308">
                  <c:v>1.697513181260951</c:v>
                </c:pt>
                <c:pt idx="1309">
                  <c:v>1.7080038049655537</c:v>
                </c:pt>
                <c:pt idx="1310">
                  <c:v>1.7183236297129916</c:v>
                </c:pt>
                <c:pt idx="1311">
                  <c:v>1.72847162352939</c:v>
                </c:pt>
                <c:pt idx="1312">
                  <c:v>1.7384467716238234</c:v>
                </c:pt>
                <c:pt idx="1313">
                  <c:v>1.7482480764897972</c:v>
                </c:pt>
                <c:pt idx="1314">
                  <c:v>1.7578745580049888</c:v>
                </c:pt>
                <c:pt idx="1315">
                  <c:v>1.7673252535292703</c:v>
                </c:pt>
                <c:pt idx="1316">
                  <c:v>1.7765992180009651</c:v>
                </c:pt>
                <c:pt idx="1317">
                  <c:v>1.7856955240313543</c:v>
                </c:pt>
                <c:pt idx="1318">
                  <c:v>1.7946132619974149</c:v>
                </c:pt>
                <c:pt idx="1319">
                  <c:v>1.803351540132782</c:v>
                </c:pt>
                <c:pt idx="1320">
                  <c:v>1.8119094846169237</c:v>
                </c:pt>
                <c:pt idx="1321">
                  <c:v>1.8202862396625246</c:v>
                </c:pt>
                <c:pt idx="1322">
                  <c:v>1.828480967601058</c:v>
                </c:pt>
                <c:pt idx="1323">
                  <c:v>1.8364928489665604</c:v>
                </c:pt>
                <c:pt idx="1324">
                  <c:v>1.8443210825775718</c:v>
                </c:pt>
                <c:pt idx="1325">
                  <c:v>1.8519648856172544</c:v>
                </c:pt>
                <c:pt idx="1326">
                  <c:v>1.8594234937116743</c:v>
                </c:pt>
                <c:pt idx="1327">
                  <c:v>1.8666961610062374</c:v>
                </c:pt>
                <c:pt idx="1328">
                  <c:v>1.8737821602402749</c:v>
                </c:pt>
                <c:pt idx="1329">
                  <c:v>1.8806807828197682</c:v>
                </c:pt>
                <c:pt idx="1330">
                  <c:v>1.8873913388882095</c:v>
                </c:pt>
                <c:pt idx="1331">
                  <c:v>1.8939131573955819</c:v>
                </c:pt>
                <c:pt idx="1332">
                  <c:v>1.9002455861654701</c:v>
                </c:pt>
                <c:pt idx="1333">
                  <c:v>1.9063879919602746</c:v>
                </c:pt>
                <c:pt idx="1334">
                  <c:v>1.9123397605445347</c:v>
                </c:pt>
                <c:pt idx="1335">
                  <c:v>1.9181002967463512</c:v>
                </c:pt>
                <c:pt idx="1336">
                  <c:v>1.9236690245169048</c:v>
                </c:pt>
                <c:pt idx="1337">
                  <c:v>1.9290453869880588</c:v>
                </c:pt>
                <c:pt idx="1338">
                  <c:v>1.9342288465280473</c:v>
                </c:pt>
                <c:pt idx="1339">
                  <c:v>1.9392188847952343</c:v>
                </c:pt>
                <c:pt idx="1340">
                  <c:v>1.9440150027899519</c:v>
                </c:pt>
                <c:pt idx="1341">
                  <c:v>1.9486167209043979</c:v>
                </c:pt>
                <c:pt idx="1342">
                  <c:v>1.953023578970595</c:v>
                </c:pt>
                <c:pt idx="1343">
                  <c:v>1.9572351363064093</c:v>
                </c:pt>
                <c:pt idx="1344">
                  <c:v>1.9612509717596172</c:v>
                </c:pt>
                <c:pt idx="1345">
                  <c:v>1.9650706837500191</c:v>
                </c:pt>
                <c:pt idx="1346">
                  <c:v>1.9686938903096003</c:v>
                </c:pt>
                <c:pt idx="1347">
                  <c:v>1.9721202291207225</c:v>
                </c:pt>
                <c:pt idx="1348">
                  <c:v>1.9753493575523606</c:v>
                </c:pt>
                <c:pt idx="1349">
                  <c:v>1.9783809526943628</c:v>
                </c:pt>
                <c:pt idx="1350">
                  <c:v>1.9812147113897407</c:v>
                </c:pt>
                <c:pt idx="1351">
                  <c:v>1.9838503502649862</c:v>
                </c:pt>
                <c:pt idx="1352">
                  <c:v>1.9862876057584087</c:v>
                </c:pt>
                <c:pt idx="1353">
                  <c:v>1.9885262341464891</c:v>
                </c:pt>
                <c:pt idx="1354">
                  <c:v>1.9905660115682549</c:v>
                </c:pt>
                <c:pt idx="1355">
                  <c:v>1.9924067340476634</c:v>
                </c:pt>
                <c:pt idx="1356">
                  <c:v>1.9940482175140004</c:v>
                </c:pt>
                <c:pt idx="1357">
                  <c:v>1.9954902978202873</c:v>
                </c:pt>
                <c:pt idx="1358">
                  <c:v>1.996732830759695</c:v>
                </c:pt>
                <c:pt idx="1359">
                  <c:v>1.9977756920799654</c:v>
                </c:pt>
                <c:pt idx="1360">
                  <c:v>1.9986187774958353</c:v>
                </c:pt>
                <c:pt idx="1361">
                  <c:v>1.9992620026994659</c:v>
                </c:pt>
                <c:pt idx="1362">
                  <c:v>1.9997053033688725</c:v>
                </c:pt>
                <c:pt idx="1363">
                  <c:v>1.9999486351743578</c:v>
                </c:pt>
                <c:pt idx="1364">
                  <c:v>1.9999919737829439</c:v>
                </c:pt>
                <c:pt idx="1365">
                  <c:v>1.9998353148608061</c:v>
                </c:pt>
                <c:pt idx="1366">
                  <c:v>1.9994786740737061</c:v>
                </c:pt>
                <c:pt idx="1367">
                  <c:v>1.9989220870854254</c:v>
                </c:pt>
                <c:pt idx="1368">
                  <c:v>1.9981656095541993</c:v>
                </c:pt>
                <c:pt idx="1369">
                  <c:v>1.9972093171271499</c:v>
                </c:pt>
                <c:pt idx="1370">
                  <c:v>1.9960533054327234</c:v>
                </c:pt>
                <c:pt idx="1371">
                  <c:v>1.9946976900711257</c:v>
                </c:pt>
                <c:pt idx="1372">
                  <c:v>1.9931426066027638</c:v>
                </c:pt>
                <c:pt idx="1373">
                  <c:v>1.9913882105346881</c:v>
                </c:pt>
                <c:pt idx="1374">
                  <c:v>1.9894346773050435</c:v>
                </c:pt>
                <c:pt idx="1375">
                  <c:v>1.9872822022655252</c:v>
                </c:pt>
                <c:pt idx="1376">
                  <c:v>1.9849310006618432</c:v>
                </c:pt>
                <c:pt idx="1377">
                  <c:v>1.9823813076121988</c:v>
                </c:pt>
                <c:pt idx="1378">
                  <c:v>1.979633378083772</c:v>
                </c:pt>
                <c:pt idx="1379">
                  <c:v>1.976687486867226</c:v>
                </c:pt>
                <c:pt idx="1380">
                  <c:v>1.9735439285492267</c:v>
                </c:pt>
                <c:pt idx="1381">
                  <c:v>1.9702030174829874</c:v>
                </c:pt>
                <c:pt idx="1382">
                  <c:v>1.9666650877568304</c:v>
                </c:pt>
                <c:pt idx="1383">
                  <c:v>1.9629304931607796</c:v>
                </c:pt>
                <c:pt idx="1384">
                  <c:v>1.9589996071511828</c:v>
                </c:pt>
                <c:pt idx="1385">
                  <c:v>1.9548728228133652</c:v>
                </c:pt>
                <c:pt idx="1386">
                  <c:v>1.9505505528223215</c:v>
                </c:pt>
                <c:pt idx="1387">
                  <c:v>1.9460332294014488</c:v>
                </c:pt>
                <c:pt idx="1388">
                  <c:v>1.9413213042793243</c:v>
                </c:pt>
                <c:pt idx="1389">
                  <c:v>1.9364152486445347</c:v>
                </c:pt>
                <c:pt idx="1390">
                  <c:v>1.9313155530985548</c:v>
                </c:pt>
                <c:pt idx="1391">
                  <c:v>1.9260227276066895</c:v>
                </c:pt>
                <c:pt idx="1392">
                  <c:v>1.920537301447077</c:v>
                </c:pt>
                <c:pt idx="1393">
                  <c:v>1.9148598231577623</c:v>
                </c:pt>
                <c:pt idx="1394">
                  <c:v>1.9089908604818429</c:v>
                </c:pt>
                <c:pt idx="1395">
                  <c:v>1.9029310003106958</c:v>
                </c:pt>
                <c:pt idx="1396">
                  <c:v>1.8966808486252871</c:v>
                </c:pt>
                <c:pt idx="1397">
                  <c:v>1.890241030435579</c:v>
                </c:pt>
                <c:pt idx="1398">
                  <c:v>1.8836121897180229</c:v>
                </c:pt>
                <c:pt idx="1399">
                  <c:v>1.8767949893511668</c:v>
                </c:pt>
                <c:pt idx="1400">
                  <c:v>1.869790111049366</c:v>
                </c:pt>
                <c:pt idx="1401">
                  <c:v>1.8625982552946136</c:v>
                </c:pt>
                <c:pt idx="1402">
                  <c:v>1.8552201412664919</c:v>
                </c:pt>
                <c:pt idx="1403">
                  <c:v>1.8476565067702551</c:v>
                </c:pt>
                <c:pt idx="1404">
                  <c:v>1.8399081081630497</c:v>
                </c:pt>
                <c:pt idx="1405">
                  <c:v>1.8319757202782785</c:v>
                </c:pt>
                <c:pt idx="1406">
                  <c:v>1.8238601363481222</c:v>
                </c:pt>
                <c:pt idx="1407">
                  <c:v>1.8155621679242093</c:v>
                </c:pt>
                <c:pt idx="1408">
                  <c:v>1.8070826447964674</c:v>
                </c:pt>
                <c:pt idx="1409">
                  <c:v>1.7984224149101433</c:v>
                </c:pt>
                <c:pt idx="1410">
                  <c:v>1.7895823442810084</c:v>
                </c:pt>
                <c:pt idx="1411">
                  <c:v>1.7805633169087589</c:v>
                </c:pt>
                <c:pt idx="1412">
                  <c:v>1.7713662346886165</c:v>
                </c:pt>
                <c:pt idx="1413">
                  <c:v>1.7619920173211372</c:v>
                </c:pt>
                <c:pt idx="1414">
                  <c:v>1.7524416022202494</c:v>
                </c:pt>
                <c:pt idx="1415">
                  <c:v>1.7427159444195024</c:v>
                </c:pt>
                <c:pt idx="1416">
                  <c:v>1.732816016476572</c:v>
                </c:pt>
                <c:pt idx="1417">
                  <c:v>1.7227428083760026</c:v>
                </c:pt>
                <c:pt idx="1418">
                  <c:v>1.7124973274302098</c:v>
                </c:pt>
                <c:pt idx="1419">
                  <c:v>1.7020805981787501</c:v>
                </c:pt>
                <c:pt idx="1420">
                  <c:v>1.6914936622858685</c:v>
                </c:pt>
                <c:pt idx="1421">
                  <c:v>1.6807375784363299</c:v>
                </c:pt>
                <c:pt idx="1422">
                  <c:v>1.6698134222295593</c:v>
                </c:pt>
                <c:pt idx="1423">
                  <c:v>1.6587222860720723</c:v>
                </c:pt>
                <c:pt idx="1424">
                  <c:v>1.6474652790682422</c:v>
                </c:pt>
                <c:pt idx="1425">
                  <c:v>1.6360435269093883</c:v>
                </c:pt>
                <c:pt idx="1426">
                  <c:v>1.6244581717612085</c:v>
                </c:pt>
                <c:pt idx="1427">
                  <c:v>1.6127103721495635</c:v>
                </c:pt>
                <c:pt idx="1428">
                  <c:v>1.6008013028446242</c:v>
                </c:pt>
                <c:pt idx="1429">
                  <c:v>1.588732154743397</c:v>
                </c:pt>
                <c:pt idx="1430">
                  <c:v>1.5765041347506326</c:v>
                </c:pt>
                <c:pt idx="1431">
                  <c:v>1.5641184656581442</c:v>
                </c:pt>
                <c:pt idx="1432">
                  <c:v>1.5515763860225176</c:v>
                </c:pt>
                <c:pt idx="1433">
                  <c:v>1.5388791500412649</c:v>
                </c:pt>
                <c:pt idx="1434">
                  <c:v>1.526028027427403</c:v>
                </c:pt>
                <c:pt idx="1435">
                  <c:v>1.5130243032824842</c:v>
                </c:pt>
                <c:pt idx="1436">
                  <c:v>1.4998692779680864</c:v>
                </c:pt>
                <c:pt idx="1437">
                  <c:v>1.486564266975779</c:v>
                </c:pt>
                <c:pt idx="1438">
                  <c:v>1.4731106007955708</c:v>
                </c:pt>
                <c:pt idx="1439">
                  <c:v>1.4595096247828736</c:v>
                </c:pt>
                <c:pt idx="1440">
                  <c:v>1.445762699023952</c:v>
                </c:pt>
                <c:pt idx="1441">
                  <c:v>1.4318711981999264</c:v>
                </c:pt>
                <c:pt idx="1442">
                  <c:v>1.4178365114493028</c:v>
                </c:pt>
                <c:pt idx="1443">
                  <c:v>1.4036600422290606</c:v>
                </c:pt>
                <c:pt idx="1444">
                  <c:v>1.3893432081743085</c:v>
                </c:pt>
                <c:pt idx="1445">
                  <c:v>1.374887440956521</c:v>
                </c:pt>
                <c:pt idx="1446">
                  <c:v>1.360294186140371</c:v>
                </c:pt>
                <c:pt idx="1447">
                  <c:v>1.3455649030391843</c:v>
                </c:pt>
                <c:pt idx="1448">
                  <c:v>1.3307010645689941</c:v>
                </c:pt>
                <c:pt idx="1449">
                  <c:v>1.3157041571012607</c:v>
                </c:pt>
                <c:pt idx="1450">
                  <c:v>1.3005756803142337</c:v>
                </c:pt>
                <c:pt idx="1451">
                  <c:v>1.2853171470429847</c:v>
                </c:pt>
                <c:pt idx="1452">
                  <c:v>1.2699300831281257</c:v>
                </c:pt>
                <c:pt idx="1453">
                  <c:v>1.2544160272632252</c:v>
                </c:pt>
                <c:pt idx="1454">
                  <c:v>1.2387765308409415</c:v>
                </c:pt>
                <c:pt idx="1455">
                  <c:v>1.2230131577978816</c:v>
                </c:pt>
                <c:pt idx="1456">
                  <c:v>1.2071274844582185</c:v>
                </c:pt>
                <c:pt idx="1457">
                  <c:v>1.1911210993760462</c:v>
                </c:pt>
                <c:pt idx="1458">
                  <c:v>1.1749956031765336</c:v>
                </c:pt>
                <c:pt idx="1459">
                  <c:v>1.1587526083958632</c:v>
                </c:pt>
                <c:pt idx="1460">
                  <c:v>1.1423937393199772</c:v>
                </c:pt>
                <c:pt idx="1461">
                  <c:v>1.1259206318221509</c:v>
                </c:pt>
                <c:pt idx="1462">
                  <c:v>1.1093349331994062</c:v>
                </c:pt>
                <c:pt idx="1463">
                  <c:v>1.0926383020077814</c:v>
                </c:pt>
                <c:pt idx="1464">
                  <c:v>1.0758324078964878</c:v>
                </c:pt>
                <c:pt idx="1465">
                  <c:v>1.0589189314409286</c:v>
                </c:pt>
                <c:pt idx="1466">
                  <c:v>1.0418995639746547</c:v>
                </c:pt>
                <c:pt idx="1467">
                  <c:v>1.0247760074202301</c:v>
                </c:pt>
                <c:pt idx="1468">
                  <c:v>1.0075499741190406</c:v>
                </c:pt>
                <c:pt idx="1469">
                  <c:v>0.99022318666006137</c:v>
                </c:pt>
                <c:pt idx="1470">
                  <c:v>0.97279737770759933</c:v>
                </c:pt>
                <c:pt idx="1471">
                  <c:v>0.95527428982802531</c:v>
                </c:pt>
                <c:pt idx="1472">
                  <c:v>0.93765567531553085</c:v>
                </c:pt>
                <c:pt idx="1473">
                  <c:v>0.91994329601688185</c:v>
                </c:pt>
                <c:pt idx="1474">
                  <c:v>0.90213892315524813</c:v>
                </c:pt>
                <c:pt idx="1475">
                  <c:v>0.88424433715307882</c:v>
                </c:pt>
                <c:pt idx="1476">
                  <c:v>0.86626132745406192</c:v>
                </c:pt>
                <c:pt idx="1477">
                  <c:v>0.84819169234418179</c:v>
                </c:pt>
                <c:pt idx="1478">
                  <c:v>0.83003723877189128</c:v>
                </c:pt>
                <c:pt idx="1479">
                  <c:v>0.81179978216741888</c:v>
                </c:pt>
                <c:pt idx="1480">
                  <c:v>0.79348114626122412</c:v>
                </c:pt>
                <c:pt idx="1481">
                  <c:v>0.77508316290163859</c:v>
                </c:pt>
                <c:pt idx="1482">
                  <c:v>0.75660767187166333</c:v>
                </c:pt>
                <c:pt idx="1483">
                  <c:v>0.73805652070500516</c:v>
                </c:pt>
                <c:pt idx="1484">
                  <c:v>0.71943156450132162</c:v>
                </c:pt>
                <c:pt idx="1485">
                  <c:v>0.70073466574071219</c:v>
                </c:pt>
                <c:pt idx="1486">
                  <c:v>0.68196769409747238</c:v>
                </c:pt>
                <c:pt idx="1487">
                  <c:v>0.66313252625312735</c:v>
                </c:pt>
                <c:pt idx="1488">
                  <c:v>0.64423104570876211</c:v>
                </c:pt>
                <c:pt idx="1489">
                  <c:v>0.62526514259668686</c:v>
                </c:pt>
                <c:pt idx="1490">
                  <c:v>0.60623671349140451</c:v>
                </c:pt>
                <c:pt idx="1491">
                  <c:v>0.58714766121996864</c:v>
                </c:pt>
                <c:pt idx="1492">
                  <c:v>0.56799989467169876</c:v>
                </c:pt>
                <c:pt idx="1493">
                  <c:v>0.54879532860729341</c:v>
                </c:pt>
                <c:pt idx="1494">
                  <c:v>0.52953588346735525</c:v>
                </c:pt>
                <c:pt idx="1495">
                  <c:v>0.51022348518034877</c:v>
                </c:pt>
                <c:pt idx="1496">
                  <c:v>0.49086006497000567</c:v>
                </c:pt>
                <c:pt idx="1497">
                  <c:v>0.4714475591622177</c:v>
                </c:pt>
                <c:pt idx="1498">
                  <c:v>0.45198790899138513</c:v>
                </c:pt>
                <c:pt idx="1499">
                  <c:v>0.43248306040630879</c:v>
                </c:pt>
                <c:pt idx="1500">
                  <c:v>0.4129349638755932</c:v>
                </c:pt>
              </c:numCache>
            </c:numRef>
          </c:yVal>
          <c:smooth val="1"/>
          <c:extLst>
            <c:ext xmlns:c16="http://schemas.microsoft.com/office/drawing/2014/chart" uri="{C3380CC4-5D6E-409C-BE32-E72D297353CC}">
              <c16:uniqueId val="{00000000-7910-41BE-8835-828DCE8899C9}"/>
            </c:ext>
          </c:extLst>
        </c:ser>
        <c:ser>
          <c:idx val="1"/>
          <c:order val="1"/>
          <c:spPr>
            <a:ln>
              <a:solidFill>
                <a:srgbClr val="293F6F"/>
              </a:solidFill>
            </a:ln>
          </c:spPr>
          <c:marker>
            <c:symbol val="none"/>
          </c:marker>
          <c:xVal>
            <c:numRef>
              <c:f>Sheet1!$A$2:$A$4002</c:f>
              <c:numCache>
                <c:formatCode>General</c:formatCode>
                <c:ptCount val="4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numCache>
            </c:numRef>
          </c:xVal>
          <c:yVal>
            <c:numRef>
              <c:f>Sheet1!$F$2:$F$4002</c:f>
              <c:numCache>
                <c:formatCode>General</c:formatCode>
                <c:ptCount val="4001"/>
                <c:pt idx="1500">
                  <c:v>0.41293496387721212</c:v>
                </c:pt>
                <c:pt idx="1501">
                  <c:v>0.38942291339407381</c:v>
                </c:pt>
                <c:pt idx="1502">
                  <c:v>0.36585478668433324</c:v>
                </c:pt>
                <c:pt idx="1503">
                  <c:v>0.34223397751749729</c:v>
                </c:pt>
                <c:pt idx="1504">
                  <c:v>0.3185638872492762</c:v>
                </c:pt>
                <c:pt idx="1505">
                  <c:v>0.29484792433176704</c:v>
                </c:pt>
                <c:pt idx="1506">
                  <c:v>0.27108950382264879</c:v>
                </c:pt>
                <c:pt idx="1507">
                  <c:v>0.24729204689342055</c:v>
                </c:pt>
                <c:pt idx="1508">
                  <c:v>0.22345898033675823</c:v>
                </c:pt>
                <c:pt idx="1509">
                  <c:v>0.19959373607306272</c:v>
                </c:pt>
                <c:pt idx="1510">
                  <c:v>0.17569975065627605</c:v>
                </c:pt>
                <c:pt idx="1511">
                  <c:v>0.15178046477899551</c:v>
                </c:pt>
                <c:pt idx="1512">
                  <c:v>0.1278393227770622</c:v>
                </c:pt>
                <c:pt idx="1513">
                  <c:v>0.10387977213355427</c:v>
                </c:pt>
                <c:pt idx="1514">
                  <c:v>7.9905262982362502E-2</c:v>
                </c:pt>
                <c:pt idx="1515">
                  <c:v>5.5919247611376892E-2</c:v>
                </c:pt>
                <c:pt idx="1516">
                  <c:v>3.1925179965363246E-2</c:v>
                </c:pt>
                <c:pt idx="1517">
                  <c:v>7.9265151486010328E-3</c:v>
                </c:pt>
                <c:pt idx="1518">
                  <c:v>-1.6073291072638524E-2</c:v>
                </c:pt>
                <c:pt idx="1519">
                  <c:v>-4.0070782767745235E-2</c:v>
                </c:pt>
                <c:pt idx="1520">
                  <c:v>-6.4062504339375381E-2</c:v>
                </c:pt>
                <c:pt idx="1521">
                  <c:v>-8.8045001021080121E-2</c:v>
                </c:pt>
                <c:pt idx="1522">
                  <c:v>-0.11201481937477886</c:v>
                </c:pt>
                <c:pt idx="1523">
                  <c:v>-0.13596850778804831</c:v>
                </c:pt>
                <c:pt idx="1524">
                  <c:v>-0.15990261697114874</c:v>
                </c:pt>
                <c:pt idx="1525">
                  <c:v>-0.1838137004537157</c:v>
                </c:pt>
                <c:pt idx="1526">
                  <c:v>-0.20769831508103881</c:v>
                </c:pt>
                <c:pt idx="1527">
                  <c:v>-0.23155302150989832</c:v>
                </c:pt>
                <c:pt idx="1528">
                  <c:v>-0.25537438470378204</c:v>
                </c:pt>
                <c:pt idx="1529">
                  <c:v>-0.27915897442755327</c:v>
                </c:pt>
                <c:pt idx="1530">
                  <c:v>-0.30290336574139132</c:v>
                </c:pt>
                <c:pt idx="1531">
                  <c:v>-0.32660413949397715</c:v>
                </c:pt>
                <c:pt idx="1532">
                  <c:v>-0.35025788281484505</c:v>
                </c:pt>
                <c:pt idx="1533">
                  <c:v>-0.37386118960583031</c:v>
                </c:pt>
                <c:pt idx="1534">
                  <c:v>-0.39741066103153438</c:v>
                </c:pt>
                <c:pt idx="1535">
                  <c:v>-0.42090290600877928</c:v>
                </c:pt>
                <c:pt idx="1536">
                  <c:v>-0.44433454169487557</c:v>
                </c:pt>
                <c:pt idx="1537">
                  <c:v>-0.46770219397477425</c:v>
                </c:pt>
                <c:pt idx="1538">
                  <c:v>-0.49100249794692608</c:v>
                </c:pt>
                <c:pt idx="1539">
                  <c:v>-0.51423209840782169</c:v>
                </c:pt>
                <c:pt idx="1540">
                  <c:v>-0.53738765033513547</c:v>
                </c:pt>
                <c:pt idx="1541">
                  <c:v>-0.56046581936940232</c:v>
                </c:pt>
                <c:pt idx="1542">
                  <c:v>-0.58346328229415356</c:v>
                </c:pt>
                <c:pt idx="1543">
                  <c:v>-0.60637672751448091</c:v>
                </c:pt>
                <c:pt idx="1544">
                  <c:v>-0.62920285553386013</c:v>
                </c:pt>
                <c:pt idx="1545">
                  <c:v>-0.65193837942929977</c:v>
                </c:pt>
                <c:pt idx="1546">
                  <c:v>-0.67458002532464567</c:v>
                </c:pt>
                <c:pt idx="1547">
                  <c:v>-0.69712453286201348</c:v>
                </c:pt>
                <c:pt idx="1548">
                  <c:v>-0.7195686556712747</c:v>
                </c:pt>
                <c:pt idx="1549">
                  <c:v>-0.74190916183752775</c:v>
                </c:pt>
                <c:pt idx="1550">
                  <c:v>-0.76414283436648256</c:v>
                </c:pt>
                <c:pt idx="1551">
                  <c:v>-0.78626647164772778</c:v>
                </c:pt>
                <c:pt idx="1552">
                  <c:v>-0.8082768879157175</c:v>
                </c:pt>
                <c:pt idx="1553">
                  <c:v>-0.83017091370854323</c:v>
                </c:pt>
                <c:pt idx="1554">
                  <c:v>-0.85194539632432331</c:v>
                </c:pt>
                <c:pt idx="1555">
                  <c:v>-0.87359720027518728</c:v>
                </c:pt>
                <c:pt idx="1556">
                  <c:v>-0.89512320773878029</c:v>
                </c:pt>
                <c:pt idx="1557">
                  <c:v>-0.91652031900722442</c:v>
                </c:pt>
                <c:pt idx="1558">
                  <c:v>-0.93778545293346471</c:v>
                </c:pt>
                <c:pt idx="1559">
                  <c:v>-0.95891554737497431</c:v>
                </c:pt>
                <c:pt idx="1560">
                  <c:v>-0.97990755963466014</c:v>
                </c:pt>
                <c:pt idx="1561">
                  <c:v>-1.0007584668990306</c:v>
                </c:pt>
                <c:pt idx="1562">
                  <c:v>-1.02146526667347</c:v>
                </c:pt>
                <c:pt idx="1563">
                  <c:v>-1.042024977214592</c:v>
                </c:pt>
                <c:pt idx="1564">
                  <c:v>-1.0624346379596055</c:v>
                </c:pt>
                <c:pt idx="1565">
                  <c:v>-1.082691309952631</c:v>
                </c:pt>
                <c:pt idx="1566">
                  <c:v>-1.1027920762678989</c:v>
                </c:pt>
                <c:pt idx="1567">
                  <c:v>-1.122734042429806</c:v>
                </c:pt>
                <c:pt idx="1568">
                  <c:v>-1.1425143368296782</c:v>
                </c:pt>
                <c:pt idx="1569">
                  <c:v>-1.1621301111393021</c:v>
                </c:pt>
                <c:pt idx="1570">
                  <c:v>-1.1815785407210733</c:v>
                </c:pt>
                <c:pt idx="1571">
                  <c:v>-1.2008568250347385</c:v>
                </c:pt>
                <c:pt idx="1572">
                  <c:v>-1.2199621880406692</c:v>
                </c:pt>
                <c:pt idx="1573">
                  <c:v>-1.2388918785996066</c:v>
                </c:pt>
                <c:pt idx="1574">
                  <c:v>-1.2576431708688152</c:v>
                </c:pt>
                <c:pt idx="1575">
                  <c:v>-1.276213364694621</c:v>
                </c:pt>
                <c:pt idx="1576">
                  <c:v>-1.2945997860011971</c:v>
                </c:pt>
                <c:pt idx="1577">
                  <c:v>-1.3127997871756465</c:v>
                </c:pt>
                <c:pt idx="1578">
                  <c:v>-1.3308107474492499</c:v>
                </c:pt>
                <c:pt idx="1579">
                  <c:v>-1.3486300732748451</c:v>
                </c:pt>
                <c:pt idx="1580">
                  <c:v>-1.3662551987003209</c:v>
                </c:pt>
                <c:pt idx="1581">
                  <c:v>-1.3836835857380561</c:v>
                </c:pt>
                <c:pt idx="1582">
                  <c:v>-1.4009127247304338</c:v>
                </c:pt>
                <c:pt idx="1583">
                  <c:v>-1.417940134711221</c:v>
                </c:pt>
                <c:pt idx="1584">
                  <c:v>-1.4347633637627986</c:v>
                </c:pt>
                <c:pt idx="1585">
                  <c:v>-1.4513799893692536</c:v>
                </c:pt>
                <c:pt idx="1586">
                  <c:v>-1.4677876187652119</c:v>
                </c:pt>
                <c:pt idx="1587">
                  <c:v>-1.483983889280388</c:v>
                </c:pt>
                <c:pt idx="1588">
                  <c:v>-1.4999664686798291</c:v>
                </c:pt>
                <c:pt idx="1589">
                  <c:v>-1.5157330554997053</c:v>
                </c:pt>
                <c:pt idx="1590">
                  <c:v>-1.531281379378759</c:v>
                </c:pt>
                <c:pt idx="1591">
                  <c:v>-1.5466092013852282</c:v>
                </c:pt>
                <c:pt idx="1592">
                  <c:v>-1.5617143143392258</c:v>
                </c:pt>
                <c:pt idx="1593">
                  <c:v>-1.5765945431305881</c:v>
                </c:pt>
                <c:pt idx="1594">
                  <c:v>-1.5912477450320817</c:v>
                </c:pt>
                <c:pt idx="1595">
                  <c:v>-1.6056718100079495</c:v>
                </c:pt>
                <c:pt idx="1596">
                  <c:v>-1.619864661017772</c:v>
                </c:pt>
                <c:pt idx="1597">
                  <c:v>-1.6338242543155166</c:v>
                </c:pt>
                <c:pt idx="1598">
                  <c:v>-1.6475485797438703</c:v>
                </c:pt>
                <c:pt idx="1599">
                  <c:v>-1.6610356610236952</c:v>
                </c:pt>
                <c:pt idx="1600">
                  <c:v>-1.6742835560385887</c:v>
                </c:pt>
                <c:pt idx="1601">
                  <c:v>-1.6872903571145605</c:v>
                </c:pt>
                <c:pt idx="1602">
                  <c:v>-1.7000541912947316</c:v>
                </c:pt>
                <c:pt idx="1603">
                  <c:v>-1.7125732206090358</c:v>
                </c:pt>
                <c:pt idx="1604">
                  <c:v>-1.7248456423388812</c:v>
                </c:pt>
                <c:pt idx="1605">
                  <c:v>-1.7368696892767557</c:v>
                </c:pt>
                <c:pt idx="1606">
                  <c:v>-1.7486436299806638</c:v>
                </c:pt>
                <c:pt idx="1607">
                  <c:v>-1.7601657690234997</c:v>
                </c:pt>
                <c:pt idx="1608">
                  <c:v>-1.771434447237145</c:v>
                </c:pt>
                <c:pt idx="1609">
                  <c:v>-1.7824480419514186</c:v>
                </c:pt>
                <c:pt idx="1610">
                  <c:v>-1.7932049672277035</c:v>
                </c:pt>
                <c:pt idx="1611">
                  <c:v>-1.8037036740873476</c:v>
                </c:pt>
                <c:pt idx="1612">
                  <c:v>-1.8139426507347143</c:v>
                </c:pt>
                <c:pt idx="1613">
                  <c:v>-1.8239204227748471</c:v>
                </c:pt>
                <c:pt idx="1614">
                  <c:v>-1.8336355534258226</c:v>
                </c:pt>
                <c:pt idx="1615">
                  <c:v>-1.8430866437256119</c:v>
                </c:pt>
                <c:pt idx="1616">
                  <c:v>-1.8522723327335431</c:v>
                </c:pt>
                <c:pt idx="1617">
                  <c:v>-1.8611912977262717</c:v>
                </c:pt>
                <c:pt idx="1618">
                  <c:v>-1.8698422543882509</c:v>
                </c:pt>
                <c:pt idx="1619">
                  <c:v>-1.8782239569966701</c:v>
                </c:pt>
                <c:pt idx="1620">
                  <c:v>-1.886335198600835</c:v>
                </c:pt>
                <c:pt idx="1621">
                  <c:v>-1.8941748111959775</c:v>
                </c:pt>
                <c:pt idx="1622">
                  <c:v>-1.9017416658914215</c:v>
                </c:pt>
                <c:pt idx="1623">
                  <c:v>-1.9090346730731733</c:v>
                </c:pt>
                <c:pt idx="1624">
                  <c:v>-1.9160527825607965</c:v>
                </c:pt>
                <c:pt idx="1625">
                  <c:v>-1.9227949837586584</c:v>
                </c:pt>
                <c:pt idx="1626">
                  <c:v>-1.9292603058014308</c:v>
                </c:pt>
                <c:pt idx="1627">
                  <c:v>-1.9354478176939118</c:v>
                </c:pt>
                <c:pt idx="1628">
                  <c:v>-1.9413566284450861</c:v>
                </c:pt>
                <c:pt idx="1629">
                  <c:v>-1.946985887196409</c:v>
                </c:pt>
                <c:pt idx="1630">
                  <c:v>-1.952334783344353</c:v>
                </c:pt>
                <c:pt idx="1631">
                  <c:v>-1.9574025466571134</c:v>
                </c:pt>
                <c:pt idx="1632">
                  <c:v>-1.9621884473855307</c:v>
                </c:pt>
                <c:pt idx="1633">
                  <c:v>-1.9666917963681685</c:v>
                </c:pt>
                <c:pt idx="1634">
                  <c:v>-1.970911945130559</c:v>
                </c:pt>
                <c:pt idx="1635">
                  <c:v>-1.9748482859785688</c:v>
                </c:pt>
                <c:pt idx="1636">
                  <c:v>-1.9785002520859183</c:v>
                </c:pt>
                <c:pt idx="1637">
                  <c:v>-1.9818673175758013</c:v>
                </c:pt>
                <c:pt idx="1638">
                  <c:v>-1.9849489975966017</c:v>
                </c:pt>
                <c:pt idx="1639">
                  <c:v>-1.9877448483917246</c:v>
                </c:pt>
                <c:pt idx="1640">
                  <c:v>-1.990254467363485</c:v>
                </c:pt>
                <c:pt idx="1641">
                  <c:v>-1.9924774931310896</c:v>
                </c:pt>
                <c:pt idx="1642">
                  <c:v>-1.9944136055826673</c:v>
                </c:pt>
                <c:pt idx="1643">
                  <c:v>-1.9960625259213707</c:v>
                </c:pt>
                <c:pt idx="1644">
                  <c:v>-1.9974240167055217</c:v>
                </c:pt>
                <c:pt idx="1645">
                  <c:v>-1.9984978818827985</c:v>
                </c:pt>
                <c:pt idx="1646">
                  <c:v>-1.9992839668184725</c:v>
                </c:pt>
                <c:pt idx="1647">
                  <c:v>-1.9997821583176705</c:v>
                </c:pt>
                <c:pt idx="1648">
                  <c:v>-1.9999923846416778</c:v>
                </c:pt>
                <c:pt idx="1649">
                  <c:v>-1.999914615518267</c:v>
                </c:pt>
                <c:pt idx="1650">
                  <c:v>-1.9995488621460573</c:v>
                </c:pt>
                <c:pt idx="1651">
                  <c:v>-1.9988951771929024</c:v>
                </c:pt>
                <c:pt idx="1652">
                  <c:v>-1.9979536547883066</c:v>
                </c:pt>
                <c:pt idx="1653">
                  <c:v>-1.9967244305098677</c:v>
                </c:pt>
                <c:pt idx="1654">
                  <c:v>-1.9952076813637594</c:v>
                </c:pt>
                <c:pt idx="1655">
                  <c:v>-1.9934036257592367</c:v>
                </c:pt>
                <c:pt idx="1656">
                  <c:v>-1.9913125234771902</c:v>
                </c:pt>
                <c:pt idx="1657">
                  <c:v>-1.9889346756327331</c:v>
                </c:pt>
                <c:pt idx="1658">
                  <c:v>-1.986270424631849</c:v>
                </c:pt>
                <c:pt idx="1659">
                  <c:v>-1.983320154122076</c:v>
                </c:pt>
                <c:pt idx="1660">
                  <c:v>-1.9800842889372692</c:v>
                </c:pt>
                <c:pt idx="1661">
                  <c:v>-1.9765632950364267</c:v>
                </c:pt>
                <c:pt idx="1662">
                  <c:v>-1.9727576794365829</c:v>
                </c:pt>
                <c:pt idx="1663">
                  <c:v>-1.968667990139809</c:v>
                </c:pt>
                <c:pt idx="1664">
                  <c:v>-1.964294816054297</c:v>
                </c:pt>
                <c:pt idx="1665">
                  <c:v>-1.9596387869095595</c:v>
                </c:pt>
                <c:pt idx="1666">
                  <c:v>-1.9547005731657441</c:v>
                </c:pt>
                <c:pt idx="1667">
                  <c:v>-1.9494808859171004</c:v>
                </c:pt>
                <c:pt idx="1668">
                  <c:v>-1.943980476789573</c:v>
                </c:pt>
                <c:pt idx="1669">
                  <c:v>-1.9382001378325668</c:v>
                </c:pt>
                <c:pt idx="1670">
                  <c:v>-1.9321407014049101</c:v>
                </c:pt>
                <c:pt idx="1671">
                  <c:v>-1.9258030400549722</c:v>
                </c:pt>
                <c:pt idx="1672">
                  <c:v>-1.91918806639504</c:v>
                </c:pt>
                <c:pt idx="1673">
                  <c:v>-1.9122967329698841</c:v>
                </c:pt>
                <c:pt idx="1674">
                  <c:v>-1.9051300321196176</c:v>
                </c:pt>
                <c:pt idx="1675">
                  <c:v>-1.8976889958367726</c:v>
                </c:pt>
                <c:pt idx="1676">
                  <c:v>-1.8899746956177157</c:v>
                </c:pt>
                <c:pt idx="1677">
                  <c:v>-1.8819882423083549</c:v>
                </c:pt>
                <c:pt idx="1678">
                  <c:v>-1.8737307859441596</c:v>
                </c:pt>
                <c:pt idx="1679">
                  <c:v>-1.8652035155845794</c:v>
                </c:pt>
                <c:pt idx="1680">
                  <c:v>-1.8564076591418113</c:v>
                </c:pt>
                <c:pt idx="1681">
                  <c:v>-1.8473444832039867</c:v>
                </c:pt>
                <c:pt idx="1682">
                  <c:v>-1.8380152928527709</c:v>
                </c:pt>
                <c:pt idx="1683">
                  <c:v>-1.8284214314754652</c:v>
                </c:pt>
                <c:pt idx="1684">
                  <c:v>-1.8185642805715212</c:v>
                </c:pt>
                <c:pt idx="1685">
                  <c:v>-1.808445259553636</c:v>
                </c:pt>
                <c:pt idx="1686">
                  <c:v>-1.7980658255433595</c:v>
                </c:pt>
                <c:pt idx="1687">
                  <c:v>-1.7874274731612443</c:v>
                </c:pt>
                <c:pt idx="1688">
                  <c:v>-1.7765317343116573</c:v>
                </c:pt>
                <c:pt idx="1689">
                  <c:v>-1.7653801779621547</c:v>
                </c:pt>
                <c:pt idx="1690">
                  <c:v>-1.7539744099175947</c:v>
                </c:pt>
                <c:pt idx="1691">
                  <c:v>-1.7423160725888565</c:v>
                </c:pt>
                <c:pt idx="1692">
                  <c:v>-1.7304068447563694</c:v>
                </c:pt>
                <c:pt idx="1693">
                  <c:v>-1.7182484413283734</c:v>
                </c:pt>
                <c:pt idx="1694">
                  <c:v>-1.7058426130939415</c:v>
                </c:pt>
                <c:pt idx="1695">
                  <c:v>-1.6931911464709057</c:v>
                </c:pt>
                <c:pt idx="1696">
                  <c:v>-1.6802958632485987</c:v>
                </c:pt>
                <c:pt idx="1697">
                  <c:v>-1.6671586203255249</c:v>
                </c:pt>
                <c:pt idx="1698">
                  <c:v>-1.6537813094419527</c:v>
                </c:pt>
                <c:pt idx="1699">
                  <c:v>-1.6401658569075492</c:v>
                </c:pt>
                <c:pt idx="1700">
                  <c:v>-1.62631422332394</c:v>
                </c:pt>
                <c:pt idx="1701">
                  <c:v>-1.6122284033024255</c:v>
                </c:pt>
                <c:pt idx="1702">
                  <c:v>-1.5979104251767611</c:v>
                </c:pt>
                <c:pt idx="1703">
                  <c:v>-1.5833623507110428</c:v>
                </c:pt>
                <c:pt idx="1704">
                  <c:v>-1.5685862748028636</c:v>
                </c:pt>
                <c:pt idx="1705">
                  <c:v>-1.5535843251816082</c:v>
                </c:pt>
                <c:pt idx="1706">
                  <c:v>-1.5383586621021164</c:v>
                </c:pt>
                <c:pt idx="1707">
                  <c:v>-1.5229114780335482</c:v>
                </c:pt>
                <c:pt idx="1708">
                  <c:v>-1.5072449973437216</c:v>
                </c:pt>
                <c:pt idx="1709">
                  <c:v>-1.4913614759787845</c:v>
                </c:pt>
                <c:pt idx="1710">
                  <c:v>-1.4752632011383666</c:v>
                </c:pt>
                <c:pt idx="1711">
                  <c:v>-1.4589524909462275</c:v>
                </c:pt>
                <c:pt idx="1712">
                  <c:v>-1.4424316941164497</c:v>
                </c:pt>
                <c:pt idx="1713">
                  <c:v>-1.4257031896152341</c:v>
                </c:pt>
                <c:pt idx="1714">
                  <c:v>-1.4087693863183073</c:v>
                </c:pt>
                <c:pt idx="1715">
                  <c:v>-1.3916327226641025</c:v>
                </c:pt>
                <c:pt idx="1716">
                  <c:v>-1.3742956663025589</c:v>
                </c:pt>
                <c:pt idx="1717">
                  <c:v>-1.3567607137398339</c:v>
                </c:pt>
                <c:pt idx="1718">
                  <c:v>-1.3390303899788121</c:v>
                </c:pt>
                <c:pt idx="1719">
                  <c:v>-1.3211072481554615</c:v>
                </c:pt>
                <c:pt idx="1720">
                  <c:v>-1.3029938691712444</c:v>
                </c:pt>
                <c:pt idx="1721">
                  <c:v>-1.2846928613214184</c:v>
                </c:pt>
                <c:pt idx="1722">
                  <c:v>-1.2662068599195115</c:v>
                </c:pt>
                <c:pt idx="1723">
                  <c:v>-1.2475385269177657</c:v>
                </c:pt>
                <c:pt idx="1724">
                  <c:v>-1.2286905505238799</c:v>
                </c:pt>
                <c:pt idx="1725">
                  <c:v>-1.2096656448138858</c:v>
                </c:pt>
                <c:pt idx="1726">
                  <c:v>-1.1904665493413307</c:v>
                </c:pt>
                <c:pt idx="1727">
                  <c:v>-1.1710960287427867</c:v>
                </c:pt>
                <c:pt idx="1728">
                  <c:v>-1.151556872339748</c:v>
                </c:pt>
                <c:pt idx="1729">
                  <c:v>-1.131851893736979</c:v>
                </c:pt>
                <c:pt idx="1730">
                  <c:v>-1.1119839304173309</c:v>
                </c:pt>
                <c:pt idx="1731">
                  <c:v>-1.0919558433332133</c:v>
                </c:pt>
                <c:pt idx="1732">
                  <c:v>-1.0717705164945406</c:v>
                </c:pt>
                <c:pt idx="1733">
                  <c:v>-1.0514308565535091</c:v>
                </c:pt>
                <c:pt idx="1734">
                  <c:v>-1.0309397923859858</c:v>
                </c:pt>
                <c:pt idx="1735">
                  <c:v>-1.0103002746698202</c:v>
                </c:pt>
                <c:pt idx="1736">
                  <c:v>-0.98951527545989892</c:v>
                </c:pt>
                <c:pt idx="1737">
                  <c:v>-0.96858778776017318</c:v>
                </c:pt>
                <c:pt idx="1738">
                  <c:v>-0.94752082509273405</c:v>
                </c:pt>
                <c:pt idx="1739">
                  <c:v>-0.92631742106378345</c:v>
                </c:pt>
                <c:pt idx="1740">
                  <c:v>-0.90498062892686859</c:v>
                </c:pt>
                <c:pt idx="1741">
                  <c:v>-0.88351352114318715</c:v>
                </c:pt>
                <c:pt idx="1742">
                  <c:v>-0.86191918893916519</c:v>
                </c:pt>
                <c:pt idx="1743">
                  <c:v>-0.8402007418613251</c:v>
                </c:pt>
                <c:pt idx="1744">
                  <c:v>-0.81836130732851697</c:v>
                </c:pt>
                <c:pt idx="1745">
                  <c:v>-0.79640403018158157</c:v>
                </c:pt>
                <c:pt idx="1746">
                  <c:v>-0.77433207223046652</c:v>
                </c:pt>
                <c:pt idx="1747">
                  <c:v>-0.75214861179900283</c:v>
                </c:pt>
                <c:pt idx="1748">
                  <c:v>-0.72985684326714007</c:v>
                </c:pt>
                <c:pt idx="1749">
                  <c:v>-0.70745997661103999</c:v>
                </c:pt>
                <c:pt idx="1750">
                  <c:v>-0.68496123694077959</c:v>
                </c:pt>
                <c:pt idx="1751">
                  <c:v>-0.66236386403601377</c:v>
                </c:pt>
                <c:pt idx="1752">
                  <c:v>-0.63967111187939274</c:v>
                </c:pt>
                <c:pt idx="1753">
                  <c:v>-0.61688624818799398</c:v>
                </c:pt>
                <c:pt idx="1754">
                  <c:v>-0.59401255394284391</c:v>
                </c:pt>
                <c:pt idx="1755">
                  <c:v>-0.57105332291636812</c:v>
                </c:pt>
                <c:pt idx="1756">
                  <c:v>-0.5480118611981678</c:v>
                </c:pt>
                <c:pt idx="1757">
                  <c:v>-0.52489148671891483</c:v>
                </c:pt>
                <c:pt idx="1758">
                  <c:v>-0.50169552877258938</c:v>
                </c:pt>
                <c:pt idx="1759">
                  <c:v>-0.47842732753703265</c:v>
                </c:pt>
                <c:pt idx="1760">
                  <c:v>-0.45509023359303585</c:v>
                </c:pt>
                <c:pt idx="1761">
                  <c:v>-0.43168760744180079</c:v>
                </c:pt>
                <c:pt idx="1762">
                  <c:v>-0.40822281902103286</c:v>
                </c:pt>
                <c:pt idx="1763">
                  <c:v>-0.38469924721974541</c:v>
                </c:pt>
                <c:pt idx="1764">
                  <c:v>-0.36112027939160846</c:v>
                </c:pt>
                <c:pt idx="1765">
                  <c:v>-0.33748931086725897</c:v>
                </c:pt>
                <c:pt idx="1766">
                  <c:v>-0.31380974446530929</c:v>
                </c:pt>
                <c:pt idx="1767">
                  <c:v>-0.29008499000242427</c:v>
                </c:pt>
                <c:pt idx="1768">
                  <c:v>-0.26631846380225038</c:v>
                </c:pt>
                <c:pt idx="1769">
                  <c:v>-0.24251358820347102</c:v>
                </c:pt>
                <c:pt idx="1770">
                  <c:v>-0.21867379106706589</c:v>
                </c:pt>
                <c:pt idx="1771">
                  <c:v>-0.19480250528260656</c:v>
                </c:pt>
                <c:pt idx="1772">
                  <c:v>-0.17090316827400365</c:v>
                </c:pt>
                <c:pt idx="1773">
                  <c:v>-0.14697922150448853</c:v>
                </c:pt>
                <c:pt idx="1774">
                  <c:v>-0.12303410998106273</c:v>
                </c:pt>
                <c:pt idx="1775">
                  <c:v>-9.9071281758387392E-2</c:v>
                </c:pt>
                <c:pt idx="1776">
                  <c:v>-7.5094187442340296E-2</c:v>
                </c:pt>
                <c:pt idx="1777">
                  <c:v>-5.1106279693070737E-2</c:v>
                </c:pt>
                <c:pt idx="1778">
                  <c:v>-2.7111012727822393E-2</c:v>
                </c:pt>
                <c:pt idx="1779">
                  <c:v>-3.1118418236030601E-3</c:v>
                </c:pt>
                <c:pt idx="1780">
                  <c:v>2.088777718046874E-2</c:v>
                </c:pt>
                <c:pt idx="1781">
                  <c:v>4.4884388380713354E-2</c:v>
                </c:pt>
                <c:pt idx="1782">
                  <c:v>6.88745363066052E-2</c:v>
                </c:pt>
                <c:pt idx="1783">
                  <c:v>9.2854766418269327E-2</c:v>
                </c:pt>
                <c:pt idx="1784">
                  <c:v>0.11682162560402859</c:v>
                </c:pt>
                <c:pt idx="1785">
                  <c:v>0.14077166267757474</c:v>
                </c:pt>
                <c:pt idx="1786">
                  <c:v>0.16470142887493344</c:v>
                </c:pt>
                <c:pt idx="1787">
                  <c:v>0.18860747835114391</c:v>
                </c:pt>
                <c:pt idx="1788">
                  <c:v>0.21248636867638399</c:v>
                </c:pt>
                <c:pt idx="1789">
                  <c:v>0.23633466133170936</c:v>
                </c:pt>
                <c:pt idx="1790">
                  <c:v>0.26014892220418023</c:v>
                </c:pt>
                <c:pt idx="1791">
                  <c:v>0.28392572208140293</c:v>
                </c:pt>
                <c:pt idx="1792">
                  <c:v>0.30766163714526024</c:v>
                </c:pt>
                <c:pt idx="1793">
                  <c:v>0.33135324946499833</c:v>
                </c:pt>
                <c:pt idx="1794">
                  <c:v>0.35499714748940314</c:v>
                </c:pt>
                <c:pt idx="1795">
                  <c:v>0.37858992653798756</c:v>
                </c:pt>
                <c:pt idx="1796">
                  <c:v>0.40212818929135785</c:v>
                </c:pt>
                <c:pt idx="1797">
                  <c:v>0.42560854628033734</c:v>
                </c:pt>
                <c:pt idx="1798">
                  <c:v>0.44902761637411442</c:v>
                </c:pt>
                <c:pt idx="1799">
                  <c:v>0.47238202726703576</c:v>
                </c:pt>
                <c:pt idx="1800">
                  <c:v>0.49566841596430977</c:v>
                </c:pt>
                <c:pt idx="1801">
                  <c:v>0.51888342926620268</c:v>
                </c:pt>
                <c:pt idx="1802">
                  <c:v>0.54202372425089385</c:v>
                </c:pt>
                <c:pt idx="1803">
                  <c:v>0.56508596875591222</c:v>
                </c:pt>
                <c:pt idx="1804">
                  <c:v>0.5880668418578936</c:v>
                </c:pt>
                <c:pt idx="1805">
                  <c:v>0.610963034350822</c:v>
                </c:pt>
                <c:pt idx="1806">
                  <c:v>0.63377124922253625</c:v>
                </c:pt>
                <c:pt idx="1807">
                  <c:v>0.65648820212952741</c:v>
                </c:pt>
                <c:pt idx="1808">
                  <c:v>0.67911062186980464</c:v>
                </c:pt>
                <c:pt idx="1809">
                  <c:v>0.70163525085403688</c:v>
                </c:pt>
                <c:pt idx="1810">
                  <c:v>0.72405884557457256</c:v>
                </c:pt>
                <c:pt idx="1811">
                  <c:v>0.74637817707249998</c:v>
                </c:pt>
                <c:pt idx="1812">
                  <c:v>0.7685900314026709</c:v>
                </c:pt>
                <c:pt idx="1813">
                  <c:v>0.7906912100964304</c:v>
                </c:pt>
                <c:pt idx="1814">
                  <c:v>0.81267853062225703</c:v>
                </c:pt>
                <c:pt idx="1815">
                  <c:v>0.8345488268439627</c:v>
                </c:pt>
                <c:pt idx="1816">
                  <c:v>0.85629894947670282</c:v>
                </c:pt>
                <c:pt idx="1817">
                  <c:v>0.87792576654040222</c:v>
                </c:pt>
                <c:pt idx="1818">
                  <c:v>0.89942616381075546</c:v>
                </c:pt>
                <c:pt idx="1819">
                  <c:v>0.92079704526772721</c:v>
                </c:pt>
                <c:pt idx="1820">
                  <c:v>0.94203533354131008</c:v>
                </c:pt>
                <c:pt idx="1821">
                  <c:v>0.96313797035469217</c:v>
                </c:pt>
                <c:pt idx="1822">
                  <c:v>0.98410191696463156</c:v>
                </c:pt>
                <c:pt idx="1823">
                  <c:v>1.0049241545990601</c:v>
                </c:pt>
                <c:pt idx="1824">
                  <c:v>1.0256016848917149</c:v>
                </c:pt>
                <c:pt idx="1825">
                  <c:v>1.0461315303139826</c:v>
                </c:pt>
                <c:pt idx="1826">
                  <c:v>1.0665107346035978</c:v>
                </c:pt>
                <c:pt idx="1827">
                  <c:v>1.0867363631903395</c:v>
                </c:pt>
                <c:pt idx="1828">
                  <c:v>1.1068055036186595</c:v>
                </c:pt>
                <c:pt idx="1829">
                  <c:v>1.126715265967003</c:v>
                </c:pt>
                <c:pt idx="1830">
                  <c:v>1.1464627832640137</c:v>
                </c:pt>
                <c:pt idx="1831">
                  <c:v>1.1660452119013009</c:v>
                </c:pt>
                <c:pt idx="1832">
                  <c:v>1.1854597320429967</c:v>
                </c:pt>
                <c:pt idx="1833">
                  <c:v>1.2047035480317427</c:v>
                </c:pt>
                <c:pt idx="1834">
                  <c:v>1.2237738887912899</c:v>
                </c:pt>
                <c:pt idx="1835">
                  <c:v>1.2426680082255224</c:v>
                </c:pt>
                <c:pt idx="1836">
                  <c:v>1.2613831856138902</c:v>
                </c:pt>
                <c:pt idx="1837">
                  <c:v>1.2799167260031894</c:v>
                </c:pt>
                <c:pt idx="1838">
                  <c:v>1.2982659605956242</c:v>
                </c:pt>
                <c:pt idx="1839">
                  <c:v>1.316428247133137</c:v>
                </c:pt>
                <c:pt idx="1840">
                  <c:v>1.3344009702778288</c:v>
                </c:pt>
                <c:pt idx="1841">
                  <c:v>1.3521815419886398</c:v>
                </c:pt>
                <c:pt idx="1842">
                  <c:v>1.3697674018939681</c:v>
                </c:pt>
                <c:pt idx="1843">
                  <c:v>1.3871560176603599</c:v>
                </c:pt>
                <c:pt idx="1844">
                  <c:v>1.4043448853572078</c:v>
                </c:pt>
                <c:pt idx="1845">
                  <c:v>1.4213315298172557</c:v>
                </c:pt>
                <c:pt idx="1846">
                  <c:v>1.4381135049930691</c:v>
                </c:pt>
                <c:pt idx="1847">
                  <c:v>1.4546883943092017</c:v>
                </c:pt>
                <c:pt idx="1848">
                  <c:v>1.4710538110102482</c:v>
                </c:pt>
                <c:pt idx="1849">
                  <c:v>1.487207398504478</c:v>
                </c:pt>
                <c:pt idx="1850">
                  <c:v>1.5031468307032052</c:v>
                </c:pt>
                <c:pt idx="1851">
                  <c:v>1.5188698123557363</c:v>
                </c:pt>
                <c:pt idx="1852">
                  <c:v>1.5343740793798826</c:v>
                </c:pt>
                <c:pt idx="1853">
                  <c:v>1.5496573991879838</c:v>
                </c:pt>
                <c:pt idx="1854">
                  <c:v>1.5647175710083929</c:v>
                </c:pt>
                <c:pt idx="1855">
                  <c:v>1.5795524262024043</c:v>
                </c:pt>
                <c:pt idx="1856">
                  <c:v>1.5941598285764875</c:v>
                </c:pt>
                <c:pt idx="1857">
                  <c:v>1.6085376746899549</c:v>
                </c:pt>
                <c:pt idx="1858">
                  <c:v>1.6226838941578026</c:v>
                </c:pt>
                <c:pt idx="1859">
                  <c:v>1.6365964499488841</c:v>
                </c:pt>
                <c:pt idx="1860">
                  <c:v>1.6502733386791939</c:v>
                </c:pt>
                <c:pt idx="1861">
                  <c:v>1.6637125909003887</c:v>
                </c:pt>
                <c:pt idx="1862">
                  <c:v>1.6769122713833831</c:v>
                </c:pt>
                <c:pt idx="1863">
                  <c:v>1.6898704793969812</c:v>
                </c:pt>
                <c:pt idx="1864">
                  <c:v>1.7025853489816321</c:v>
                </c:pt>
                <c:pt idx="1865">
                  <c:v>1.7150550492180829</c:v>
                </c:pt>
                <c:pt idx="1866">
                  <c:v>1.7272777844910472</c:v>
                </c:pt>
                <c:pt idx="1867">
                  <c:v>1.7392517947477664</c:v>
                </c:pt>
                <c:pt idx="1868">
                  <c:v>1.7509753557514547</c:v>
                </c:pt>
                <c:pt idx="1869">
                  <c:v>1.7624467793295857</c:v>
                </c:pt>
                <c:pt idx="1870">
                  <c:v>1.7736644136169832</c:v>
                </c:pt>
                <c:pt idx="1871">
                  <c:v>1.7846266432937039</c:v>
                </c:pt>
                <c:pt idx="1872">
                  <c:v>1.7953318898176038</c:v>
                </c:pt>
                <c:pt idx="1873">
                  <c:v>1.8057786116516918</c:v>
                </c:pt>
                <c:pt idx="1874">
                  <c:v>1.8159653044860695</c:v>
                </c:pt>
                <c:pt idx="1875">
                  <c:v>1.8258905014545801</c:v>
                </c:pt>
                <c:pt idx="1876">
                  <c:v>1.835552773346002</c:v>
                </c:pt>
                <c:pt idx="1877">
                  <c:v>1.844950728809879</c:v>
                </c:pt>
                <c:pt idx="1878">
                  <c:v>1.8540830145568725</c:v>
                </c:pt>
                <c:pt idx="1879">
                  <c:v>1.8629483155536046</c:v>
                </c:pt>
                <c:pt idx="1880">
                  <c:v>1.8715453552120589</c:v>
                </c:pt>
                <c:pt idx="1881">
                  <c:v>1.8798728955733774</c:v>
                </c:pt>
                <c:pt idx="1882">
                  <c:v>1.8879297374861381</c:v>
                </c:pt>
                <c:pt idx="1883">
                  <c:v>1.8957147207790255</c:v>
                </c:pt>
                <c:pt idx="1884">
                  <c:v>1.9032267244279046</c:v>
                </c:pt>
                <c:pt idx="1885">
                  <c:v>1.9104646667172236</c:v>
                </c:pt>
                <c:pt idx="1886">
                  <c:v>1.9174275053958005</c:v>
                </c:pt>
                <c:pt idx="1887">
                  <c:v>1.9241142378269032</c:v>
                </c:pt>
                <c:pt idx="1888">
                  <c:v>1.9305239011326085</c:v>
                </c:pt>
                <c:pt idx="1889">
                  <c:v>1.9366555723324816</c:v>
                </c:pt>
                <c:pt idx="1890">
                  <c:v>1.9425083684764621</c:v>
                </c:pt>
                <c:pt idx="1891">
                  <c:v>1.9480814467720238</c:v>
                </c:pt>
                <c:pt idx="1892">
                  <c:v>1.953374004705517</c:v>
                </c:pt>
                <c:pt idx="1893">
                  <c:v>1.9583852801577455</c:v>
                </c:pt>
                <c:pt idx="1894">
                  <c:v>1.9631145515137074</c:v>
                </c:pt>
                <c:pt idx="1895">
                  <c:v>1.9675611377664943</c:v>
                </c:pt>
                <c:pt idx="1896">
                  <c:v>1.9717243986153734</c:v>
                </c:pt>
                <c:pt idx="1897">
                  <c:v>1.9756037345579756</c:v>
                </c:pt>
                <c:pt idx="1898">
                  <c:v>1.979198586976628</c:v>
                </c:pt>
                <c:pt idx="1899">
                  <c:v>1.9825084382187936</c:v>
                </c:pt>
                <c:pt idx="1900">
                  <c:v>1.9855328116716155</c:v>
                </c:pt>
                <c:pt idx="1901">
                  <c:v>1.9882712718305404</c:v>
                </c:pt>
                <c:pt idx="1902">
                  <c:v>1.9907234243620369</c:v>
                </c:pt>
                <c:pt idx="1903">
                  <c:v>1.9928889161603804</c:v>
                </c:pt>
                <c:pt idx="1904">
                  <c:v>1.994767435398491</c:v>
                </c:pt>
                <c:pt idx="1905">
                  <c:v>1.9963587115728463</c:v>
                </c:pt>
                <c:pt idx="1906">
                  <c:v>1.9976625155424261</c:v>
                </c:pt>
                <c:pt idx="1907">
                  <c:v>1.9986786595617128</c:v>
                </c:pt>
                <c:pt idx="1908">
                  <c:v>1.9994069973077222</c:v>
                </c:pt>
                <c:pt idx="1909">
                  <c:v>1.9998474239010782</c:v>
                </c:pt>
                <c:pt idx="1910">
                  <c:v>1.9999998759211122</c:v>
                </c:pt>
                <c:pt idx="1911">
                  <c:v>1.9998643314149966</c:v>
                </c:pt>
                <c:pt idx="1912">
                  <c:v>1.9994408099009064</c:v>
                </c:pt>
                <c:pt idx="1913">
                  <c:v>1.9987293723652075</c:v>
                </c:pt>
                <c:pt idx="1914">
                  <c:v>1.9977301212536758</c:v>
                </c:pt>
                <c:pt idx="1915">
                  <c:v>1.9964432004567449</c:v>
                </c:pt>
                <c:pt idx="1916">
                  <c:v>1.9948687952887847</c:v>
                </c:pt>
                <c:pt idx="1917">
                  <c:v>1.9930071324614202</c:v>
                </c:pt>
                <c:pt idx="1918">
                  <c:v>1.9908584800508815</c:v>
                </c:pt>
                <c:pt idx="1919">
                  <c:v>1.9884231474594012</c:v>
                </c:pt>
                <c:pt idx="1920">
                  <c:v>1.9857014853706669</c:v>
                </c:pt>
                <c:pt idx="1921">
                  <c:v>1.9826938856993142</c:v>
                </c:pt>
                <c:pt idx="1922">
                  <c:v>1.9794007815345003</c:v>
                </c:pt>
                <c:pt idx="1923">
                  <c:v>1.9758226470775315</c:v>
                </c:pt>
                <c:pt idx="1924">
                  <c:v>1.9719599975735909</c:v>
                </c:pt>
                <c:pt idx="1925">
                  <c:v>1.9678133892375291</c:v>
                </c:pt>
                <c:pt idx="1926">
                  <c:v>1.9633834191737809</c:v>
                </c:pt>
                <c:pt idx="1927">
                  <c:v>1.9586707252903848</c:v>
                </c:pt>
                <c:pt idx="1928">
                  <c:v>1.953675986207112</c:v>
                </c:pt>
                <c:pt idx="1929">
                  <c:v>1.9483999211577614</c:v>
                </c:pt>
                <c:pt idx="1930">
                  <c:v>1.9428432898865831</c:v>
                </c:pt>
                <c:pt idx="1931">
                  <c:v>1.9370068925388797</c:v>
                </c:pt>
                <c:pt idx="1932">
                  <c:v>1.9308915695457791</c:v>
                </c:pt>
                <c:pt idx="1933">
                  <c:v>1.9244982015032321</c:v>
                </c:pt>
                <c:pt idx="1934">
                  <c:v>1.9178277090451838</c:v>
                </c:pt>
                <c:pt idx="1935">
                  <c:v>1.9108810527110214</c:v>
                </c:pt>
                <c:pt idx="1936">
                  <c:v>1.9036592328072592</c:v>
                </c:pt>
                <c:pt idx="1937">
                  <c:v>1.8961632892634781</c:v>
                </c:pt>
                <c:pt idx="1938">
                  <c:v>1.8883943014825997</c:v>
                </c:pt>
                <c:pt idx="1939">
                  <c:v>1.8803533881854329</c:v>
                </c:pt>
                <c:pt idx="1940">
                  <c:v>1.8720417072496072</c:v>
                </c:pt>
                <c:pt idx="1941">
                  <c:v>1.8634604555428078</c:v>
                </c:pt>
                <c:pt idx="1942">
                  <c:v>1.8546108687504517</c:v>
                </c:pt>
                <c:pt idx="1943">
                  <c:v>1.845494221197753</c:v>
                </c:pt>
                <c:pt idx="1944">
                  <c:v>1.8361118256661977</c:v>
                </c:pt>
                <c:pt idx="1945">
                  <c:v>1.8264650332045327</c:v>
                </c:pt>
                <c:pt idx="1946">
                  <c:v>1.8165552329342025</c:v>
                </c:pt>
                <c:pt idx="1947">
                  <c:v>1.8063838518493252</c:v>
                </c:pt>
                <c:pt idx="1948">
                  <c:v>1.7959523546111917</c:v>
                </c:pt>
                <c:pt idx="1949">
                  <c:v>1.7852622433373915</c:v>
                </c:pt>
                <c:pt idx="1950">
                  <c:v>1.7743150573854658</c:v>
                </c:pt>
                <c:pt idx="1951">
                  <c:v>1.7631123731312748</c:v>
                </c:pt>
                <c:pt idx="1952">
                  <c:v>1.7516558037420031</c:v>
                </c:pt>
                <c:pt idx="1953">
                  <c:v>1.7399469989438361</c:v>
                </c:pt>
                <c:pt idx="1954">
                  <c:v>1.7279876447844384</c:v>
                </c:pt>
                <c:pt idx="1955">
                  <c:v>1.7157794633901333</c:v>
                </c:pt>
                <c:pt idx="1956">
                  <c:v>1.7033242127179598</c:v>
                </c:pt>
                <c:pt idx="1957">
                  <c:v>1.6906236863024813</c:v>
                </c:pt>
                <c:pt idx="1958">
                  <c:v>1.6776797129975589</c:v>
                </c:pt>
                <c:pt idx="1959">
                  <c:v>1.6644941567129816</c:v>
                </c:pt>
                <c:pt idx="1960">
                  <c:v>1.6510689161460697</c:v>
                </c:pt>
                <c:pt idx="1961">
                  <c:v>1.6374059245082659</c:v>
                </c:pt>
                <c:pt idx="1962">
                  <c:v>1.623507149246757</c:v>
                </c:pt>
                <c:pt idx="1963">
                  <c:v>1.6093745917611675</c:v>
                </c:pt>
                <c:pt idx="1964">
                  <c:v>1.595010287115342</c:v>
                </c:pt>
                <c:pt idx="1965">
                  <c:v>1.5804163037443451</c:v>
                </c:pt>
                <c:pt idx="1966">
                  <c:v>1.5655947431565507</c:v>
                </c:pt>
                <c:pt idx="1967">
                  <c:v>1.5505477396310721</c:v>
                </c:pt>
                <c:pt idx="1968">
                  <c:v>1.5352774599104293</c:v>
                </c:pt>
                <c:pt idx="1969">
                  <c:v>1.5197861028885016</c:v>
                </c:pt>
                <c:pt idx="1970">
                  <c:v>1.5040758992939403</c:v>
                </c:pt>
                <c:pt idx="1971">
                  <c:v>1.488149111368902</c:v>
                </c:pt>
                <c:pt idx="1972">
                  <c:v>1.4720080325433453</c:v>
                </c:pt>
                <c:pt idx="1973">
                  <c:v>1.4556549871047153</c:v>
                </c:pt>
                <c:pt idx="1974">
                  <c:v>1.439092329863302</c:v>
                </c:pt>
                <c:pt idx="1975">
                  <c:v>1.4223224458131281</c:v>
                </c:pt>
                <c:pt idx="1976">
                  <c:v>1.4053477497885183</c:v>
                </c:pt>
                <c:pt idx="1977">
                  <c:v>1.3881706861163683</c:v>
                </c:pt>
                <c:pt idx="1978">
                  <c:v>1.3707937282641649</c:v>
                </c:pt>
                <c:pt idx="1979">
                  <c:v>1.3532193784838169</c:v>
                </c:pt>
                <c:pt idx="1980">
                  <c:v>1.3354501674513086</c:v>
                </c:pt>
                <c:pt idx="1981">
                  <c:v>1.3174886539023447</c:v>
                </c:pt>
                <c:pt idx="1982">
                  <c:v>1.2993374242638229</c:v>
                </c:pt>
                <c:pt idx="1983">
                  <c:v>1.2809990922814571</c:v>
                </c:pt>
                <c:pt idx="1984">
                  <c:v>1.2624762986433475</c:v>
                </c:pt>
                <c:pt idx="1985">
                  <c:v>1.2437717105997872</c:v>
                </c:pt>
                <c:pt idx="1986">
                  <c:v>1.2248880215791336</c:v>
                </c:pt>
                <c:pt idx="1987">
                  <c:v>1.2058279507999574</c:v>
                </c:pt>
                <c:pt idx="1988">
                  <c:v>1.1865942428795382</c:v>
                </c:pt>
                <c:pt idx="1989">
                  <c:v>1.1671896674385636</c:v>
                </c:pt>
                <c:pt idx="1990">
                  <c:v>1.147617018702372</c:v>
                </c:pt>
                <c:pt idx="1991">
                  <c:v>1.1278791150985596</c:v>
                </c:pt>
                <c:pt idx="1992">
                  <c:v>1.1079787988511391</c:v>
                </c:pt>
                <c:pt idx="1993">
                  <c:v>1.0879189355712622</c:v>
                </c:pt>
                <c:pt idx="1994">
                  <c:v>1.0677024138445776</c:v>
                </c:pt>
                <c:pt idx="1995">
                  <c:v>1.0473321448152868</c:v>
                </c:pt>
                <c:pt idx="1996">
                  <c:v>1.0268110617669115</c:v>
                </c:pt>
                <c:pt idx="1997">
                  <c:v>1.0061421196999749</c:v>
                </c:pt>
                <c:pt idx="1998">
                  <c:v>0.98532829490640061</c:v>
                </c:pt>
                <c:pt idx="1999">
                  <c:v>0.96437258454100527</c:v>
                </c:pt>
                <c:pt idx="2000">
                  <c:v>0.94327800618985125</c:v>
                </c:pt>
                <c:pt idx="2001">
                  <c:v>0.92204759743578879</c:v>
                </c:pt>
                <c:pt idx="2002">
                  <c:v>0.90068441542099242</c:v>
                </c:pt>
                <c:pt idx="2003">
                  <c:v>0.87919153640673808</c:v>
                </c:pt>
                <c:pt idx="2004">
                  <c:v>0.85757205533048952</c:v>
                </c:pt>
                <c:pt idx="2005">
                  <c:v>0.83582908536014433</c:v>
                </c:pt>
                <c:pt idx="2006">
                  <c:v>0.81396575744581301</c:v>
                </c:pt>
                <c:pt idx="2007">
                  <c:v>0.79198521986893555</c:v>
                </c:pt>
                <c:pt idx="2008">
                  <c:v>0.76989063778894751</c:v>
                </c:pt>
                <c:pt idx="2009">
                  <c:v>0.74768519278746925</c:v>
                </c:pt>
                <c:pt idx="2010">
                  <c:v>0.72537208241022999</c:v>
                </c:pt>
                <c:pt idx="2011">
                  <c:v>0.7029545197065673</c:v>
                </c:pt>
                <c:pt idx="2012">
                  <c:v>0.68043573276675307</c:v>
                </c:pt>
                <c:pt idx="2013">
                  <c:v>0.65781896425722108</c:v>
                </c:pt>
                <c:pt idx="2014">
                  <c:v>0.63510747095353515</c:v>
                </c:pt>
                <c:pt idx="2015">
                  <c:v>0.61230452327149909</c:v>
                </c:pt>
                <c:pt idx="2016">
                  <c:v>0.58941340479615545</c:v>
                </c:pt>
                <c:pt idx="2017">
                  <c:v>0.56643741180902951</c:v>
                </c:pt>
                <c:pt idx="2018">
                  <c:v>0.54337985281340895</c:v>
                </c:pt>
                <c:pt idx="2019">
                  <c:v>0.52024404805792557</c:v>
                </c:pt>
                <c:pt idx="2020">
                  <c:v>0.49703332905851288</c:v>
                </c:pt>
                <c:pt idx="2021">
                  <c:v>0.47375103811857838</c:v>
                </c:pt>
                <c:pt idx="2022">
                  <c:v>0.45040052784779266</c:v>
                </c:pt>
                <c:pt idx="2023">
                  <c:v>0.42698516067928527</c:v>
                </c:pt>
                <c:pt idx="2024">
                  <c:v>0.4035083083854738</c:v>
                </c:pt>
                <c:pt idx="2025">
                  <c:v>0.3799733515924999</c:v>
                </c:pt>
                <c:pt idx="2026">
                  <c:v>0.35638367929349446</c:v>
                </c:pt>
                <c:pt idx="2027">
                  <c:v>0.3327426883605058</c:v>
                </c:pt>
                <c:pt idx="2028">
                  <c:v>0.3090537830553558</c:v>
                </c:pt>
                <c:pt idx="2029">
                  <c:v>0.28532037453950226</c:v>
                </c:pt>
                <c:pt idx="2030">
                  <c:v>0.26154588038273924</c:v>
                </c:pt>
                <c:pt idx="2031">
                  <c:v>0.23773372407115725</c:v>
                </c:pt>
                <c:pt idx="2032">
                  <c:v>0.21388733451409681</c:v>
                </c:pt>
                <c:pt idx="2033">
                  <c:v>0.19001014555047602</c:v>
                </c:pt>
                <c:pt idx="2034">
                  <c:v>0.16610559545422485</c:v>
                </c:pt>
                <c:pt idx="2035">
                  <c:v>0.14217712643925026</c:v>
                </c:pt>
                <c:pt idx="2036">
                  <c:v>0.1182281841637635</c:v>
                </c:pt>
                <c:pt idx="2037">
                  <c:v>9.4262217234047388E-2</c:v>
                </c:pt>
                <c:pt idx="2038">
                  <c:v>7.0282676707933894E-2</c:v>
                </c:pt>
                <c:pt idx="2039">
                  <c:v>4.6293015597822347E-2</c:v>
                </c:pt>
                <c:pt idx="2040">
                  <c:v>2.2296688373465764E-2</c:v>
                </c:pt>
                <c:pt idx="2041">
                  <c:v>-1.702849535502317E-3</c:v>
                </c:pt>
                <c:pt idx="2042">
                  <c:v>-2.5702142237072689E-2</c:v>
                </c:pt>
                <c:pt idx="2043">
                  <c:v>-4.9697733874566906E-2</c:v>
                </c:pt>
                <c:pt idx="2044">
                  <c:v>-7.368616912427467E-2</c:v>
                </c:pt>
                <c:pt idx="2045">
                  <c:v>-9.7663993692943415E-2</c:v>
                </c:pt>
                <c:pt idx="2046">
                  <c:v>-0.12162775481529005</c:v>
                </c:pt>
                <c:pt idx="2047">
                  <c:v>-0.14557400175110796</c:v>
                </c:pt>
                <c:pt idx="2048">
                  <c:v>-0.16949928628223854</c:v>
                </c:pt>
                <c:pt idx="2049">
                  <c:v>-0.19340016320902367</c:v>
                </c:pt>
                <c:pt idx="2050">
                  <c:v>-0.21727319084650765</c:v>
                </c:pt>
                <c:pt idx="2051">
                  <c:v>-0.24111493151996308</c:v>
                </c:pt>
                <c:pt idx="2052">
                  <c:v>-0.26492195205991009</c:v>
                </c:pt>
                <c:pt idx="2053">
                  <c:v>-0.28869082429655052</c:v>
                </c:pt>
                <c:pt idx="2054">
                  <c:v>-0.31241812555334753</c:v>
                </c:pt>
                <c:pt idx="2055">
                  <c:v>-0.33610043913992083</c:v>
                </c:pt>
                <c:pt idx="2056">
                  <c:v>-0.35973435484402977</c:v>
                </c:pt>
                <c:pt idx="2057">
                  <c:v>-0.38331646942267306</c:v>
                </c:pt>
                <c:pt idx="2058">
                  <c:v>-0.40684338709207324</c:v>
                </c:pt>
                <c:pt idx="2059">
                  <c:v>-0.43031172001676116</c:v>
                </c:pt>
                <c:pt idx="2060">
                  <c:v>-0.45371808879734865</c:v>
                </c:pt>
                <c:pt idx="2061">
                  <c:v>-0.47705912295715658</c:v>
                </c:pt>
                <c:pt idx="2062">
                  <c:v>-0.50033146142761975</c:v>
                </c:pt>
                <c:pt idx="2063">
                  <c:v>-0.52353175303219912</c:v>
                </c:pt>
                <c:pt idx="2064">
                  <c:v>-0.54665665696901411</c:v>
                </c:pt>
                <c:pt idx="2065">
                  <c:v>-0.56970284329183007</c:v>
                </c:pt>
                <c:pt idx="2066">
                  <c:v>-0.59266699338966067</c:v>
                </c:pt>
                <c:pt idx="2067">
                  <c:v>-0.61554580046457341</c:v>
                </c:pt>
                <c:pt idx="2068">
                  <c:v>-0.63833597000786391</c:v>
                </c:pt>
                <c:pt idx="2069">
                  <c:v>-0.66103422027451919</c:v>
                </c:pt>
                <c:pt idx="2070">
                  <c:v>-0.68363728275571667</c:v>
                </c:pt>
                <c:pt idx="2071">
                  <c:v>-0.70614190264951682</c:v>
                </c:pt>
                <c:pt idx="2072">
                  <c:v>-0.72854483932953618</c:v>
                </c:pt>
                <c:pt idx="2073">
                  <c:v>-0.75084286681162471</c:v>
                </c:pt>
                <c:pt idx="2074">
                  <c:v>-0.7730327742183295</c:v>
                </c:pt>
                <c:pt idx="2075">
                  <c:v>-0.79511136624134759</c:v>
                </c:pt>
                <c:pt idx="2076">
                  <c:v>-0.81707546360157923</c:v>
                </c:pt>
                <c:pt idx="2077">
                  <c:v>-0.83892190350693896</c:v>
                </c:pt>
                <c:pt idx="2078">
                  <c:v>-0.86064754010785027</c:v>
                </c:pt>
                <c:pt idx="2079">
                  <c:v>-0.88224924495017143</c:v>
                </c:pt>
                <c:pt idx="2080">
                  <c:v>-0.90372390742575182</c:v>
                </c:pt>
                <c:pt idx="2081">
                  <c:v>-0.92506843522027771</c:v>
                </c:pt>
                <c:pt idx="2082">
                  <c:v>-0.94627975475864878</c:v>
                </c:pt>
                <c:pt idx="2083">
                  <c:v>-0.96735481164749815</c:v>
                </c:pt>
                <c:pt idx="2084">
                  <c:v>-0.98829057111505136</c:v>
                </c:pt>
                <c:pt idx="2085">
                  <c:v>-1.009084018448122</c:v>
                </c:pt>
                <c:pt idx="2086">
                  <c:v>-1.0297321594262248</c:v>
                </c:pt>
                <c:pt idx="2087">
                  <c:v>-1.0502320207527389</c:v>
                </c:pt>
                <c:pt idx="2088">
                  <c:v>-1.0705806504830508</c:v>
                </c:pt>
                <c:pt idx="2089">
                  <c:v>-1.0907751184496595</c:v>
                </c:pt>
                <c:pt idx="2090">
                  <c:v>-1.1108125166840501</c:v>
                </c:pt>
                <c:pt idx="2091">
                  <c:v>-1.1306899598355189</c:v>
                </c:pt>
                <c:pt idx="2092">
                  <c:v>-1.1504045855865999</c:v>
                </c:pt>
                <c:pt idx="2093">
                  <c:v>-1.1699535550652345</c:v>
                </c:pt>
                <c:pt idx="2094">
                  <c:v>-1.1893340532536154</c:v>
                </c:pt>
                <c:pt idx="2095">
                  <c:v>-1.2085432893934818</c:v>
                </c:pt>
                <c:pt idx="2096">
                  <c:v>-1.2275784973880393</c:v>
                </c:pt>
                <c:pt idx="2097">
                  <c:v>-1.2464369362002072</c:v>
                </c:pt>
                <c:pt idx="2098">
                  <c:v>-1.2651158902474007</c:v>
                </c:pt>
                <c:pt idx="2099">
                  <c:v>-1.2836126697925083</c:v>
                </c:pt>
                <c:pt idx="2100">
                  <c:v>-1.3019246113312377</c:v>
                </c:pt>
                <c:pt idx="2101">
                  <c:v>-1.3200490779756504</c:v>
                </c:pt>
                <c:pt idx="2102">
                  <c:v>-1.3379834598338685</c:v>
                </c:pt>
                <c:pt idx="2103">
                  <c:v>-1.3557251743858947</c:v>
                </c:pt>
                <c:pt idx="2104">
                  <c:v>-1.3732716668554861</c:v>
                </c:pt>
                <c:pt idx="2105">
                  <c:v>-1.3906204105780626</c:v>
                </c:pt>
                <c:pt idx="2106">
                  <c:v>-1.4077689073644863</c:v>
                </c:pt>
                <c:pt idx="2107">
                  <c:v>-1.4247146878608676</c:v>
                </c:pt>
                <c:pt idx="2108">
                  <c:v>-1.4414553119040869</c:v>
                </c:pt>
                <c:pt idx="2109">
                  <c:v>-1.4579883688732249</c:v>
                </c:pt>
                <c:pt idx="2110">
                  <c:v>-1.474311478036632</c:v>
                </c:pt>
                <c:pt idx="2111">
                  <c:v>-1.4904222888947951</c:v>
                </c:pt>
                <c:pt idx="2112">
                  <c:v>-1.506318481518804</c:v>
                </c:pt>
                <c:pt idx="2113">
                  <c:v>-1.5219977668843709</c:v>
                </c:pt>
                <c:pt idx="2114">
                  <c:v>-1.5374578872015106</c:v>
                </c:pt>
                <c:pt idx="2115">
                  <c:v>-1.5526966162396074</c:v>
                </c:pt>
                <c:pt idx="2116">
                  <c:v>-1.567711759648013</c:v>
                </c:pt>
                <c:pt idx="2117">
                  <c:v>-1.5825011552720218</c:v>
                </c:pt>
                <c:pt idx="2118">
                  <c:v>-1.5970626734642206</c:v>
                </c:pt>
                <c:pt idx="2119">
                  <c:v>-1.6113942173911515</c:v>
                </c:pt>
                <c:pt idx="2120">
                  <c:v>-1.6254937233352496</c:v>
                </c:pt>
                <c:pt idx="2121">
                  <c:v>-1.6393591609920355</c:v>
                </c:pt>
                <c:pt idx="2122">
                  <c:v>-1.6529885337624295</c:v>
                </c:pt>
                <c:pt idx="2123">
                  <c:v>-1.6663798790403159</c:v>
                </c:pt>
                <c:pt idx="2124">
                  <c:v>-1.6795312684951076</c:v>
                </c:pt>
                <c:pt idx="2125">
                  <c:v>-1.6924408083494598</c:v>
                </c:pt>
                <c:pt idx="2126">
                  <c:v>-1.7051066396519292</c:v>
                </c:pt>
                <c:pt idx="2127">
                  <c:v>-1.7175269385446954</c:v>
                </c:pt>
                <c:pt idx="2128">
                  <c:v>-1.7296999165261906</c:v>
                </c:pt>
                <c:pt idx="2129">
                  <c:v>-1.7416238207086061</c:v>
                </c:pt>
                <c:pt idx="2130">
                  <c:v>-1.7532969340703546</c:v>
                </c:pt>
                <c:pt idx="2131">
                  <c:v>-1.7647175757032794</c:v>
                </c:pt>
                <c:pt idx="2132">
                  <c:v>-1.7758841010547204</c:v>
                </c:pt>
                <c:pt idx="2133">
                  <c:v>-1.7867949021643192</c:v>
                </c:pt>
                <c:pt idx="2134">
                  <c:v>-1.7974484078955795</c:v>
                </c:pt>
                <c:pt idx="2135">
                  <c:v>-1.8078430841620756</c:v>
                </c:pt>
                <c:pt idx="2136">
                  <c:v>-1.8179774341483872</c:v>
                </c:pt>
                <c:pt idx="2137">
                  <c:v>-1.8278499985256371</c:v>
                </c:pt>
                <c:pt idx="2138">
                  <c:v>-1.8374593556616035</c:v>
                </c:pt>
                <c:pt idx="2139">
                  <c:v>-1.8468041218254718</c:v>
                </c:pt>
                <c:pt idx="2140">
                  <c:v>-1.8558829513870567</c:v>
                </c:pt>
                <c:pt idx="2141">
                  <c:v>-1.8646945370105976</c:v>
                </c:pt>
                <c:pt idx="2142">
                  <c:v>-1.873237609842983</c:v>
                </c:pt>
                <c:pt idx="2143">
                  <c:v>-1.8815109396964877</c:v>
                </c:pt>
                <c:pt idx="2144">
                  <c:v>-1.8895133352259161</c:v>
                </c:pt>
                <c:pt idx="2145">
                  <c:v>-1.8972436441001308</c:v>
                </c:pt>
                <c:pt idx="2146">
                  <c:v>-1.9047007531680185</c:v>
                </c:pt>
                <c:pt idx="2147">
                  <c:v>-1.9118835886187571</c:v>
                </c:pt>
                <c:pt idx="2148">
                  <c:v>-1.9187911161364537</c:v>
                </c:pt>
                <c:pt idx="2149">
                  <c:v>-1.9254223410490796</c:v>
                </c:pt>
                <c:pt idx="2150">
                  <c:v>-1.9317763084717123</c:v>
                </c:pt>
                <c:pt idx="2151">
                  <c:v>-1.9378521034440166</c:v>
                </c:pt>
                <c:pt idx="2152">
                  <c:v>-1.9436488510620156</c:v>
                </c:pt>
                <c:pt idx="2153">
                  <c:v>-1.9491657166040739</c:v>
                </c:pt>
                <c:pt idx="2154">
                  <c:v>-1.9544019056510804</c:v>
                </c:pt>
                <c:pt idx="2155">
                  <c:v>-1.9593566642008649</c:v>
                </c:pt>
                <c:pt idx="2156">
                  <c:v>-1.9640292787767553</c:v>
                </c:pt>
                <c:pt idx="2157">
                  <c:v>-1.9684190765303307</c:v>
                </c:pt>
                <c:pt idx="2158">
                  <c:v>-1.9725254253382949</c:v>
                </c:pt>
                <c:pt idx="2159">
                  <c:v>-1.9763477338935194</c:v>
                </c:pt>
                <c:pt idx="2160">
                  <c:v>-1.9798854517901767</c:v>
                </c:pt>
                <c:pt idx="2161">
                  <c:v>-1.9831380696029997</c:v>
                </c:pt>
                <c:pt idx="2162">
                  <c:v>-1.9861051189606471</c:v>
                </c:pt>
                <c:pt idx="2163">
                  <c:v>-1.9887861726131373</c:v>
                </c:pt>
                <c:pt idx="2164">
                  <c:v>-1.9911808444933772</c:v>
                </c:pt>
                <c:pt idx="2165">
                  <c:v>-1.9932887897727534</c:v>
                </c:pt>
                <c:pt idx="2166">
                  <c:v>-1.99510970491079</c:v>
                </c:pt>
                <c:pt idx="2167">
                  <c:v>-1.9966433276988518</c:v>
                </c:pt>
                <c:pt idx="2168">
                  <c:v>-1.9978894372979077</c:v>
                </c:pt>
                <c:pt idx="2169">
                  <c:v>-1.9988478542703298</c:v>
                </c:pt>
                <c:pt idx="2170">
                  <c:v>-1.9995184406057289</c:v>
                </c:pt>
                <c:pt idx="2171">
                  <c:v>-1.9999010997408324</c:v>
                </c:pt>
                <c:pt idx="2172">
                  <c:v>-1.9999957765733856</c:v>
                </c:pt>
                <c:pt idx="2173">
                  <c:v>-1.9998024574700883</c:v>
                </c:pt>
                <c:pt idx="2174">
                  <c:v>-1.9993211702685576</c:v>
                </c:pt>
                <c:pt idx="2175">
                  <c:v>-1.9985519842733186</c:v>
                </c:pt>
                <c:pt idx="2176">
                  <c:v>-1.9974950102458249</c:v>
                </c:pt>
                <c:pt idx="2177">
                  <c:v>-1.9961504003885115</c:v>
                </c:pt>
                <c:pt idx="2178">
                  <c:v>-1.994518348322873</c:v>
                </c:pt>
                <c:pt idx="2179">
                  <c:v>-1.9925990890615872</c:v>
                </c:pt>
                <c:pt idx="2180">
                  <c:v>-1.9903928989746711</c:v>
                </c:pt>
                <c:pt idx="2181">
                  <c:v>-1.987900095749686</c:v>
                </c:pt>
                <c:pt idx="2182">
                  <c:v>-1.9851210383459861</c:v>
                </c:pt>
                <c:pt idx="2183">
                  <c:v>-1.9820561269430388</c:v>
                </c:pt>
                <c:pt idx="2184">
                  <c:v>-1.9787058028827873</c:v>
                </c:pt>
                <c:pt idx="2185">
                  <c:v>-1.9750705486061069</c:v>
                </c:pt>
                <c:pt idx="2186">
                  <c:v>-1.971150887583335</c:v>
                </c:pt>
                <c:pt idx="2187">
                  <c:v>-1.9669473842388823</c:v>
                </c:pt>
                <c:pt idx="2188">
                  <c:v>-1.9624606438699692</c:v>
                </c:pt>
                <c:pt idx="2189">
                  <c:v>-1.9576913125594517</c:v>
                </c:pt>
                <c:pt idx="2190">
                  <c:v>-1.9526400770828032</c:v>
                </c:pt>
                <c:pt idx="2191">
                  <c:v>-1.9473076648091989</c:v>
                </c:pt>
                <c:pt idx="2192">
                  <c:v>-1.9416948435967918</c:v>
                </c:pt>
                <c:pt idx="2193">
                  <c:v>-1.935802421682143</c:v>
                </c:pt>
                <c:pt idx="2194">
                  <c:v>-1.9296312475638207</c:v>
                </c:pt>
                <c:pt idx="2195">
                  <c:v>-1.9231822098802358</c:v>
                </c:pt>
                <c:pt idx="2196">
                  <c:v>-1.9164562372816711</c:v>
                </c:pt>
                <c:pt idx="2197">
                  <c:v>-1.9094542982965605</c:v>
                </c:pt>
                <c:pt idx="2198">
                  <c:v>-1.9021774011920121</c:v>
                </c:pt>
                <c:pt idx="2199">
                  <c:v>-1.8946265938286431</c:v>
                </c:pt>
                <c:pt idx="2200">
                  <c:v>-1.8868029635096597</c:v>
                </c:pt>
                <c:pt idx="2201">
                  <c:v>-1.8787076368243083</c:v>
                </c:pt>
                <c:pt idx="2202">
                  <c:v>-1.8703417794856503</c:v>
                </c:pt>
                <c:pt idx="2203">
                  <c:v>-1.8617065961626789</c:v>
                </c:pt>
                <c:pt idx="2204">
                  <c:v>-1.8528033303068763</c:v>
                </c:pt>
                <c:pt idx="2205">
                  <c:v>-1.843633263973133</c:v>
                </c:pt>
                <c:pt idx="2206">
                  <c:v>-1.834197717635166</c:v>
                </c:pt>
                <c:pt idx="2207">
                  <c:v>-1.8244980499953352</c:v>
                </c:pt>
                <c:pt idx="2208">
                  <c:v>-1.8145356577890226</c:v>
                </c:pt>
                <c:pt idx="2209">
                  <c:v>-1.8043119755834909</c:v>
                </c:pt>
                <c:pt idx="2210">
                  <c:v>-1.7938284755713112</c:v>
                </c:pt>
                <c:pt idx="2211">
                  <c:v>-1.7830866673583701</c:v>
                </c:pt>
                <c:pt idx="2212">
                  <c:v>-1.7720880977464883</c:v>
                </c:pt>
                <c:pt idx="2213">
                  <c:v>-1.7608343505106878</c:v>
                </c:pt>
                <c:pt idx="2214">
                  <c:v>-1.7493270461711141</c:v>
                </c:pt>
                <c:pt idx="2215">
                  <c:v>-1.7375678417597216</c:v>
                </c:pt>
                <c:pt idx="2216">
                  <c:v>-1.7255584305816147</c:v>
                </c:pt>
                <c:pt idx="2217">
                  <c:v>-1.713300541971251</c:v>
                </c:pt>
                <c:pt idx="2218">
                  <c:v>-1.7007959410434201</c:v>
                </c:pt>
                <c:pt idx="2219">
                  <c:v>-1.6880464284390366</c:v>
                </c:pt>
                <c:pt idx="2220">
                  <c:v>-1.6750538400658916</c:v>
                </c:pt>
                <c:pt idx="2221">
                  <c:v>-1.6618200468342488</c:v>
                </c:pt>
                <c:pt idx="2222">
                  <c:v>-1.6483469543874809</c:v>
                </c:pt>
                <c:pt idx="2223">
                  <c:v>-1.6346365028276071</c:v>
                </c:pt>
                <c:pt idx="2224">
                  <c:v>-1.6206906664359646</c:v>
                </c:pt>
                <c:pt idx="2225">
                  <c:v>-1.6065114533888951</c:v>
                </c:pt>
                <c:pt idx="2226">
                  <c:v>-1.5921009054685762</c:v>
                </c:pt>
                <c:pt idx="2227">
                  <c:v>-1.5774610977690067</c:v>
                </c:pt>
                <c:pt idx="2228">
                  <c:v>-1.5625941383971984</c:v>
                </c:pt>
                <c:pt idx="2229">
                  <c:v>-1.5475021681696151</c:v>
                </c:pt>
                <c:pt idx="2230">
                  <c:v>-1.5321873603038771</c:v>
                </c:pt>
                <c:pt idx="2231">
                  <c:v>-1.5166519201058717</c:v>
                </c:pt>
                <c:pt idx="2232">
                  <c:v>-1.5008980846521283</c:v>
                </c:pt>
                <c:pt idx="2233">
                  <c:v>-1.4849281224677391</c:v>
                </c:pt>
                <c:pt idx="2234">
                  <c:v>-1.4687443331996486</c:v>
                </c:pt>
                <c:pt idx="2235">
                  <c:v>-1.45234904728556</c:v>
                </c:pt>
                <c:pt idx="2236">
                  <c:v>-1.4357446256183144</c:v>
                </c:pt>
                <c:pt idx="2237">
                  <c:v>-1.4189334592059246</c:v>
                </c:pt>
                <c:pt idx="2238">
                  <c:v>-1.4019179688273247</c:v>
                </c:pt>
                <c:pt idx="2239">
                  <c:v>-1.3847006046837109</c:v>
                </c:pt>
                <c:pt idx="2240">
                  <c:v>-1.3672838460457739</c:v>
                </c:pt>
                <c:pt idx="2241">
                  <c:v>-1.3496702008966615</c:v>
                </c:pt>
                <c:pt idx="2242">
                  <c:v>-1.3318622055708389</c:v>
                </c:pt>
                <c:pt idx="2243">
                  <c:v>-1.3138624243888608</c:v>
                </c:pt>
                <c:pt idx="2244">
                  <c:v>-1.2956734492881141</c:v>
                </c:pt>
                <c:pt idx="2245">
                  <c:v>-1.2772978994495883</c:v>
                </c:pt>
                <c:pt idx="2246">
                  <c:v>-1.2587384209206911</c:v>
                </c:pt>
                <c:pt idx="2247">
                  <c:v>-1.2399976862342819</c:v>
                </c:pt>
                <c:pt idx="2248">
                  <c:v>-1.2210783940237551</c:v>
                </c:pt>
                <c:pt idx="2249">
                  <c:v>-1.2019832686345078</c:v>
                </c:pt>
                <c:pt idx="2250">
                  <c:v>-1.182715059731583</c:v>
                </c:pt>
                <c:pt idx="2251">
                  <c:v>-1.1632765419037843</c:v>
                </c:pt>
                <c:pt idx="2252">
                  <c:v>-1.1436705142640895</c:v>
                </c:pt>
                <c:pt idx="2253">
                  <c:v>-1.1238998000465821</c:v>
                </c:pt>
                <c:pt idx="2254">
                  <c:v>-1.1039672461999692</c:v>
                </c:pt>
                <c:pt idx="2255">
                  <c:v>-1.083875722977544</c:v>
                </c:pt>
                <c:pt idx="2256">
                  <c:v>-1.0636281235239384</c:v>
                </c:pt>
                <c:pt idx="2257">
                  <c:v>-1.0432273634584857</c:v>
                </c:pt>
                <c:pt idx="2258">
                  <c:v>-1.0226763804553893</c:v>
                </c:pt>
                <c:pt idx="2259">
                  <c:v>-1.0019781338206715</c:v>
                </c:pt>
                <c:pt idx="2260">
                  <c:v>-0.98113560406609956</c:v>
                </c:pt>
                <c:pt idx="2261">
                  <c:v>-0.96015179247994242</c:v>
                </c:pt>
                <c:pt idx="2262">
                  <c:v>-0.93902972069479007</c:v>
                </c:pt>
                <c:pt idx="2263">
                  <c:v>-0.91777243025250577</c:v>
                </c:pt>
                <c:pt idx="2264">
                  <c:v>-0.89638298216616186</c:v>
                </c:pt>
                <c:pt idx="2265">
                  <c:v>-0.87486445647933486</c:v>
                </c:pt>
                <c:pt idx="2266">
                  <c:v>-0.85321995182252064</c:v>
                </c:pt>
                <c:pt idx="2267">
                  <c:v>-0.83145258496700725</c:v>
                </c:pt>
                <c:pt idx="2268">
                  <c:v>-0.80956549037600833</c:v>
                </c:pt>
                <c:pt idx="2269">
                  <c:v>-0.78756181975330464</c:v>
                </c:pt>
                <c:pt idx="2270">
                  <c:v>-0.76544474158946996</c:v>
                </c:pt>
                <c:pt idx="2271">
                  <c:v>-0.74321744070552187</c:v>
                </c:pt>
                <c:pt idx="2272">
                  <c:v>-0.72088311779438585</c:v>
                </c:pt>
                <c:pt idx="2273">
                  <c:v>-0.69844498895996743</c:v>
                </c:pt>
                <c:pt idx="2274">
                  <c:v>-0.67590628525405261</c:v>
                </c:pt>
                <c:pt idx="2275">
                  <c:v>-0.65327025221100832</c:v>
                </c:pt>
                <c:pt idx="2276">
                  <c:v>-0.63054014938049785</c:v>
                </c:pt>
                <c:pt idx="2277">
                  <c:v>-0.60771924985805148</c:v>
                </c:pt>
                <c:pt idx="2278">
                  <c:v>-0.58481083981374582</c:v>
                </c:pt>
                <c:pt idx="2279">
                  <c:v>-0.56181821801906895</c:v>
                </c:pt>
                <c:pt idx="2280">
                  <c:v>-0.53874469537180769</c:v>
                </c:pt>
                <c:pt idx="2281">
                  <c:v>-0.51559359441936614</c:v>
                </c:pt>
                <c:pt idx="2282">
                  <c:v>-0.49236824888025588</c:v>
                </c:pt>
                <c:pt idx="2283">
                  <c:v>-0.46907200316412889</c:v>
                </c:pt>
                <c:pt idx="2284">
                  <c:v>-0.44570821189009191</c:v>
                </c:pt>
                <c:pt idx="2285">
                  <c:v>-0.4222802394037159</c:v>
                </c:pt>
                <c:pt idx="2286">
                  <c:v>-0.39879145929257637</c:v>
                </c:pt>
                <c:pt idx="2287">
                  <c:v>-0.37524525390040014</c:v>
                </c:pt>
                <c:pt idx="2288">
                  <c:v>-0.3516450138400829</c:v>
                </c:pt>
                <c:pt idx="2289">
                  <c:v>-0.32799413750541234</c:v>
                </c:pt>
                <c:pt idx="2290">
                  <c:v>-0.30429603058171922</c:v>
                </c:pt>
                <c:pt idx="2291">
                  <c:v>-0.28055410555542926</c:v>
                </c:pt>
                <c:pt idx="2292">
                  <c:v>-0.25677178122274152</c:v>
                </c:pt>
                <c:pt idx="2293">
                  <c:v>-0.23295248219726428</c:v>
                </c:pt>
                <c:pt idx="2294">
                  <c:v>-0.20909963841687645</c:v>
                </c:pt>
                <c:pt idx="2295">
                  <c:v>-0.18521668464989316</c:v>
                </c:pt>
                <c:pt idx="2296">
                  <c:v>-0.16130706000036613</c:v>
                </c:pt>
                <c:pt idx="2297">
                  <c:v>-0.13737420741294337</c:v>
                </c:pt>
                <c:pt idx="2298">
                  <c:v>-0.11342157317702049</c:v>
                </c:pt>
                <c:pt idx="2299">
                  <c:v>-8.9452606430565837E-2</c:v>
                </c:pt>
                <c:pt idx="2300">
                  <c:v>-6.5470758663351433E-2</c:v>
                </c:pt>
                <c:pt idx="2301">
                  <c:v>-4.1479483220015344E-2</c:v>
                </c:pt>
                <c:pt idx="2302">
                  <c:v>-1.7482234802785976E-2</c:v>
                </c:pt>
                <c:pt idx="2303">
                  <c:v>6.5175310260529376E-3</c:v>
                </c:pt>
                <c:pt idx="2304">
                  <c:v>3.0516358341686339E-2</c:v>
                </c:pt>
                <c:pt idx="2305">
                  <c:v>5.4510791354450555E-2</c:v>
                </c:pt>
                <c:pt idx="2306">
                  <c:v>7.8497374907446821E-2</c:v>
                </c:pt>
                <c:pt idx="2307">
                  <c:v>0.10247265497411343</c:v>
                </c:pt>
                <c:pt idx="2308">
                  <c:v>0.12643317915552146</c:v>
                </c:pt>
                <c:pt idx="2309">
                  <c:v>0.1503754971776137</c:v>
                </c:pt>
                <c:pt idx="2310">
                  <c:v>0.17429616138796702</c:v>
                </c:pt>
                <c:pt idx="2311">
                  <c:v>0.19819172725224865</c:v>
                </c:pt>
                <c:pt idx="2312">
                  <c:v>0.2220587538502867</c:v>
                </c:pt>
                <c:pt idx="2313">
                  <c:v>0.24589380437147895</c:v>
                </c:pt>
                <c:pt idx="2314">
                  <c:v>0.26969344660975825</c:v>
                </c:pt>
                <c:pt idx="2315">
                  <c:v>0.29345425345773968</c:v>
                </c:pt>
                <c:pt idx="2316">
                  <c:v>0.31717280340031678</c:v>
                </c:pt>
                <c:pt idx="2317">
                  <c:v>0.34084568100728319</c:v>
                </c:pt>
                <c:pt idx="2318">
                  <c:v>0.36446947742514907</c:v>
                </c:pt>
                <c:pt idx="2319">
                  <c:v>0.38804079086807292</c:v>
                </c:pt>
                <c:pt idx="2320">
                  <c:v>0.41155622710764306</c:v>
                </c:pt>
                <c:pt idx="2321">
                  <c:v>0.43501239996167546</c:v>
                </c:pt>
                <c:pt idx="2322">
                  <c:v>0.45840593178180422</c:v>
                </c:pt>
                <c:pt idx="2323">
                  <c:v>0.48173345393989192</c:v>
                </c:pt>
                <c:pt idx="2324">
                  <c:v>0.50499160731302994</c:v>
                </c:pt>
                <c:pt idx="2325">
                  <c:v>0.52817704276734301</c:v>
                </c:pt>
                <c:pt idx="2326">
                  <c:v>0.55128642164018993</c:v>
                </c:pt>
                <c:pt idx="2327">
                  <c:v>0.57431641622092544</c:v>
                </c:pt>
                <c:pt idx="2328">
                  <c:v>0.59726371023014591</c:v>
                </c:pt>
                <c:pt idx="2329">
                  <c:v>0.62012499929715326</c:v>
                </c:pt>
                <c:pt idx="2330">
                  <c:v>0.64289699143584611</c:v>
                </c:pt>
                <c:pt idx="2331">
                  <c:v>0.66557640751867941</c:v>
                </c:pt>
                <c:pt idx="2332">
                  <c:v>0.68815998174894732</c:v>
                </c:pt>
                <c:pt idx="2333">
                  <c:v>0.71064446213097809</c:v>
                </c:pt>
                <c:pt idx="2334">
                  <c:v>0.73302661093844967</c:v>
                </c:pt>
                <c:pt idx="2335">
                  <c:v>0.75530320518061012</c:v>
                </c:pt>
                <c:pt idx="2336">
                  <c:v>0.77747103706638221</c:v>
                </c:pt>
                <c:pt idx="2337">
                  <c:v>0.7995269144662801</c:v>
                </c:pt>
                <c:pt idx="2338">
                  <c:v>0.82146766137206439</c:v>
                </c:pt>
                <c:pt idx="2339">
                  <c:v>0.84329011835411327</c:v>
                </c:pt>
                <c:pt idx="2340">
                  <c:v>0.86499114301630464</c:v>
                </c:pt>
                <c:pt idx="2341">
                  <c:v>0.88656761044860555</c:v>
                </c:pt>
                <c:pt idx="2342">
                  <c:v>0.90801641367698971</c:v>
                </c:pt>
                <c:pt idx="2343">
                  <c:v>0.92933446411083653</c:v>
                </c:pt>
                <c:pt idx="2344">
                  <c:v>0.95051869198773997</c:v>
                </c:pt>
                <c:pt idx="2345">
                  <c:v>0.97156604681547931</c:v>
                </c:pt>
                <c:pt idx="2346">
                  <c:v>0.99247349781134786</c:v>
                </c:pt>
                <c:pt idx="2347">
                  <c:v>1.013238034338505</c:v>
                </c:pt>
                <c:pt idx="2348">
                  <c:v>1.0338566663395905</c:v>
                </c:pt>
                <c:pt idx="2349">
                  <c:v>1.0543264247672191</c:v>
                </c:pt>
                <c:pt idx="2350">
                  <c:v>1.0746443620115482</c:v>
                </c:pt>
                <c:pt idx="2351">
                  <c:v>1.0948075523247243</c:v>
                </c:pt>
                <c:pt idx="2352">
                  <c:v>1.1148130922421839</c:v>
                </c:pt>
                <c:pt idx="2353">
                  <c:v>1.1346581010007486</c:v>
                </c:pt>
                <c:pt idx="2354">
                  <c:v>1.1543397209534429</c:v>
                </c:pt>
                <c:pt idx="2355">
                  <c:v>1.1738551179810213</c:v>
                </c:pt>
                <c:pt idx="2356">
                  <c:v>1.1932014819000105</c:v>
                </c:pt>
                <c:pt idx="2357">
                  <c:v>1.2123760268674544</c:v>
                </c:pt>
                <c:pt idx="2358">
                  <c:v>1.2313759917819993</c:v>
                </c:pt>
                <c:pt idx="2359">
                  <c:v>1.2501986406815462</c:v>
                </c:pt>
                <c:pt idx="2360">
                  <c:v>1.2688412631371624</c:v>
                </c:pt>
                <c:pt idx="2361">
                  <c:v>1.2873011746434284</c:v>
                </c:pt>
                <c:pt idx="2362">
                  <c:v>1.3055757170050024</c:v>
                </c:pt>
                <c:pt idx="2363">
                  <c:v>1.3236622587193412</c:v>
                </c:pt>
                <c:pt idx="2364">
                  <c:v>1.3415581953557068</c:v>
                </c:pt>
                <c:pt idx="2365">
                  <c:v>1.3592609499301427</c:v>
                </c:pt>
                <c:pt idx="2366">
                  <c:v>1.3767679732765805</c:v>
                </c:pt>
                <c:pt idx="2367">
                  <c:v>1.3940767444139099</c:v>
                </c:pt>
                <c:pt idx="2368">
                  <c:v>1.4111847709089969</c:v>
                </c:pt>
                <c:pt idx="2369">
                  <c:v>1.4280895892355883</c:v>
                </c:pt>
                <c:pt idx="2370">
                  <c:v>1.4447887651290519</c:v>
                </c:pt>
                <c:pt idx="2371">
                  <c:v>1.4612798939369298</c:v>
                </c:pt>
                <c:pt idx="2372">
                  <c:v>1.4775606009651505</c:v>
                </c:pt>
                <c:pt idx="2373">
                  <c:v>1.4936285418200497</c:v>
                </c:pt>
                <c:pt idx="2374">
                  <c:v>1.5094814027458998</c:v>
                </c:pt>
                <c:pt idx="2375">
                  <c:v>1.5251169009581351</c:v>
                </c:pt>
                <c:pt idx="2376">
                  <c:v>1.5405327849720172</c:v>
                </c:pt>
                <c:pt idx="2377">
                  <c:v>1.5557268349268865</c:v>
                </c:pt>
                <c:pt idx="2378">
                  <c:v>1.5706968629058184</c:v>
                </c:pt>
                <c:pt idx="2379">
                  <c:v>1.5854407132506343</c:v>
                </c:pt>
                <c:pt idx="2380">
                  <c:v>1.5999562628723749</c:v>
                </c:pt>
                <c:pt idx="2381">
                  <c:v>1.6142414215569729</c:v>
                </c:pt>
                <c:pt idx="2382">
                  <c:v>1.6282941322662625</c:v>
                </c:pt>
                <c:pt idx="2383">
                  <c:v>1.6421123714341805</c:v>
                </c:pt>
                <c:pt idx="2384">
                  <c:v>1.6556941492581765</c:v>
                </c:pt>
                <c:pt idx="2385">
                  <c:v>1.6690375099857011</c:v>
                </c:pt>
                <c:pt idx="2386">
                  <c:v>1.6821405321958669</c:v>
                </c:pt>
                <c:pt idx="2387">
                  <c:v>1.695001329076129</c:v>
                </c:pt>
                <c:pt idx="2388">
                  <c:v>1.7076180486939447</c:v>
                </c:pt>
                <c:pt idx="2389">
                  <c:v>1.7199888742635023</c:v>
                </c:pt>
                <c:pt idx="2390">
                  <c:v>1.7321120244072887</c:v>
                </c:pt>
                <c:pt idx="2391">
                  <c:v>1.7439857534126428</c:v>
                </c:pt>
                <c:pt idx="2392">
                  <c:v>1.7556083514830949</c:v>
                </c:pt>
                <c:pt idx="2393">
                  <c:v>1.7669781449846067</c:v>
                </c:pt>
                <c:pt idx="2394">
                  <c:v>1.7780934966865709</c:v>
                </c:pt>
                <c:pt idx="2395">
                  <c:v>1.7889528059975366</c:v>
                </c:pt>
                <c:pt idx="2396">
                  <c:v>1.7995545091957375</c:v>
                </c:pt>
                <c:pt idx="2397">
                  <c:v>1.8098970796542293</c:v>
                </c:pt>
                <c:pt idx="2398">
                  <c:v>1.8199790280607382</c:v>
                </c:pt>
                <c:pt idx="2399">
                  <c:v>1.829798902632112</c:v>
                </c:pt>
                <c:pt idx="2400">
                  <c:v>1.8393552893233871</c:v>
                </c:pt>
                <c:pt idx="2401">
                  <c:v>1.848646812031393</c:v>
                </c:pt>
                <c:pt idx="2402">
                  <c:v>1.8576721327929073</c:v>
                </c:pt>
                <c:pt idx="2403">
                  <c:v>1.8664299519773442</c:v>
                </c:pt>
                <c:pt idx="2404">
                  <c:v>1.8749190084738716</c:v>
                </c:pt>
                <c:pt idx="2405">
                  <c:v>1.8831380798730235</c:v>
                </c:pt>
                <c:pt idx="2406">
                  <c:v>1.8910859826427182</c:v>
                </c:pt>
                <c:pt idx="2407">
                  <c:v>1.8987615722986979</c:v>
                </c:pt>
                <c:pt idx="2408">
                  <c:v>1.9061637435693062</c:v>
                </c:pt>
                <c:pt idx="2409">
                  <c:v>1.913291430554678</c:v>
                </c:pt>
                <c:pt idx="2410">
                  <c:v>1.9201436068802036</c:v>
                </c:pt>
                <c:pt idx="2411">
                  <c:v>1.9267192858443267</c:v>
                </c:pt>
                <c:pt idx="2412">
                  <c:v>1.933017520560645</c:v>
                </c:pt>
                <c:pt idx="2413">
                  <c:v>1.9390374040942393</c:v>
                </c:pt>
                <c:pt idx="2414">
                  <c:v>1.9447780695922878</c:v>
                </c:pt>
                <c:pt idx="2415">
                  <c:v>1.9502386904088722</c:v>
                </c:pt>
                <c:pt idx="2416">
                  <c:v>1.9554184802240355</c:v>
                </c:pt>
                <c:pt idx="2417">
                  <c:v>1.9603166931569951</c:v>
                </c:pt>
                <c:pt idx="2418">
                  <c:v>1.9649326238735481</c:v>
                </c:pt>
                <c:pt idx="2419">
                  <c:v>1.9692656076876518</c:v>
                </c:pt>
                <c:pt idx="2420">
                  <c:v>1.9733150206571233</c:v>
                </c:pt>
                <c:pt idx="2421">
                  <c:v>1.9770802796734921</c:v>
                </c:pt>
                <c:pt idx="2422">
                  <c:v>1.9805608425459651</c:v>
                </c:pt>
                <c:pt idx="2423">
                  <c:v>1.9837562080795073</c:v>
                </c:pt>
                <c:pt idx="2424">
                  <c:v>1.9866659161469964</c:v>
                </c:pt>
                <c:pt idx="2425">
                  <c:v>1.9892895477555046</c:v>
                </c:pt>
                <c:pt idx="2426">
                  <c:v>1.9916267251066129</c:v>
                </c:pt>
                <c:pt idx="2427">
                  <c:v>1.9936771116508178</c:v>
                </c:pt>
                <c:pt idx="2428">
                  <c:v>1.9954404121360039</c:v>
                </c:pt>
                <c:pt idx="2429">
                  <c:v>1.9969163726499466</c:v>
                </c:pt>
                <c:pt idx="2430">
                  <c:v>1.9981047806568828</c:v>
                </c:pt>
                <c:pt idx="2431">
                  <c:v>1.9990054650281128</c:v>
                </c:pt>
                <c:pt idx="2432">
                  <c:v>1.9996182960666438</c:v>
                </c:pt>
                <c:pt idx="2433">
                  <c:v>1.9999431855258647</c:v>
                </c:pt>
                <c:pt idx="2434">
                  <c:v>1.9999800866222552</c:v>
                </c:pt>
                <c:pt idx="2435">
                  <c:v>1.9997289940421212</c:v>
                </c:pt>
                <c:pt idx="2436">
                  <c:v>1.9991899439423602</c:v>
                </c:pt>
                <c:pt idx="2437">
                  <c:v>1.9983630139452551</c:v>
                </c:pt>
                <c:pt idx="2438">
                  <c:v>1.9972483231272971</c:v>
                </c:pt>
                <c:pt idx="2439">
                  <c:v>1.9958460320020359</c:v>
                </c:pt>
                <c:pt idx="2440">
                  <c:v>1.9941563424969737</c:v>
                </c:pt>
                <c:pt idx="2441">
                  <c:v>1.9921794979244767</c:v>
                </c:pt>
                <c:pt idx="2442">
                  <c:v>1.9899157829467466</c:v>
                </c:pt>
                <c:pt idx="2443">
                  <c:v>1.9873655235348331</c:v>
                </c:pt>
                <c:pt idx="2444">
                  <c:v>1.9845290869216801</c:v>
                </c:pt>
                <c:pt idx="2445">
                  <c:v>1.9814068815492603</c:v>
                </c:pt>
                <c:pt idx="2446">
                  <c:v>1.977999357009752</c:v>
                </c:pt>
                <c:pt idx="2447">
                  <c:v>1.9743070039808008</c:v>
                </c:pt>
                <c:pt idx="2448">
                  <c:v>1.9703303541548625</c:v>
                </c:pt>
                <c:pt idx="2449">
                  <c:v>1.9660699801626402</c:v>
                </c:pt>
                <c:pt idx="2450">
                  <c:v>1.9615264954906273</c:v>
                </c:pt>
                <c:pt idx="2451">
                  <c:v>1.9567005543927651</c:v>
                </c:pt>
                <c:pt idx="2452">
                  <c:v>1.9515928517962327</c:v>
                </c:pt>
                <c:pt idx="2453">
                  <c:v>1.9462041232013778</c:v>
                </c:pt>
                <c:pt idx="2454">
                  <c:v>1.9405351445758101</c:v>
                </c:pt>
                <c:pt idx="2455">
                  <c:v>1.9345867322426451</c:v>
                </c:pt>
                <c:pt idx="2456">
                  <c:v>1.9283597427629942</c:v>
                </c:pt>
                <c:pt idx="2457">
                  <c:v>1.9218550728125714</c:v>
                </c:pt>
                <c:pt idx="2458">
                  <c:v>1.9150736590526132</c:v>
                </c:pt>
                <c:pt idx="2459">
                  <c:v>1.9080164779949826</c:v>
                </c:pt>
                <c:pt idx="2460">
                  <c:v>1.9006845458615578</c:v>
                </c:pt>
                <c:pt idx="2461">
                  <c:v>1.8930789184378958</c:v>
                </c:pt>
                <c:pt idx="2462">
                  <c:v>1.8852006909212033</c:v>
                </c:pt>
                <c:pt idx="2463">
                  <c:v>1.8770509977626293</c:v>
                </c:pt>
                <c:pt idx="2464">
                  <c:v>1.8686310125039061</c:v>
                </c:pt>
                <c:pt idx="2465">
                  <c:v>1.8599419476083612</c:v>
                </c:pt>
                <c:pt idx="2466">
                  <c:v>1.8509850542863251</c:v>
                </c:pt>
                <c:pt idx="2467">
                  <c:v>1.8417616223149582</c:v>
                </c:pt>
                <c:pt idx="2468">
                  <c:v>1.832272979852527</c:v>
                </c:pt>
                <c:pt idx="2469">
                  <c:v>1.8225204932471495</c:v>
                </c:pt>
                <c:pt idx="2470">
                  <c:v>1.8125055668400507</c:v>
                </c:pt>
                <c:pt idx="2471">
                  <c:v>1.8022296427633093</c:v>
                </c:pt>
                <c:pt idx="2472">
                  <c:v>1.7916942007322605</c:v>
                </c:pt>
                <c:pt idx="2473">
                  <c:v>1.7809007578323326</c:v>
                </c:pt>
                <c:pt idx="2474">
                  <c:v>1.7698508683006584</c:v>
                </c:pt>
                <c:pt idx="2475">
                  <c:v>1.7585461233022368</c:v>
                </c:pt>
                <c:pt idx="2476">
                  <c:v>1.7469881507008125</c:v>
                </c:pt>
                <c:pt idx="2477">
                  <c:v>1.7351786148244686</c:v>
                </c:pt>
                <c:pt idx="2478">
                  <c:v>1.7231192162259639</c:v>
                </c:pt>
                <c:pt idx="2479">
                  <c:v>1.7108116914378586</c:v>
                </c:pt>
                <c:pt idx="2480">
                  <c:v>1.6982578127224546</c:v>
                </c:pt>
                <c:pt idx="2481">
                  <c:v>1.6854593878165938</c:v>
                </c:pt>
                <c:pt idx="2482">
                  <c:v>1.6724182596713473</c:v>
                </c:pt>
                <c:pt idx="2483">
                  <c:v>1.6591363061866411</c:v>
                </c:pt>
                <c:pt idx="2484">
                  <c:v>1.6456154399408016</c:v>
                </c:pt>
                <c:pt idx="2485">
                  <c:v>1.6318576079152287</c:v>
                </c:pt>
                <c:pt idx="2486">
                  <c:v>1.6178647912139605</c:v>
                </c:pt>
                <c:pt idx="2487">
                  <c:v>1.6036390047783979</c:v>
                </c:pt>
                <c:pt idx="2488">
                  <c:v>1.5891822970972389</c:v>
                </c:pt>
                <c:pt idx="2489">
                  <c:v>1.5744967499113833</c:v>
                </c:pt>
                <c:pt idx="2490">
                  <c:v>1.5595844779142578</c:v>
                </c:pt>
                <c:pt idx="2491">
                  <c:v>1.5444476284472617</c:v>
                </c:pt>
                <c:pt idx="2492">
                  <c:v>1.5290883811905618</c:v>
                </c:pt>
                <c:pt idx="2493">
                  <c:v>1.5135089478492225</c:v>
                </c:pt>
                <c:pt idx="2494">
                  <c:v>1.4977115718347238</c:v>
                </c:pt>
                <c:pt idx="2495">
                  <c:v>1.4816985279419139</c:v>
                </c:pt>
                <c:pt idx="2496">
                  <c:v>1.4654721220214433</c:v>
                </c:pt>
                <c:pt idx="2497">
                  <c:v>1.4490346906477254</c:v>
                </c:pt>
                <c:pt idx="2498">
                  <c:v>1.432388600782474</c:v>
                </c:pt>
                <c:pt idx="2499">
                  <c:v>1.4155362494338755</c:v>
                </c:pt>
                <c:pt idx="2500">
                  <c:v>1.3984800633113732</c:v>
                </c:pt>
                <c:pt idx="2501">
                  <c:v>1.3812224984763264</c:v>
                </c:pt>
                <c:pt idx="2502">
                  <c:v>1.3637660399882501</c:v>
                </c:pt>
                <c:pt idx="2503">
                  <c:v>1.3461132015469712</c:v>
                </c:pt>
                <c:pt idx="2504">
                  <c:v>1.328266525130763</c:v>
                </c:pt>
                <c:pt idx="2505">
                  <c:v>1.310228580630159</c:v>
                </c:pt>
                <c:pt idx="2506">
                  <c:v>1.2920019654780084</c:v>
                </c:pt>
                <c:pt idx="2507">
                  <c:v>1.2735893042753976</c:v>
                </c:pt>
                <c:pt idx="2508">
                  <c:v>1.2549932484137227</c:v>
                </c:pt>
                <c:pt idx="2509">
                  <c:v>1.2362164756928944</c:v>
                </c:pt>
                <c:pt idx="2510">
                  <c:v>1.217261689935738</c:v>
                </c:pt>
                <c:pt idx="2511">
                  <c:v>1.198131620598649</c:v>
                </c:pt>
                <c:pt idx="2512">
                  <c:v>1.1788290223785551</c:v>
                </c:pt>
                <c:pt idx="2513">
                  <c:v>1.1593566748162458</c:v>
                </c:pt>
                <c:pt idx="2514">
                  <c:v>1.1397173818961215</c:v>
                </c:pt>
                <c:pt idx="2515">
                  <c:v>1.119913971642438</c:v>
                </c:pt>
                <c:pt idx="2516">
                  <c:v>1.0999492957120165</c:v>
                </c:pt>
                <c:pt idx="2517">
                  <c:v>1.0798262289837275</c:v>
                </c:pt>
                <c:pt idx="2518">
                  <c:v>1.0595476691444077</c:v>
                </c:pt>
                <c:pt idx="2519">
                  <c:v>1.0391165362715966</c:v>
                </c:pt>
                <c:pt idx="2520">
                  <c:v>1.0185357724131714</c:v>
                </c:pt>
                <c:pt idx="2521">
                  <c:v>0.9978083411635279</c:v>
                </c:pt>
                <c:pt idx="2522">
                  <c:v>0.97693722723696141</c:v>
                </c:pt>
                <c:pt idx="2523">
                  <c:v>0.9559254360378121</c:v>
                </c:pt>
                <c:pt idx="2524">
                  <c:v>0.93477599322770466</c:v>
                </c:pt>
                <c:pt idx="2525">
                  <c:v>0.91349194428985758</c:v>
                </c:pt>
                <c:pt idx="2526">
                  <c:v>0.89207635409053931</c:v>
                </c:pt>
                <c:pt idx="2527">
                  <c:v>0.87053230643773238</c:v>
                </c:pt>
                <c:pt idx="2528">
                  <c:v>0.84886290363707118</c:v>
                </c:pt>
                <c:pt idx="2529">
                  <c:v>0.82707126604511416</c:v>
                </c:pt>
                <c:pt idx="2530">
                  <c:v>0.80516053162001899</c:v>
                </c:pt>
                <c:pt idx="2531">
                  <c:v>0.78313385546969427</c:v>
                </c:pt>
                <c:pt idx="2532">
                  <c:v>0.76099440939740459</c:v>
                </c:pt>
                <c:pt idx="2533">
                  <c:v>0.73874538144517998</c:v>
                </c:pt>
                <c:pt idx="2534">
                  <c:v>0.71638997543456007</c:v>
                </c:pt>
                <c:pt idx="2535">
                  <c:v>0.6939314105053801</c:v>
                </c:pt>
                <c:pt idx="2536">
                  <c:v>0.67137292065222176</c:v>
                </c:pt>
                <c:pt idx="2537">
                  <c:v>0.6487177542586029</c:v>
                </c:pt>
                <c:pt idx="2538">
                  <c:v>0.62596917362934978</c:v>
                </c:pt>
                <c:pt idx="2539">
                  <c:v>0.60313045452076364</c:v>
                </c:pt>
                <c:pt idx="2540">
                  <c:v>0.5802048856689308</c:v>
                </c:pt>
                <c:pt idx="2541">
                  <c:v>0.55719576831615092</c:v>
                </c:pt>
                <c:pt idx="2542">
                  <c:v>0.53410641573556317</c:v>
                </c:pt>
                <c:pt idx="2543">
                  <c:v>0.51094015275404103</c:v>
                </c:pt>
                <c:pt idx="2544">
                  <c:v>0.4877003152734225</c:v>
                </c:pt>
                <c:pt idx="2545">
                  <c:v>0.46439024979014676</c:v>
                </c:pt>
                <c:pt idx="2546">
                  <c:v>0.44101331291336376</c:v>
                </c:pt>
                <c:pt idx="2547">
                  <c:v>0.41757287088160244</c:v>
                </c:pt>
                <c:pt idx="2548">
                  <c:v>0.39407229907796881</c:v>
                </c:pt>
                <c:pt idx="2549">
                  <c:v>0.37051498154424956</c:v>
                </c:pt>
                <c:pt idx="2550">
                  <c:v>0.34690431049342074</c:v>
                </c:pt>
                <c:pt idx="2551">
                  <c:v>0.32324368582131463</c:v>
                </c:pt>
                <c:pt idx="2552">
                  <c:v>0.29953651461704067</c:v>
                </c:pt>
                <c:pt idx="2553">
                  <c:v>0.27578621067224451</c:v>
                </c:pt>
                <c:pt idx="2554">
                  <c:v>0.25199619398966777</c:v>
                </c:pt>
                <c:pt idx="2555">
                  <c:v>0.22816989029060386</c:v>
                </c:pt>
                <c:pt idx="2556">
                  <c:v>0.2043107305216138</c:v>
                </c:pt>
                <c:pt idx="2557">
                  <c:v>0.18042215036047585</c:v>
                </c:pt>
                <c:pt idx="2558">
                  <c:v>0.15650758972145398</c:v>
                </c:pt>
                <c:pt idx="2559">
                  <c:v>0.13257049225995604</c:v>
                </c:pt>
                <c:pt idx="2560">
                  <c:v>0.10861430487665337</c:v>
                </c:pt>
                <c:pt idx="2561">
                  <c:v>8.4642477221133078E-2</c:v>
                </c:pt>
                <c:pt idx="2562">
                  <c:v>6.0658461195154438E-2</c:v>
                </c:pt>
                <c:pt idx="2563">
                  <c:v>3.6665710455595225E-2</c:v>
                </c:pt>
                <c:pt idx="2564">
                  <c:v>1.2667679917060033E-2</c:v>
                </c:pt>
                <c:pt idx="2565">
                  <c:v>-1.133217474546515E-2</c:v>
                </c:pt>
                <c:pt idx="2566">
                  <c:v>-3.5330397594423101E-2</c:v>
                </c:pt>
                <c:pt idx="2567">
                  <c:v>-5.9323532927192293E-2</c:v>
                </c:pt>
                <c:pt idx="2568">
                  <c:v>-8.3308125773702127E-2</c:v>
                </c:pt>
                <c:pt idx="2569">
                  <c:v>-0.10728072239407051</c:v>
                </c:pt>
                <c:pt idx="2570">
                  <c:v>-0.13123787077579435</c:v>
                </c:pt>
                <c:pt idx="2571">
                  <c:v>-0.15517612113090443</c:v>
                </c:pt>
                <c:pt idx="2572">
                  <c:v>-0.17909202639271468</c:v>
                </c:pt>
                <c:pt idx="2573">
                  <c:v>-0.20298214271219392</c:v>
                </c:pt>
                <c:pt idx="2574">
                  <c:v>-0.22684302995387409</c:v>
                </c:pt>
                <c:pt idx="2575">
                  <c:v>-0.25067125219122377</c:v>
                </c:pt>
                <c:pt idx="2576">
                  <c:v>-0.2744633782014157</c:v>
                </c:pt>
                <c:pt idx="2577">
                  <c:v>-0.29821598195941712</c:v>
                </c:pt>
                <c:pt idx="2578">
                  <c:v>-0.3219256431313311</c:v>
                </c:pt>
                <c:pt idx="2579">
                  <c:v>-0.34558894756690506</c:v>
                </c:pt>
                <c:pt idx="2580">
                  <c:v>-0.36920248779123216</c:v>
                </c:pt>
                <c:pt idx="2581">
                  <c:v>-0.39276286349526823</c:v>
                </c:pt>
                <c:pt idx="2582">
                  <c:v>-0.41626668202566591</c:v>
                </c:pt>
                <c:pt idx="2583">
                  <c:v>-0.43971055887315724</c:v>
                </c:pt>
                <c:pt idx="2584">
                  <c:v>-0.46309111815998705</c:v>
                </c:pt>
                <c:pt idx="2585">
                  <c:v>-0.48640499312601948</c:v>
                </c:pt>
                <c:pt idx="2586">
                  <c:v>-0.50964882661354549</c:v>
                </c:pt>
                <c:pt idx="2587">
                  <c:v>-0.53281927155070807</c:v>
                </c:pt>
                <c:pt idx="2588">
                  <c:v>-0.55591299143347472</c:v>
                </c:pt>
                <c:pt idx="2589">
                  <c:v>-0.5789266608060879</c:v>
                </c:pt>
                <c:pt idx="2590">
                  <c:v>-0.60185696573992553</c:v>
                </c:pt>
                <c:pt idx="2591">
                  <c:v>-0.6247006043107004</c:v>
                </c:pt>
                <c:pt idx="2592">
                  <c:v>-0.64745428707393193</c:v>
                </c:pt>
                <c:pt idx="2593">
                  <c:v>-0.6701147375386205</c:v>
                </c:pt>
                <c:pt idx="2594">
                  <c:v>-0.69267869263905624</c:v>
                </c:pt>
                <c:pt idx="2595">
                  <c:v>-0.71514290320468166</c:v>
                </c:pt>
                <c:pt idx="2596">
                  <c:v>-0.7375041344280332</c:v>
                </c:pt>
                <c:pt idx="2597">
                  <c:v>-0.75975916633040164</c:v>
                </c:pt>
                <c:pt idx="2598">
                  <c:v>-0.78190479422568937</c:v>
                </c:pt>
                <c:pt idx="2599">
                  <c:v>-0.8039378291817334</c:v>
                </c:pt>
                <c:pt idx="2600">
                  <c:v>-0.82585509847957328</c:v>
                </c:pt>
                <c:pt idx="2601">
                  <c:v>-0.8476534460703028</c:v>
                </c:pt>
                <c:pt idx="2602">
                  <c:v>-0.86932973302953642</c:v>
                </c:pt>
                <c:pt idx="2603">
                  <c:v>-0.8908808380094082</c:v>
                </c:pt>
                <c:pt idx="2604">
                  <c:v>-0.91230365768804145</c:v>
                </c:pt>
                <c:pt idx="2605">
                  <c:v>-0.93359510721642058</c:v>
                </c:pt>
                <c:pt idx="2606">
                  <c:v>-0.95475212066260529</c:v>
                </c:pt>
                <c:pt idx="2607">
                  <c:v>-0.97577165145321831</c:v>
                </c:pt>
                <c:pt idx="2608">
                  <c:v>-0.99665067281213504</c:v>
                </c:pt>
                <c:pt idx="2609">
                  <c:v>-1.0173861781963955</c:v>
                </c:pt>
                <c:pt idx="2610">
                  <c:v>-1.0379751817290181</c:v>
                </c:pt>
                <c:pt idx="2611">
                  <c:v>-1.0584147186290724</c:v>
                </c:pt>
                <c:pt idx="2612">
                  <c:v>-1.0787018456385999</c:v>
                </c:pt>
                <c:pt idx="2613">
                  <c:v>-1.0988336414463196</c:v>
                </c:pt>
                <c:pt idx="2614">
                  <c:v>-1.1188072071084583</c:v>
                </c:pt>
                <c:pt idx="2615">
                  <c:v>-1.1386196664660628</c:v>
                </c:pt>
                <c:pt idx="2616">
                  <c:v>-1.1582681665592216</c:v>
                </c:pt>
                <c:pt idx="2617">
                  <c:v>-1.1777498780378737</c:v>
                </c:pt>
                <c:pt idx="2618">
                  <c:v>-1.1970619955692301</c:v>
                </c:pt>
                <c:pt idx="2619">
                  <c:v>-1.2162017382417381</c:v>
                </c:pt>
                <c:pt idx="2620">
                  <c:v>-1.2351663499655254</c:v>
                </c:pt>
                <c:pt idx="2621">
                  <c:v>-1.2539530998692752</c:v>
                </c:pt>
                <c:pt idx="2622">
                  <c:v>-1.2725592826934642</c:v>
                </c:pt>
                <c:pt idx="2623">
                  <c:v>-1.2909822191799172</c:v>
                </c:pt>
                <c:pt idx="2624">
                  <c:v>-1.3092192564576042</c:v>
                </c:pt>
                <c:pt idx="2625">
                  <c:v>-1.3272677684247025</c:v>
                </c:pt>
                <c:pt idx="2626">
                  <c:v>-1.3451251561266448</c:v>
                </c:pt>
                <c:pt idx="2627">
                  <c:v>-1.3627888481304598</c:v>
                </c:pt>
                <c:pt idx="2628">
                  <c:v>-1.3802563008950524</c:v>
                </c:pt>
                <c:pt idx="2629">
                  <c:v>-1.3975249991373668</c:v>
                </c:pt>
                <c:pt idx="2630">
                  <c:v>-1.4145924561947274</c:v>
                </c:pt>
                <c:pt idx="2631">
                  <c:v>-1.4314562143828</c:v>
                </c:pt>
                <c:pt idx="2632">
                  <c:v>-1.4481138453495461</c:v>
                </c:pt>
                <c:pt idx="2633">
                  <c:v>-1.4645629504248903</c:v>
                </c:pt>
                <c:pt idx="2634">
                  <c:v>-1.480801160966126</c:v>
                </c:pt>
                <c:pt idx="2635">
                  <c:v>-1.4968261386989949</c:v>
                </c:pt>
                <c:pt idx="2636">
                  <c:v>-1.5126355760543941</c:v>
                </c:pt>
                <c:pt idx="2637">
                  <c:v>-1.5282271965006631</c:v>
                </c:pt>
                <c:pt idx="2638">
                  <c:v>-1.5435987548714001</c:v>
                </c:pt>
                <c:pt idx="2639">
                  <c:v>-1.5587480376887612</c:v>
                </c:pt>
                <c:pt idx="2640">
                  <c:v>-1.5736728634821904</c:v>
                </c:pt>
                <c:pt idx="2641">
                  <c:v>-1.588371083102589</c:v>
                </c:pt>
                <c:pt idx="2642">
                  <c:v>-1.6028405800317043</c:v>
                </c:pt>
                <c:pt idx="2643">
                  <c:v>-1.6170792706869817</c:v>
                </c:pt>
                <c:pt idx="2644">
                  <c:v>-1.6310851047215964</c:v>
                </c:pt>
                <c:pt idx="2645">
                  <c:v>-1.6448560653196165</c:v>
                </c:pt>
                <c:pt idx="2646">
                  <c:v>-1.6583901694865362</c:v>
                </c:pt>
                <c:pt idx="2647">
                  <c:v>-1.6716854683347344</c:v>
                </c:pt>
                <c:pt idx="2648">
                  <c:v>-1.6847400473641509</c:v>
                </c:pt>
                <c:pt idx="2649">
                  <c:v>-1.697552026737964</c:v>
                </c:pt>
                <c:pt idx="2650">
                  <c:v>-1.7101195615532825</c:v>
                </c:pt>
                <c:pt idx="2651">
                  <c:v>-1.7224408421068098</c:v>
                </c:pt>
                <c:pt idx="2652">
                  <c:v>-1.7345140941554371</c:v>
                </c:pt>
                <c:pt idx="2653">
                  <c:v>-1.7463375791717319</c:v>
                </c:pt>
                <c:pt idx="2654">
                  <c:v>-1.7579095945942829</c:v>
                </c:pt>
                <c:pt idx="2655">
                  <c:v>-1.7692284740728654</c:v>
                </c:pt>
                <c:pt idx="2656">
                  <c:v>-1.7802925877083873</c:v>
                </c:pt>
                <c:pt idx="2657">
                  <c:v>-1.7911003422876226</c:v>
                </c:pt>
                <c:pt idx="2658">
                  <c:v>-1.8016501815125625</c:v>
                </c:pt>
                <c:pt idx="2659">
                  <c:v>-1.8119405862246076</c:v>
                </c:pt>
                <c:pt idx="2660">
                  <c:v>-1.8219700746232603</c:v>
                </c:pt>
                <c:pt idx="2661">
                  <c:v>-1.8317372024795049</c:v>
                </c:pt>
                <c:pt idx="2662">
                  <c:v>-1.8412405633438249</c:v>
                </c:pt>
                <c:pt idx="2663">
                  <c:v>-1.8504787887486718</c:v>
                </c:pt>
                <c:pt idx="2664">
                  <c:v>-1.8594505484055508</c:v>
                </c:pt>
                <c:pt idx="2665">
                  <c:v>-1.8681545503965744</c:v>
                </c:pt>
                <c:pt idx="2666">
                  <c:v>-1.8765895413604967</c:v>
                </c:pt>
                <c:pt idx="2667">
                  <c:v>-1.884754306673194</c:v>
                </c:pt>
                <c:pt idx="2668">
                  <c:v>-1.8926476706225703</c:v>
                </c:pt>
                <c:pt idx="2669">
                  <c:v>-1.9002684965778562</c:v>
                </c:pt>
                <c:pt idx="2670">
                  <c:v>-1.9076156871532834</c:v>
                </c:pt>
                <c:pt idx="2671">
                  <c:v>-1.9146881843661043</c:v>
                </c:pt>
                <c:pt idx="2672">
                  <c:v>-1.921484969788942</c:v>
                </c:pt>
                <c:pt idx="2673">
                  <c:v>-1.92800506469644</c:v>
                </c:pt>
                <c:pt idx="2674">
                  <c:v>-1.9342475302061948</c:v>
                </c:pt>
                <c:pt idx="2675">
                  <c:v>-1.940211467413971</c:v>
                </c:pt>
                <c:pt idx="2676">
                  <c:v>-1.945896017523105</c:v>
                </c:pt>
                <c:pt idx="2677">
                  <c:v>-1.951300361968205</c:v>
                </c:pt>
                <c:pt idx="2678">
                  <c:v>-1.9564237225330185</c:v>
                </c:pt>
                <c:pt idx="2679">
                  <c:v>-1.9612653614624653</c:v>
                </c:pt>
                <c:pt idx="2680">
                  <c:v>-1.9658245815689146</c:v>
                </c:pt>
                <c:pt idx="2681">
                  <c:v>-1.9701007263325467</c:v>
                </c:pt>
                <c:pt idx="2682">
                  <c:v>-1.9740931799959045</c:v>
                </c:pt>
                <c:pt idx="2683">
                  <c:v>-1.9778013676525596</c:v>
                </c:pt>
                <c:pt idx="2684">
                  <c:v>-1.9812247553298969</c:v>
                </c:pt>
                <c:pt idx="2685">
                  <c:v>-1.9843628500660069</c:v>
                </c:pt>
                <c:pt idx="2686">
                  <c:v>-1.9872151999806695</c:v>
                </c:pt>
                <c:pt idx="2687">
                  <c:v>-1.9897813943404266</c:v>
                </c:pt>
                <c:pt idx="2688">
                  <c:v>-1.9920610636177243</c:v>
                </c:pt>
                <c:pt idx="2689">
                  <c:v>-1.9940538795441261</c:v>
                </c:pt>
                <c:pt idx="2690">
                  <c:v>-1.9957595551575811</c:v>
                </c:pt>
                <c:pt idx="2691">
                  <c:v>-1.9971778448437512</c:v>
                </c:pt>
                <c:pt idx="2692">
                  <c:v>-1.9983085443713695</c:v>
                </c:pt>
                <c:pt idx="2693">
                  <c:v>-1.9991514909216586</c:v>
                </c:pt>
                <c:pt idx="2694">
                  <c:v>-1.9997065631117728</c:v>
                </c:pt>
                <c:pt idx="2695">
                  <c:v>-1.999973681012275</c:v>
                </c:pt>
                <c:pt idx="2696">
                  <c:v>-1.9999528061586493</c:v>
                </c:pt>
                <c:pt idx="2697">
                  <c:v>-1.9996439415568388</c:v>
                </c:pt>
                <c:pt idx="2698">
                  <c:v>-1.9990471316828122</c:v>
                </c:pt>
                <c:pt idx="2699">
                  <c:v>-1.9981624624761603</c:v>
                </c:pt>
                <c:pt idx="2700">
                  <c:v>-1.9969900613277196</c:v>
                </c:pt>
                <c:pt idx="2701">
                  <c:v>-1.9955300970612302</c:v>
                </c:pt>
                <c:pt idx="2702">
                  <c:v>-1.9937827799090233</c:v>
                </c:pt>
                <c:pt idx="2703">
                  <c:v>-1.9917483614817497</c:v>
                </c:pt>
                <c:pt idx="2704">
                  <c:v>-1.9894271347321473</c:v>
                </c:pt>
                <c:pt idx="2705">
                  <c:v>-1.9868194339128571</c:v>
                </c:pt>
                <c:pt idx="2706">
                  <c:v>-1.9839256345282925</c:v>
                </c:pt>
                <c:pt idx="2707">
                  <c:v>-1.9807461532805595</c:v>
                </c:pt>
                <c:pt idx="2708">
                  <c:v>-1.9772814480094709</c:v>
                </c:pt>
                <c:pt idx="2709">
                  <c:v>-1.9735320176265929</c:v>
                </c:pt>
                <c:pt idx="2710">
                  <c:v>-1.969498402043421</c:v>
                </c:pt>
                <c:pt idx="2711">
                  <c:v>-1.9651811820936367</c:v>
                </c:pt>
                <c:pt idx="2712">
                  <c:v>-1.9605809794494453</c:v>
                </c:pt>
                <c:pt idx="2713">
                  <c:v>-1.9556984565320807</c:v>
                </c:pt>
                <c:pt idx="2714">
                  <c:v>-1.9505343164164064</c:v>
                </c:pt>
                <c:pt idx="2715">
                  <c:v>-1.945089302729675</c:v>
                </c:pt>
                <c:pt idx="2716">
                  <c:v>-1.9393641995444488</c:v>
                </c:pt>
                <c:pt idx="2717">
                  <c:v>-1.9333598312656934</c:v>
                </c:pt>
                <c:pt idx="2718">
                  <c:v>-1.9270770625120655</c:v>
                </c:pt>
                <c:pt idx="2719">
                  <c:v>-1.9205167979914088</c:v>
                </c:pt>
                <c:pt idx="2720">
                  <c:v>-1.9136799823704786</c:v>
                </c:pt>
                <c:pt idx="2721">
                  <c:v>-1.9065676001389102</c:v>
                </c:pt>
                <c:pt idx="2722">
                  <c:v>-1.8991806754674594</c:v>
                </c:pt>
                <c:pt idx="2723">
                  <c:v>-1.8915202720605004</c:v>
                </c:pt>
                <c:pt idx="2724">
                  <c:v>-1.8835874930029055</c:v>
                </c:pt>
                <c:pt idx="2725">
                  <c:v>-1.8753834806011371</c:v>
                </c:pt>
                <c:pt idx="2726">
                  <c:v>-1.8669094162188042</c:v>
                </c:pt>
                <c:pt idx="2727">
                  <c:v>-1.8581665201065498</c:v>
                </c:pt>
                <c:pt idx="2728">
                  <c:v>-1.8491560512262912</c:v>
                </c:pt>
                <c:pt idx="2729">
                  <c:v>-1.8398793070699826</c:v>
                </c:pt>
                <c:pt idx="2730">
                  <c:v>-1.8303376234727518</c:v>
                </c:pt>
                <c:pt idx="2731">
                  <c:v>-1.8205323744205493</c:v>
                </c:pt>
                <c:pt idx="2732">
                  <c:v>-1.8104649718522949</c:v>
                </c:pt>
                <c:pt idx="2733">
                  <c:v>-1.8001368654565624</c:v>
                </c:pt>
                <c:pt idx="2734">
                  <c:v>-1.7895495424628256</c:v>
                </c:pt>
                <c:pt idx="2735">
                  <c:v>-1.778704527427301</c:v>
                </c:pt>
                <c:pt idx="2736">
                  <c:v>-1.7676033820134134</c:v>
                </c:pt>
                <c:pt idx="2737">
                  <c:v>-1.7562477047669198</c:v>
                </c:pt>
                <c:pt idx="2738">
                  <c:v>-1.7446391308857283</c:v>
                </c:pt>
                <c:pt idx="2739">
                  <c:v>-1.7327793319843972</c:v>
                </c:pt>
                <c:pt idx="2740">
                  <c:v>-1.7206700158535029</c:v>
                </c:pt>
                <c:pt idx="2741">
                  <c:v>-1.7083129262136221</c:v>
                </c:pt>
                <c:pt idx="2742">
                  <c:v>-1.6957098424643093</c:v>
                </c:pt>
                <c:pt idx="2743">
                  <c:v>-1.6828625794278695</c:v>
                </c:pt>
                <c:pt idx="2744">
                  <c:v>-1.669772987087957</c:v>
                </c:pt>
                <c:pt idx="2745">
                  <c:v>-1.6564429503232578</c:v>
                </c:pt>
                <c:pt idx="2746">
                  <c:v>-1.6428743886360315</c:v>
                </c:pt>
                <c:pt idx="2747">
                  <c:v>-1.6290692558757152</c:v>
                </c:pt>
                <c:pt idx="2748">
                  <c:v>-1.6150295399575707</c:v>
                </c:pt>
                <c:pt idx="2749">
                  <c:v>-1.6007572625764301</c:v>
                </c:pt>
                <c:pt idx="2750">
                  <c:v>-1.5862544789155737</c:v>
                </c:pt>
                <c:pt idx="2751">
                  <c:v>-1.5715232773507879</c:v>
                </c:pt>
                <c:pt idx="2752">
                  <c:v>-1.556565779149643</c:v>
                </c:pt>
                <c:pt idx="2753">
                  <c:v>-1.5413841381660331</c:v>
                </c:pt>
                <c:pt idx="2754">
                  <c:v>-1.5259805405300355</c:v>
                </c:pt>
                <c:pt idx="2755">
                  <c:v>-1.5103572043330649</c:v>
                </c:pt>
                <c:pt idx="2756">
                  <c:v>-1.4945163793085738</c:v>
                </c:pt>
                <c:pt idx="2757">
                  <c:v>-1.4784603465079647</c:v>
                </c:pt>
                <c:pt idx="2758">
                  <c:v>-1.4621914179722257</c:v>
                </c:pt>
                <c:pt idx="2759">
                  <c:v>-1.4457119363989532</c:v>
                </c:pt>
                <c:pt idx="2760">
                  <c:v>-1.4290242748050177</c:v>
                </c:pt>
                <c:pt idx="2761">
                  <c:v>-1.4121308361848524</c:v>
                </c:pt>
                <c:pt idx="2762">
                  <c:v>-1.3950340531644265</c:v>
                </c:pt>
                <c:pt idx="2763">
                  <c:v>-1.3777363876509523</c:v>
                </c:pt>
                <c:pt idx="2764">
                  <c:v>-1.3602403304783737</c:v>
                </c:pt>
                <c:pt idx="2765">
                  <c:v>-1.3425484010486899</c:v>
                </c:pt>
                <c:pt idx="2766">
                  <c:v>-1.3246631469691676</c:v>
                </c:pt>
                <c:pt idx="2767">
                  <c:v>-1.3065871436854888</c:v>
                </c:pt>
                <c:pt idx="2768">
                  <c:v>-1.2883229941108909</c:v>
                </c:pt>
                <c:pt idx="2769">
                  <c:v>-1.2698733282513524</c:v>
                </c:pt>
                <c:pt idx="2770">
                  <c:v>-1.2512408028268875</c:v>
                </c:pt>
                <c:pt idx="2771">
                  <c:v>-1.2324281008889271</c:v>
                </c:pt>
                <c:pt idx="2772">
                  <c:v>-1.2134379314340864</c:v>
                </c:pt>
                <c:pt idx="2773">
                  <c:v>-1.1942730290139187</c:v>
                </c:pt>
                <c:pt idx="2774">
                  <c:v>-1.174936153341267</c:v>
                </c:pt>
                <c:pt idx="2775">
                  <c:v>-1.155430088892814</c:v>
                </c:pt>
                <c:pt idx="2776">
                  <c:v>-1.1357576445081341</c:v>
                </c:pt>
                <c:pt idx="2777">
                  <c:v>-1.1159216529852247</c:v>
                </c:pt>
                <c:pt idx="2778">
                  <c:v>-1.0959249706725889</c:v>
                </c:pt>
                <c:pt idx="2779">
                  <c:v>-1.0757704770579255</c:v>
                </c:pt>
                <c:pt idx="2780">
                  <c:v>-1.055461074353488</c:v>
                </c:pt>
                <c:pt idx="2781">
                  <c:v>-1.0349996870781719</c:v>
                </c:pt>
                <c:pt idx="2782">
                  <c:v>-1.0143892616363872</c:v>
                </c:pt>
                <c:pt idx="2783">
                  <c:v>-0.99363276589379534</c:v>
                </c:pt>
                <c:pt idx="2784">
                  <c:v>-0.97273318874987935</c:v>
                </c:pt>
                <c:pt idx="2785">
                  <c:v>-0.95169353970767068</c:v>
                </c:pt>
                <c:pt idx="2786">
                  <c:v>-0.93051684844027516</c:v>
                </c:pt>
                <c:pt idx="2787">
                  <c:v>-0.90920616435460444</c:v>
                </c:pt>
                <c:pt idx="2788">
                  <c:v>-0.88776455615239258</c:v>
                </c:pt>
                <c:pt idx="2789">
                  <c:v>-0.8661951113881321</c:v>
                </c:pt>
                <c:pt idx="2790">
                  <c:v>-0.84450093602460952</c:v>
                </c:pt>
                <c:pt idx="2791">
                  <c:v>-0.82268515398559006</c:v>
                </c:pt>
                <c:pt idx="2792">
                  <c:v>-0.80075090670598981</c:v>
                </c:pt>
                <c:pt idx="2793">
                  <c:v>-0.77870135267951479</c:v>
                </c:pt>
                <c:pt idx="2794">
                  <c:v>-0.75653966700384345</c:v>
                </c:pt>
                <c:pt idx="2795">
                  <c:v>-0.73426904092341772</c:v>
                </c:pt>
                <c:pt idx="2796">
                  <c:v>-0.71189268136990991</c:v>
                </c:pt>
                <c:pt idx="2797">
                  <c:v>-0.68941381050042938</c:v>
                </c:pt>
                <c:pt idx="2798">
                  <c:v>-0.66683566523353821</c:v>
                </c:pt>
                <c:pt idx="2799">
                  <c:v>-0.64416149678315326</c:v>
                </c:pt>
                <c:pt idx="2800">
                  <c:v>-0.62139457019031041</c:v>
                </c:pt>
                <c:pt idx="2801">
                  <c:v>-0.59853816385313829</c:v>
                </c:pt>
                <c:pt idx="2802">
                  <c:v>-0.57559556905465392</c:v>
                </c:pt>
                <c:pt idx="2803">
                  <c:v>-0.5525700894888228</c:v>
                </c:pt>
                <c:pt idx="2804">
                  <c:v>-0.52946504078496903</c:v>
                </c:pt>
                <c:pt idx="2805">
                  <c:v>-0.50628375003013992</c:v>
                </c:pt>
                <c:pt idx="2806">
                  <c:v>-0.48302955529016045</c:v>
                </c:pt>
                <c:pt idx="2807">
                  <c:v>-0.45970580512889031</c:v>
                </c:pt>
                <c:pt idx="2808">
                  <c:v>-0.43631585812604945</c:v>
                </c:pt>
                <c:pt idx="2809">
                  <c:v>-0.4128630823935886</c:v>
                </c:pt>
                <c:pt idx="2810">
                  <c:v>-0.38935085509068701</c:v>
                </c:pt>
                <c:pt idx="2811">
                  <c:v>-0.36578256193744746</c:v>
                </c:pt>
                <c:pt idx="2812">
                  <c:v>-0.34216159672735813</c:v>
                </c:pt>
                <c:pt idx="2813">
                  <c:v>-0.31849136083859247</c:v>
                </c:pt>
                <c:pt idx="2814">
                  <c:v>-0.29477526274421645</c:v>
                </c:pt>
                <c:pt idx="2815">
                  <c:v>-0.27101671752138856</c:v>
                </c:pt>
                <c:pt idx="2816">
                  <c:v>-0.24721914635952408</c:v>
                </c:pt>
                <c:pt idx="2817">
                  <c:v>-0.22338597606779054</c:v>
                </c:pt>
                <c:pt idx="2818">
                  <c:v>-0.19952063858152647</c:v>
                </c:pt>
                <c:pt idx="2819">
                  <c:v>-0.17562657046804842</c:v>
                </c:pt>
                <c:pt idx="2820">
                  <c:v>-0.1517072124319325</c:v>
                </c:pt>
                <c:pt idx="2821">
                  <c:v>-0.12776600881936104</c:v>
                </c:pt>
                <c:pt idx="2822">
                  <c:v>-0.1038064071222982</c:v>
                </c:pt>
                <c:pt idx="2823">
                  <c:v>-7.983185748198636E-2</c:v>
                </c:pt>
                <c:pt idx="2824">
                  <c:v>-5.5845812192145898E-2</c:v>
                </c:pt>
                <c:pt idx="2825">
                  <c:v>-3.1851725201850867E-2</c:v>
                </c:pt>
                <c:pt idx="2826">
                  <c:v>-7.8530516181662888E-3</c:v>
                </c:pt>
                <c:pt idx="2827">
                  <c:v>1.6146752791381301E-2</c:v>
                </c:pt>
                <c:pt idx="2828">
                  <c:v>4.0144232096428381E-2</c:v>
                </c:pt>
                <c:pt idx="2829">
                  <c:v>6.4135930701422483E-2</c:v>
                </c:pt>
                <c:pt idx="2830">
                  <c:v>8.8118393843221926E-2</c:v>
                </c:pt>
                <c:pt idx="2831">
                  <c:v>0.11208816808856162</c:v>
                </c:pt>
                <c:pt idx="2832">
                  <c:v>0.13604180183141235</c:v>
                </c:pt>
                <c:pt idx="2833">
                  <c:v>0.15997584578985011</c:v>
                </c:pt>
                <c:pt idx="2834">
                  <c:v>0.18388685350294526</c:v>
                </c:pt>
                <c:pt idx="2835">
                  <c:v>0.20777138182690505</c:v>
                </c:pt>
                <c:pt idx="2836">
                  <c:v>0.23162599143088072</c:v>
                </c:pt>
                <c:pt idx="2837">
                  <c:v>0.2554472472923523</c:v>
                </c:pt>
                <c:pt idx="2838">
                  <c:v>0.27923171919162448</c:v>
                </c:pt>
                <c:pt idx="2839">
                  <c:v>0.30297598220584315</c:v>
                </c:pt>
                <c:pt idx="2840">
                  <c:v>0.32667661720216418</c:v>
                </c:pt>
                <c:pt idx="2841">
                  <c:v>0.35033021133010256</c:v>
                </c:pt>
                <c:pt idx="2842">
                  <c:v>0.3739333585129771</c:v>
                </c:pt>
                <c:pt idx="2843">
                  <c:v>0.3974826599383795</c:v>
                </c:pt>
                <c:pt idx="2844">
                  <c:v>0.42097472454759755</c:v>
                </c:pt>
                <c:pt idx="2845">
                  <c:v>0.44440616952392153</c:v>
                </c:pt>
                <c:pt idx="2846">
                  <c:v>0.46777362077976425</c:v>
                </c:pt>
                <c:pt idx="2847">
                  <c:v>0.49107371344250988</c:v>
                </c:pt>
                <c:pt idx="2848">
                  <c:v>0.51430309233911864</c:v>
                </c:pt>
                <c:pt idx="2849">
                  <c:v>0.53745841247911452</c:v>
                </c:pt>
                <c:pt idx="2850">
                  <c:v>0.56053633953645077</c:v>
                </c:pt>
                <c:pt idx="2851">
                  <c:v>0.5835335503295096</c:v>
                </c:pt>
                <c:pt idx="2852">
                  <c:v>0.60644673329963483</c:v>
                </c:pt>
                <c:pt idx="2853">
                  <c:v>0.62927258898811356</c:v>
                </c:pt>
                <c:pt idx="2854">
                  <c:v>0.65200783051115574</c:v>
                </c:pt>
                <c:pt idx="2855">
                  <c:v>0.67464918403326835</c:v>
                </c:pt>
                <c:pt idx="2856">
                  <c:v>0.69719338923866847</c:v>
                </c:pt>
                <c:pt idx="2857">
                  <c:v>0.71963719980076257</c:v>
                </c:pt>
                <c:pt idx="2858">
                  <c:v>0.74197738384961243</c:v>
                </c:pt>
                <c:pt idx="2859">
                  <c:v>0.76421072443731874</c:v>
                </c:pt>
                <c:pt idx="2860">
                  <c:v>0.78633402000125585</c:v>
                </c:pt>
                <c:pt idx="2861">
                  <c:v>0.80834408482509146</c:v>
                </c:pt>
                <c:pt idx="2862">
                  <c:v>0.83023774949752416</c:v>
                </c:pt>
                <c:pt idx="2863">
                  <c:v>0.85201186136866014</c:v>
                </c:pt>
                <c:pt idx="2864">
                  <c:v>0.87366328500405432</c:v>
                </c:pt>
                <c:pt idx="2865">
                  <c:v>0.89518890263606521</c:v>
                </c:pt>
                <c:pt idx="2866">
                  <c:v>0.91658561461298826</c:v>
                </c:pt>
                <c:pt idx="2867">
                  <c:v>0.93785033984527189</c:v>
                </c:pt>
                <c:pt idx="2868">
                  <c:v>0.95898001624919038</c:v>
                </c:pt>
                <c:pt idx="2869">
                  <c:v>0.97997160118789095</c:v>
                </c:pt>
                <c:pt idx="2870">
                  <c:v>1.0008220719094032</c:v>
                </c:pt>
                <c:pt idx="2871">
                  <c:v>1.0215284259819728</c:v>
                </c:pt>
                <c:pt idx="2872">
                  <c:v>1.0420876817263938</c:v>
                </c:pt>
                <c:pt idx="2873">
                  <c:v>1.0624968786453648</c:v>
                </c:pt>
                <c:pt idx="2874">
                  <c:v>1.0827530778497969</c:v>
                </c:pt>
                <c:pt idx="2875">
                  <c:v>1.1028533624820067</c:v>
                </c:pt>
                <c:pt idx="2876">
                  <c:v>1.1227948381357407</c:v>
                </c:pt>
                <c:pt idx="2877">
                  <c:v>1.1425746332729632</c:v>
                </c:pt>
                <c:pt idx="2878">
                  <c:v>1.1621898996373541</c:v>
                </c:pt>
                <c:pt idx="2879">
                  <c:v>1.18163781266444</c:v>
                </c:pt>
                <c:pt idx="2880">
                  <c:v>1.2009155718883855</c:v>
                </c:pt>
                <c:pt idx="2881">
                  <c:v>1.2200204013451286</c:v>
                </c:pt>
                <c:pt idx="2882">
                  <c:v>1.2389495499722745</c:v>
                </c:pt>
                <c:pt idx="2883">
                  <c:v>1.2577002920051188</c:v>
                </c:pt>
                <c:pt idx="2884">
                  <c:v>1.27626992736921</c:v>
                </c:pt>
                <c:pt idx="2885">
                  <c:v>1.294655782069144</c:v>
                </c:pt>
                <c:pt idx="2886">
                  <c:v>1.3128552085736145</c:v>
                </c:pt>
                <c:pt idx="2887">
                  <c:v>1.3308655861966532</c:v>
                </c:pt>
                <c:pt idx="2888">
                  <c:v>1.3486843214750042</c:v>
                </c:pt>
                <c:pt idx="2889">
                  <c:v>1.3663088485415782</c:v>
                </c:pt>
                <c:pt idx="2890">
                  <c:v>1.3837366294949325</c:v>
                </c:pt>
                <c:pt idx="2891">
                  <c:v>1.4009651547647251</c:v>
                </c:pt>
                <c:pt idx="2892">
                  <c:v>1.4179919434730874</c:v>
                </c:pt>
                <c:pt idx="2893">
                  <c:v>1.4348145437918682</c:v>
                </c:pt>
                <c:pt idx="2894">
                  <c:v>1.4514305332956905</c:v>
                </c:pt>
                <c:pt idx="2895">
                  <c:v>1.4678375193107684</c:v>
                </c:pt>
                <c:pt idx="2896">
                  <c:v>1.4840331392594959</c:v>
                </c:pt>
                <c:pt idx="2897">
                  <c:v>1.500015061000548</c:v>
                </c:pt>
                <c:pt idx="2898">
                  <c:v>1.515780983164839</c:v>
                </c:pt>
                <c:pt idx="2899">
                  <c:v>1.5313286354868114</c:v>
                </c:pt>
                <c:pt idx="2900">
                  <c:v>1.5466557791313966</c:v>
                </c:pt>
                <c:pt idx="2901">
                  <c:v>1.5617602070163954</c:v>
                </c:pt>
                <c:pt idx="2902">
                  <c:v>1.5766397441302926</c:v>
                </c:pt>
                <c:pt idx="2903">
                  <c:v>1.5912922478454552</c:v>
                </c:pt>
                <c:pt idx="2904">
                  <c:v>1.6057156082266679</c:v>
                </c:pt>
                <c:pt idx="2905">
                  <c:v>1.6199077483349593</c:v>
                </c:pt>
                <c:pt idx="2906">
                  <c:v>1.6338666245266775</c:v>
                </c:pt>
                <c:pt idx="2907">
                  <c:v>1.647590226747772</c:v>
                </c:pt>
                <c:pt idx="2908">
                  <c:v>1.6610765788232289</c:v>
                </c:pt>
                <c:pt idx="2909">
                  <c:v>1.6743237387416778</c:v>
                </c:pt>
                <c:pt idx="2910">
                  <c:v>1.6873297989349574</c:v>
                </c:pt>
                <c:pt idx="2911">
                  <c:v>1.7000928865528746</c:v>
                </c:pt>
                <c:pt idx="2912">
                  <c:v>1.7126111637328898</c:v>
                </c:pt>
                <c:pt idx="2913">
                  <c:v>1.7248828278646906</c:v>
                </c:pt>
                <c:pt idx="2914">
                  <c:v>1.7369061118498694</c:v>
                </c:pt>
                <c:pt idx="2915">
                  <c:v>1.748679284356301</c:v>
                </c:pt>
                <c:pt idx="2916">
                  <c:v>1.7602006500674887</c:v>
                </c:pt>
                <c:pt idx="2917">
                  <c:v>1.7714685499266789</c:v>
                </c:pt>
                <c:pt idx="2918">
                  <c:v>1.7824813613757624</c:v>
                </c:pt>
                <c:pt idx="2919">
                  <c:v>1.793237498588921</c:v>
                </c:pt>
                <c:pt idx="2920">
                  <c:v>1.8037354127009821</c:v>
                </c:pt>
                <c:pt idx="2921">
                  <c:v>1.8139735920304543</c:v>
                </c:pt>
                <c:pt idx="2922">
                  <c:v>1.8239505622972052</c:v>
                </c:pt>
                <c:pt idx="2923">
                  <c:v>1.8336648868347567</c:v>
                </c:pt>
                <c:pt idx="2924">
                  <c:v>1.8431151667971564</c:v>
                </c:pt>
                <c:pt idx="2925">
                  <c:v>1.8523000413604358</c:v>
                </c:pt>
                <c:pt idx="2926">
                  <c:v>1.861218187918513</c:v>
                </c:pt>
                <c:pt idx="2927">
                  <c:v>1.8698683222736945</c:v>
                </c:pt>
                <c:pt idx="2928">
                  <c:v>1.8782491988215955</c:v>
                </c:pt>
                <c:pt idx="2929">
                  <c:v>1.8863596107304554</c:v>
                </c:pt>
                <c:pt idx="2930">
                  <c:v>1.8941983901149888</c:v>
                </c:pt>
                <c:pt idx="2931">
                  <c:v>1.9017644082045049</c:v>
                </c:pt>
                <c:pt idx="2932">
                  <c:v>1.9090565755054725</c:v>
                </c:pt>
                <c:pt idx="2933">
                  <c:v>1.9160738419584011</c:v>
                </c:pt>
                <c:pt idx="2934">
                  <c:v>1.9228151970890475</c:v>
                </c:pt>
                <c:pt idx="2935">
                  <c:v>1.9292796701539219</c:v>
                </c:pt>
                <c:pt idx="2936">
                  <c:v>1.9354663302800732</c:v>
                </c:pt>
                <c:pt idx="2937">
                  <c:v>1.9413742865991339</c:v>
                </c:pt>
                <c:pt idx="2938">
                  <c:v>1.9470026883756031</c:v>
                </c:pt>
                <c:pt idx="2939">
                  <c:v>1.9523507251293506</c:v>
                </c:pt>
                <c:pt idx="2940">
                  <c:v>1.9574176267523224</c:v>
                </c:pt>
                <c:pt idx="2941">
                  <c:v>1.962202663619449</c:v>
                </c:pt>
                <c:pt idx="2942">
                  <c:v>1.9667051466936816</c:v>
                </c:pt>
                <c:pt idx="2943">
                  <c:v>1.970924427625238</c:v>
                </c:pt>
                <c:pt idx="2944">
                  <c:v>1.9748598988449622</c:v>
                </c:pt>
                <c:pt idx="2945">
                  <c:v>1.9785109936517897</c:v>
                </c:pt>
                <c:pt idx="2946">
                  <c:v>1.981877186294384</c:v>
                </c:pt>
                <c:pt idx="2947">
                  <c:v>1.9849579920468194</c:v>
                </c:pt>
                <c:pt idx="2948">
                  <c:v>1.9877529672783911</c:v>
                </c:pt>
                <c:pt idx="2949">
                  <c:v>1.9902617095174953</c:v>
                </c:pt>
                <c:pt idx="2950">
                  <c:v>1.9924838575095845</c:v>
                </c:pt>
                <c:pt idx="2951">
                  <c:v>1.9944190912691879</c:v>
                </c:pt>
                <c:pt idx="2952">
                  <c:v>1.9960671321259884</c:v>
                </c:pt>
                <c:pt idx="2953">
                  <c:v>1.9974277427649501</c:v>
                </c:pt>
                <c:pt idx="2954">
                  <c:v>1.998500727260492</c:v>
                </c:pt>
                <c:pt idx="2955">
                  <c:v>1.9992859311047011</c:v>
                </c:pt>
                <c:pt idx="2956">
                  <c:v>1.9997832412295806</c:v>
                </c:pt>
                <c:pt idx="2957">
                  <c:v>1.9999925860233321</c:v>
                </c:pt>
                <c:pt idx="2958">
                  <c:v>1.9999139353406667</c:v>
                </c:pt>
                <c:pt idx="2959">
                  <c:v>1.9995473005071471</c:v>
                </c:pt>
                <c:pt idx="2960">
                  <c:v>1.9988927343175551</c:v>
                </c:pt>
                <c:pt idx="2961">
                  <c:v>1.9979503310282924</c:v>
                </c:pt>
                <c:pt idx="2962">
                  <c:v>1.9967202263438026</c:v>
                </c:pt>
                <c:pt idx="2963">
                  <c:v>1.9952025973970353</c:v>
                </c:pt>
                <c:pt idx="2964">
                  <c:v>1.9933976627239365</c:v>
                </c:pt>
                <c:pt idx="2965">
                  <c:v>1.9913056822319799</c:v>
                </c:pt>
                <c:pt idx="2966">
                  <c:v>1.9889269571627417</c:v>
                </c:pt>
                <c:pt idx="2967">
                  <c:v>1.9862618300485213</c:v>
                </c:pt>
                <c:pt idx="2968">
                  <c:v>1.9833106846630177</c:v>
                </c:pt>
                <c:pt idx="2969">
                  <c:v>1.980073945966067</c:v>
                </c:pt>
                <c:pt idx="2970">
                  <c:v>1.9765520800424488</c:v>
                </c:pt>
                <c:pt idx="2971">
                  <c:v>1.9727455940347698</c:v>
                </c:pt>
                <c:pt idx="2972">
                  <c:v>1.9686550360704405</c:v>
                </c:pt>
                <c:pt idx="2973">
                  <c:v>1.9642809951827314</c:v>
                </c:pt>
                <c:pt idx="2974">
                  <c:v>1.9596241012259827</c:v>
                </c:pt>
                <c:pt idx="2975">
                  <c:v>1.9546850247848691</c:v>
                </c:pt>
                <c:pt idx="2976">
                  <c:v>1.9494644770778624</c:v>
                </c:pt>
                <c:pt idx="2977">
                  <c:v>1.9439632098548216</c:v>
                </c:pt>
                <c:pt idx="2978">
                  <c:v>1.9381820152887108</c:v>
                </c:pt>
                <c:pt idx="2979">
                  <c:v>1.9321217258615606</c:v>
                </c:pt>
                <c:pt idx="2980">
                  <c:v>1.9257832142445768</c:v>
                </c:pt>
                <c:pt idx="2981">
                  <c:v>1.9191673931724793</c:v>
                </c:pt>
                <c:pt idx="2982">
                  <c:v>1.9122752153120701</c:v>
                </c:pt>
                <c:pt idx="2983">
                  <c:v>1.9051076731250516</c:v>
                </c:pt>
                <c:pt idx="2984">
                  <c:v>1.8976657987251135</c:v>
                </c:pt>
                <c:pt idx="2985">
                  <c:v>1.8899506637293098</c:v>
                </c:pt>
                <c:pt idx="2986">
                  <c:v>1.8819633791037478</c:v>
                </c:pt>
                <c:pt idx="2987">
                  <c:v>1.8737050950036123</c:v>
                </c:pt>
                <c:pt idx="2988">
                  <c:v>1.8651770006075479</c:v>
                </c:pt>
                <c:pt idx="2989">
                  <c:v>1.8563803239463963</c:v>
                </c:pt>
                <c:pt idx="2990">
                  <c:v>1.8473163317264167</c:v>
                </c:pt>
                <c:pt idx="2991">
                  <c:v>1.8379863291468106</c:v>
                </c:pt>
                <c:pt idx="2992">
                  <c:v>1.8283916597118268</c:v>
                </c:pt>
                <c:pt idx="2993">
                  <c:v>1.8185337050373014</c:v>
                </c:pt>
                <c:pt idx="2994">
                  <c:v>1.8084138846516562</c:v>
                </c:pt>
                <c:pt idx="2995">
                  <c:v>1.7980336557915453</c:v>
                </c:pt>
                <c:pt idx="2996">
                  <c:v>1.7873945131919875</c:v>
                </c:pt>
                <c:pt idx="2997">
                  <c:v>1.776497988871133</c:v>
                </c:pt>
                <c:pt idx="2998">
                  <c:v>1.7653456519096549</c:v>
                </c:pt>
                <c:pt idx="2999">
                  <c:v>1.7539391082248044</c:v>
                </c:pt>
                <c:pt idx="3000">
                  <c:v>1.7422800003391616</c:v>
                </c:pt>
                <c:pt idx="3001">
                  <c:v>1.7303700071441155</c:v>
                </c:pt>
                <c:pt idx="3002">
                  <c:v>1.7182108436581056</c:v>
                </c:pt>
                <c:pt idx="3003">
                  <c:v>1.7058042607796629</c:v>
                </c:pt>
                <c:pt idx="3004">
                  <c:v>1.6931520450352913</c:v>
                </c:pt>
                <c:pt idx="3005">
                  <c:v>1.680256018322172</c:v>
                </c:pt>
                <c:pt idx="3006">
                  <c:v>1.6671180376458983</c:v>
                </c:pt>
                <c:pt idx="3007">
                  <c:v>1.6537399948529619</c:v>
                </c:pt>
                <c:pt idx="3008">
                  <c:v>1.6401238163584155</c:v>
                </c:pt>
                <c:pt idx="3009">
                  <c:v>1.626271462868434</c:v>
                </c:pt>
                <c:pt idx="3010">
                  <c:v>1.6121849290979831</c:v>
                </c:pt>
                <c:pt idx="3011">
                  <c:v>1.5978662434835842</c:v>
                </c:pt>
                <c:pt idx="3012">
                  <c:v>1.5833174678912232</c:v>
                </c:pt>
                <c:pt idx="3013">
                  <c:v>1.5685406973194453</c:v>
                </c:pt>
                <c:pt idx="3014">
                  <c:v>1.5535380595976787</c:v>
                </c:pt>
                <c:pt idx="3015">
                  <c:v>1.5383117150798309</c:v>
                </c:pt>
                <c:pt idx="3016">
                  <c:v>1.5228638563332015</c:v>
                </c:pt>
                <c:pt idx="3017">
                  <c:v>1.5071967078227562</c:v>
                </c:pt>
                <c:pt idx="3018">
                  <c:v>1.491312525590808</c:v>
                </c:pt>
                <c:pt idx="3019">
                  <c:v>1.47521359693215</c:v>
                </c:pt>
                <c:pt idx="3020">
                  <c:v>1.4589022400647007</c:v>
                </c:pt>
                <c:pt idx="3021">
                  <c:v>1.4423808037956334</c:v>
                </c:pt>
                <c:pt idx="3022">
                  <c:v>1.4256516671832613</c:v>
                </c:pt>
                <c:pt idx="3023">
                  <c:v>1.4087172391943192</c:v>
                </c:pt>
                <c:pt idx="3024">
                  <c:v>1.3915799583571848</c:v>
                </c:pt>
                <c:pt idx="3025">
                  <c:v>1.3742422924106856</c:v>
                </c:pt>
                <c:pt idx="3026">
                  <c:v>1.3567067379487585</c:v>
                </c:pt>
                <c:pt idx="3027">
                  <c:v>1.3389758200609447</c:v>
                </c:pt>
                <c:pt idx="3028">
                  <c:v>1.3210520919687814</c:v>
                </c:pt>
                <c:pt idx="3029">
                  <c:v>1.3029381346581417</c:v>
                </c:pt>
                <c:pt idx="3030">
                  <c:v>1.2846365565075772</c:v>
                </c:pt>
                <c:pt idx="3031">
                  <c:v>1.2661499929127171</c:v>
                </c:pt>
                <c:pt idx="3032">
                  <c:v>1.2474811059067741</c:v>
                </c:pt>
                <c:pt idx="3033">
                  <c:v>1.2286325837772289</c:v>
                </c:pt>
                <c:pt idx="3034">
                  <c:v>1.2096071406786642</c:v>
                </c:pt>
                <c:pt idx="3035">
                  <c:v>1.190407516242044</c:v>
                </c:pt>
                <c:pt idx="3036">
                  <c:v>1.1710364751801108</c:v>
                </c:pt>
                <c:pt idx="3037">
                  <c:v>1.1514968068892699</c:v>
                </c:pt>
                <c:pt idx="3038">
                  <c:v>1.1317913250480371</c:v>
                </c:pt>
                <c:pt idx="3039">
                  <c:v>1.1119228672117121</c:v>
                </c:pt>
                <c:pt idx="3040">
                  <c:v>1.0918942944039016</c:v>
                </c:pt>
                <c:pt idx="3041">
                  <c:v>1.0717084907044816</c:v>
                </c:pt>
                <c:pt idx="3042">
                  <c:v>1.0513683628343033</c:v>
                </c:pt>
                <c:pt idx="3043">
                  <c:v>1.0308768397366326</c:v>
                </c:pt>
                <c:pt idx="3044">
                  <c:v>1.0102368721553867</c:v>
                </c:pt>
                <c:pt idx="3045">
                  <c:v>0.98945143221023113</c:v>
                </c:pt>
                <c:pt idx="3046">
                  <c:v>0.96852351296860129</c:v>
                </c:pt>
                <c:pt idx="3047">
                  <c:v>0.94745612801470447</c:v>
                </c:pt>
                <c:pt idx="3048">
                  <c:v>0.92625231101556982</c:v>
                </c:pt>
                <c:pt idx="3049">
                  <c:v>0.90491511528421797</c:v>
                </c:pt>
                <c:pt idx="3050">
                  <c:v>0.88344761333992561</c:v>
                </c:pt>
                <c:pt idx="3051">
                  <c:v>0.86185289646591512</c:v>
                </c:pt>
                <c:pt idx="3052">
                  <c:v>0.84013407426410114</c:v>
                </c:pt>
                <c:pt idx="3053">
                  <c:v>0.81829427420731193</c:v>
                </c:pt>
                <c:pt idx="3054">
                  <c:v>0.79633664118906866</c:v>
                </c:pt>
                <c:pt idx="3055">
                  <c:v>0.77426433707054421</c:v>
                </c:pt>
                <c:pt idx="3056">
                  <c:v>0.75208054022540394</c:v>
                </c:pt>
                <c:pt idx="3057">
                  <c:v>0.7297884450820602</c:v>
                </c:pt>
                <c:pt idx="3058">
                  <c:v>0.70739126166369293</c:v>
                </c:pt>
                <c:pt idx="3059">
                  <c:v>0.68489221512601228</c:v>
                </c:pt>
                <c:pt idx="3060">
                  <c:v>0.66229454529284171</c:v>
                </c:pt>
                <c:pt idx="3061">
                  <c:v>0.63960150618958833</c:v>
                </c:pt>
                <c:pt idx="3062">
                  <c:v>0.61681636557466979</c:v>
                </c:pt>
                <c:pt idx="3063">
                  <c:v>0.59394240446896196</c:v>
                </c:pt>
                <c:pt idx="3064">
                  <c:v>0.57098291668333823</c:v>
                </c:pt>
                <c:pt idx="3065">
                  <c:v>0.54794120834437943</c:v>
                </c:pt>
                <c:pt idx="3066">
                  <c:v>0.52482059741822962</c:v>
                </c:pt>
                <c:pt idx="3067">
                  <c:v>0.50162441323295093</c:v>
                </c:pt>
                <c:pt idx="3068">
                  <c:v>0.47835599599898326</c:v>
                </c:pt>
                <c:pt idx="3069">
                  <c:v>0.45501869632815933</c:v>
                </c:pt>
                <c:pt idx="3070">
                  <c:v>0.43161587475136032</c:v>
                </c:pt>
                <c:pt idx="3071">
                  <c:v>0.40815090123441194</c:v>
                </c:pt>
                <c:pt idx="3072">
                  <c:v>0.38462715469296721</c:v>
                </c:pt>
                <c:pt idx="3073">
                  <c:v>0.3610480225058792</c:v>
                </c:pt>
                <c:pt idx="3074">
                  <c:v>0.33741690002743829</c:v>
                </c:pt>
                <c:pt idx="3075">
                  <c:v>0.31373719009844708</c:v>
                </c:pt>
                <c:pt idx="3076">
                  <c:v>0.29001230255621696</c:v>
                </c:pt>
                <c:pt idx="3077">
                  <c:v>0.26624565374355758</c:v>
                </c:pt>
                <c:pt idx="3078">
                  <c:v>0.24244066601682937</c:v>
                </c:pt>
                <c:pt idx="3079">
                  <c:v>0.21860076725313021</c:v>
                </c:pt>
                <c:pt idx="3080">
                  <c:v>0.19472939035668693</c:v>
                </c:pt>
                <c:pt idx="3081">
                  <c:v>0.17082997276453721</c:v>
                </c:pt>
                <c:pt idx="3082">
                  <c:v>0.14690595595147385</c:v>
                </c:pt>
                <c:pt idx="3083">
                  <c:v>0.1229607849346341</c:v>
                </c:pt>
                <c:pt idx="3084">
                  <c:v>9.8997907777224795E-2</c:v>
                </c:pt>
                <c:pt idx="3085">
                  <c:v>7.5020775092148939E-2</c:v>
                </c:pt>
                <c:pt idx="3086">
                  <c:v>5.1032839545123478E-2</c:v>
                </c:pt>
                <c:pt idx="3087">
                  <c:v>2.7037555357373653E-2</c:v>
                </c:pt>
                <c:pt idx="3088">
                  <c:v>3.0383778083730314E-3</c:v>
                </c:pt>
                <c:pt idx="3089">
                  <c:v>-2.0961237261781701E-2</c:v>
                </c:pt>
                <c:pt idx="3090">
                  <c:v>-4.4957833949991581E-2</c:v>
                </c:pt>
                <c:pt idx="3091">
                  <c:v>-6.8947956787799428E-2</c:v>
                </c:pt>
                <c:pt idx="3092">
                  <c:v>-9.2928151238971329E-2</c:v>
                </c:pt>
                <c:pt idx="3093">
                  <c:v>-0.1168949641969439</c:v>
                </c:pt>
                <c:pt idx="3094">
                  <c:v>-0.14084494448206561</c:v>
                </c:pt>
                <c:pt idx="3095">
                  <c:v>-0.16477464333856082</c:v>
                </c:pt>
                <c:pt idx="3096">
                  <c:v>-0.18868061493114449</c:v>
                </c:pt>
                <c:pt idx="3097">
                  <c:v>-0.2125594168412025</c:v>
                </c:pt>
                <c:pt idx="3098">
                  <c:v>-0.23640761056256451</c:v>
                </c:pt>
                <c:pt idx="3099">
                  <c:v>-0.26022176199648767</c:v>
                </c:pt>
                <c:pt idx="3100">
                  <c:v>-0.28399844194635854</c:v>
                </c:pt>
                <c:pt idx="3101">
                  <c:v>-0.30773422661135008</c:v>
                </c:pt>
                <c:pt idx="3102">
                  <c:v>-0.33142569807944372</c:v>
                </c:pt>
                <c:pt idx="3103">
                  <c:v>-0.3550694448197288</c:v>
                </c:pt>
                <c:pt idx="3104">
                  <c:v>-0.37866206217351689</c:v>
                </c:pt>
                <c:pt idx="3105">
                  <c:v>-0.40220015284467686</c:v>
                </c:pt>
                <c:pt idx="3106">
                  <c:v>-0.42568032738882577</c:v>
                </c:pt>
                <c:pt idx="3107">
                  <c:v>-0.44909920470140274</c:v>
                </c:pt>
                <c:pt idx="3108">
                  <c:v>-0.47245341250454242</c:v>
                </c:pt>
                <c:pt idx="3109">
                  <c:v>-0.49573958783267702</c:v>
                </c:pt>
                <c:pt idx="3110">
                  <c:v>-0.51895437751679763</c:v>
                </c:pt>
                <c:pt idx="3111">
                  <c:v>-0.54209443866730456</c:v>
                </c:pt>
                <c:pt idx="3112">
                  <c:v>-0.56515643915537817</c:v>
                </c:pt>
                <c:pt idx="3113">
                  <c:v>-0.58813705809278549</c:v>
                </c:pt>
                <c:pt idx="3114">
                  <c:v>-0.61103298631015046</c:v>
                </c:pt>
                <c:pt idx="3115">
                  <c:v>-0.63384092683331972</c:v>
                </c:pt>
                <c:pt idx="3116">
                  <c:v>-0.65655759535831038</c:v>
                </c:pt>
                <c:pt idx="3117">
                  <c:v>-0.67917972072410882</c:v>
                </c:pt>
                <c:pt idx="3118">
                  <c:v>-0.70170404538371323</c:v>
                </c:pt>
                <c:pt idx="3119">
                  <c:v>-0.7241273258733345</c:v>
                </c:pt>
                <c:pt idx="3120">
                  <c:v>-0.74644633327931598</c:v>
                </c:pt>
                <c:pt idx="3121">
                  <c:v>-0.76865785370315831</c:v>
                </c:pt>
                <c:pt idx="3122">
                  <c:v>-0.79075868872430177</c:v>
                </c:pt>
                <c:pt idx="3123">
                  <c:v>-0.81274565586069347</c:v>
                </c:pt>
                <c:pt idx="3124">
                  <c:v>-0.8346155890270589</c:v>
                </c:pt>
                <c:pt idx="3125">
                  <c:v>-0.85636533899081324</c:v>
                </c:pt>
                <c:pt idx="3126">
                  <c:v>-0.87799177382554505</c:v>
                </c:pt>
                <c:pt idx="3127">
                  <c:v>-0.89949177936200853</c:v>
                </c:pt>
                <c:pt idx="3128">
                  <c:v>-0.92086225963655821</c:v>
                </c:pt>
                <c:pt idx="3129">
                  <c:v>-0.94210013733694997</c:v>
                </c:pt>
                <c:pt idx="3130">
                  <c:v>-0.96320235424553158</c:v>
                </c:pt>
                <c:pt idx="3131">
                  <c:v>-0.98416587167948255</c:v>
                </c:pt>
                <c:pt idx="3132">
                  <c:v>-1.0049876709285546</c:v>
                </c:pt>
                <c:pt idx="3133">
                  <c:v>-1.0256647536896233</c:v>
                </c:pt>
                <c:pt idx="3134">
                  <c:v>-1.0461941424985008</c:v>
                </c:pt>
                <c:pt idx="3135">
                  <c:v>-1.0665728811586732</c:v>
                </c:pt>
                <c:pt idx="3136">
                  <c:v>-1.0867980351669881</c:v>
                </c:pt>
                <c:pt idx="3137">
                  <c:v>-1.1068666921362167</c:v>
                </c:pt>
                <c:pt idx="3138">
                  <c:v>-1.1267759622144342</c:v>
                </c:pt>
                <c:pt idx="3139">
                  <c:v>-1.1465229785011524</c:v>
                </c:pt>
                <c:pt idx="3140">
                  <c:v>-1.1661048974601487</c:v>
                </c:pt>
                <c:pt idx="3141">
                  <c:v>-1.1855188993289301</c:v>
                </c:pt>
                <c:pt idx="3142">
                  <c:v>-1.204762188524775</c:v>
                </c:pt>
                <c:pt idx="3143">
                  <c:v>-1.2238319940472915</c:v>
                </c:pt>
                <c:pt idx="3144">
                  <c:v>-1.2427255698774367</c:v>
                </c:pt>
                <c:pt idx="3145">
                  <c:v>-1.261440195372928</c:v>
                </c:pt>
                <c:pt idx="3146">
                  <c:v>-1.2799731756600656</c:v>
                </c:pt>
                <c:pt idx="3147">
                  <c:v>-1.2983218420216696</c:v>
                </c:pt>
                <c:pt idx="3148">
                  <c:v>-1.3164835522815226</c:v>
                </c:pt>
                <c:pt idx="3149">
                  <c:v>-1.3344556911847198</c:v>
                </c:pt>
                <c:pt idx="3150">
                  <c:v>-1.3522356707743146</c:v>
                </c:pt>
                <c:pt idx="3151">
                  <c:v>-1.3698209307639702</c:v>
                </c:pt>
                <c:pt idx="3152">
                  <c:v>-1.3872089389066347</c:v>
                </c:pt>
                <c:pt idx="3153">
                  <c:v>-1.4043971913591822</c:v>
                </c:pt>
                <c:pt idx="3154">
                  <c:v>-1.4213832130429609</c:v>
                </c:pt>
                <c:pt idx="3155">
                  <c:v>-1.4381645580001996</c:v>
                </c:pt>
                <c:pt idx="3156">
                  <c:v>-1.4547388097462226</c:v>
                </c:pt>
                <c:pt idx="3157">
                  <c:v>-1.4711035816174189</c:v>
                </c:pt>
                <c:pt idx="3158">
                  <c:v>-1.4872565171149075</c:v>
                </c:pt>
                <c:pt idx="3159">
                  <c:v>-1.5031952902439174</c:v>
                </c:pt>
                <c:pt idx="3160">
                  <c:v>-1.5189176058486318</c:v>
                </c:pt>
                <c:pt idx="3161">
                  <c:v>-1.5344211999427717</c:v>
                </c:pt>
                <c:pt idx="3162">
                  <c:v>-1.5497038400356054</c:v>
                </c:pt>
                <c:pt idx="3163">
                  <c:v>-1.5647633254533311</c:v>
                </c:pt>
                <c:pt idx="3164">
                  <c:v>-1.5795974876560988</c:v>
                </c:pt>
                <c:pt idx="3165">
                  <c:v>-1.5942041905501751</c:v>
                </c:pt>
                <c:pt idx="3166">
                  <c:v>-1.6085813307955841</c:v>
                </c:pt>
                <c:pt idx="3167">
                  <c:v>-1.6227268381089734</c:v>
                </c:pt>
                <c:pt idx="3168">
                  <c:v>-1.6366386755617337</c:v>
                </c:pt>
                <c:pt idx="3169">
                  <c:v>-1.650314839873311</c:v>
                </c:pt>
                <c:pt idx="3170">
                  <c:v>-1.6637533616996769</c:v>
                </c:pt>
                <c:pt idx="3171">
                  <c:v>-1.6769523059169102</c:v>
                </c:pt>
                <c:pt idx="3172">
                  <c:v>-1.689909771899851</c:v>
                </c:pt>
                <c:pt idx="3173">
                  <c:v>-1.7026238937957883</c:v>
                </c:pt>
                <c:pt idx="3174">
                  <c:v>-1.7150928407931316</c:v>
                </c:pt>
                <c:pt idx="3175">
                  <c:v>-1.7273148173850816</c:v>
                </c:pt>
                <c:pt idx="3176">
                  <c:v>-1.7392880636281063</c:v>
                </c:pt>
                <c:pt idx="3177">
                  <c:v>-1.7510108553954371</c:v>
                </c:pt>
                <c:pt idx="3178">
                  <c:v>-1.762481504625337</c:v>
                </c:pt>
                <c:pt idx="3179">
                  <c:v>-1.7736983595641107</c:v>
                </c:pt>
                <c:pt idx="3180">
                  <c:v>-1.7846598050040501</c:v>
                </c:pt>
                <c:pt idx="3181">
                  <c:v>-1.7953642625159461</c:v>
                </c:pt>
                <c:pt idx="3182">
                  <c:v>-1.8058101906764144</c:v>
                </c:pt>
                <c:pt idx="3183">
                  <c:v>-1.8159960852898502</c:v>
                </c:pt>
                <c:pt idx="3184">
                  <c:v>-1.8259204796050306</c:v>
                </c:pt>
                <c:pt idx="3185">
                  <c:v>-1.8355819445263231</c:v>
                </c:pt>
                <c:pt idx="3186">
                  <c:v>-1.8449790888194741</c:v>
                </c:pt>
                <c:pt idx="3187">
                  <c:v>-1.854110559311944</c:v>
                </c:pt>
                <c:pt idx="3188">
                  <c:v>-1.8629750410877604</c:v>
                </c:pt>
                <c:pt idx="3189">
                  <c:v>-1.8715712576768655</c:v>
                </c:pt>
                <c:pt idx="3190">
                  <c:v>-1.8798979712389199</c:v>
                </c:pt>
                <c:pt idx="3191">
                  <c:v>-1.8879539827415739</c:v>
                </c:pt>
                <c:pt idx="3192">
                  <c:v>-1.8957381321330768</c:v>
                </c:pt>
                <c:pt idx="3193">
                  <c:v>-1.9032492985093681</c:v>
                </c:pt>
                <c:pt idx="3194">
                  <c:v>-1.9104864002754816</c:v>
                </c:pt>
                <c:pt idx="3195">
                  <c:v>-1.9174483953012518</c:v>
                </c:pt>
                <c:pt idx="3196">
                  <c:v>-1.9241342810714375</c:v>
                </c:pt>
                <c:pt idx="3197">
                  <c:v>-1.9305430948300371</c:v>
                </c:pt>
                <c:pt idx="3198">
                  <c:v>-1.9366739137189437</c:v>
                </c:pt>
                <c:pt idx="3199">
                  <c:v>-1.9425258549108311</c:v>
                </c:pt>
                <c:pt idx="3200">
                  <c:v>-1.94809807573628</c:v>
                </c:pt>
                <c:pt idx="3201">
                  <c:v>-1.95338977380512</c:v>
                </c:pt>
                <c:pt idx="3202">
                  <c:v>-1.9584001871219734</c:v>
                </c:pt>
                <c:pt idx="3203">
                  <c:v>-1.9631285941959806</c:v>
                </c:pt>
                <c:pt idx="3204">
                  <c:v>-1.9675743141446935</c:v>
                </c:pt>
                <c:pt idx="3205">
                  <c:v>-1.9717367067921192</c:v>
                </c:pt>
                <c:pt idx="3206">
                  <c:v>-1.9756151727609161</c:v>
                </c:pt>
                <c:pt idx="3207">
                  <c:v>-1.97920915355868</c:v>
                </c:pt>
                <c:pt idx="3208">
                  <c:v>-1.9825181316583862</c:v>
                </c:pt>
                <c:pt idx="3209">
                  <c:v>-1.9855416305729126</c:v>
                </c:pt>
                <c:pt idx="3210">
                  <c:v>-1.9882792149236337</c:v>
                </c:pt>
                <c:pt idx="3211">
                  <c:v>-1.9907304905031347</c:v>
                </c:pt>
                <c:pt idx="3212">
                  <c:v>-1.9928951043319703</c:v>
                </c:pt>
                <c:pt idx="3213">
                  <c:v>-1.9947727447094894</c:v>
                </c:pt>
                <c:pt idx="3214">
                  <c:v>-1.9963631412587188</c:v>
                </c:pt>
                <c:pt idx="3215">
                  <c:v>-1.9976660649653073</c:v>
                </c:pt>
                <c:pt idx="3216">
                  <c:v>-1.9986813282104905</c:v>
                </c:pt>
                <c:pt idx="3217">
                  <c:v>-1.999408784798117</c:v>
                </c:pt>
                <c:pt idx="3218">
                  <c:v>-1.999848329975694</c:v>
                </c:pt>
                <c:pt idx="3219">
                  <c:v>-1.9999999004494757</c:v>
                </c:pt>
                <c:pt idx="3220">
                  <c:v>-1.9998634743935759</c:v>
                </c:pt>
                <c:pt idx="3221">
                  <c:v>-1.9994390714531109</c:v>
                </c:pt>
                <c:pt idx="3222">
                  <c:v>-1.9987267527413715</c:v>
                </c:pt>
                <c:pt idx="3223">
                  <c:v>-1.99772662083102</c:v>
                </c:pt>
                <c:pt idx="3224">
                  <c:v>-1.996438819739323</c:v>
                </c:pt>
                <c:pt idx="3225">
                  <c:v>-1.9948635349074149</c:v>
                </c:pt>
                <c:pt idx="3226">
                  <c:v>-1.993000993173587</c:v>
                </c:pt>
                <c:pt idx="3227">
                  <c:v>-1.99085146274063</c:v>
                </c:pt>
                <c:pt idx="3228">
                  <c:v>-1.9884152531372157</c:v>
                </c:pt>
                <c:pt idx="3229">
                  <c:v>-1.9856927151733132</c:v>
                </c:pt>
                <c:pt idx="3230">
                  <c:v>-1.9826842408896865</c:v>
                </c:pt>
                <c:pt idx="3231">
                  <c:v>-1.9793902635014335</c:v>
                </c:pt>
                <c:pt idx="3232">
                  <c:v>-1.9758112573356064</c:v>
                </c:pt>
                <c:pt idx="3233">
                  <c:v>-1.9719477377629082</c:v>
                </c:pt>
                <c:pt idx="3234">
                  <c:v>-1.9678002611234815</c:v>
                </c:pt>
                <c:pt idx="3235">
                  <c:v>-1.9633694246467956</c:v>
                </c:pt>
                <c:pt idx="3236">
                  <c:v>-1.9586558663656466</c:v>
                </c:pt>
                <c:pt idx="3237">
                  <c:v>-1.9536602650242849</c:v>
                </c:pt>
                <c:pt idx="3238">
                  <c:v>-1.9483833399806625</c:v>
                </c:pt>
                <c:pt idx="3239">
                  <c:v>-1.9428258511028762</c:v>
                </c:pt>
                <c:pt idx="3240">
                  <c:v>-1.9369885986597213</c:v>
                </c:pt>
                <c:pt idx="3241">
                  <c:v>-1.9308724232054564</c:v>
                </c:pt>
                <c:pt idx="3242">
                  <c:v>-1.9244782054587777</c:v>
                </c:pt>
                <c:pt idx="3243">
                  <c:v>-1.9178068661760028</c:v>
                </c:pt>
                <c:pt idx="3244">
                  <c:v>-1.9108593660184492</c:v>
                </c:pt>
                <c:pt idx="3245">
                  <c:v>-1.9036367054141337</c:v>
                </c:pt>
                <c:pt idx="3246">
                  <c:v>-1.8961399244137156</c:v>
                </c:pt>
                <c:pt idx="3247">
                  <c:v>-1.8883701025406916</c:v>
                </c:pt>
                <c:pt idx="3248">
                  <c:v>-1.8803283586359945</c:v>
                </c:pt>
                <c:pt idx="3249">
                  <c:v>-1.8720158506968358</c:v>
                </c:pt>
                <c:pt idx="3250">
                  <c:v>-1.8634337757100095</c:v>
                </c:pt>
                <c:pt idx="3251">
                  <c:v>-1.8545833694794844</c:v>
                </c:pt>
                <c:pt idx="3252">
                  <c:v>-1.8454659064484482</c:v>
                </c:pt>
                <c:pt idx="3253">
                  <c:v>-1.8360826995158386</c:v>
                </c:pt>
                <c:pt idx="3254">
                  <c:v>-1.8264350998472401</c:v>
                </c:pt>
                <c:pt idx="3255">
                  <c:v>-1.8165244966803227</c:v>
                </c:pt>
                <c:pt idx="3256">
                  <c:v>-1.8063523171248164</c:v>
                </c:pt>
                <c:pt idx="3257">
                  <c:v>-1.7959200259570183</c:v>
                </c:pt>
                <c:pt idx="3258">
                  <c:v>-1.7852291254088111</c:v>
                </c:pt>
                <c:pt idx="3259">
                  <c:v>-1.7742811549513995</c:v>
                </c:pt>
                <c:pt idx="3260">
                  <c:v>-1.763077691073631</c:v>
                </c:pt>
                <c:pt idx="3261">
                  <c:v>-1.7516203470549252</c:v>
                </c:pt>
                <c:pt idx="3262">
                  <c:v>-1.7399107727330287</c:v>
                </c:pt>
                <c:pt idx="3263">
                  <c:v>-1.72795065426641</c:v>
                </c:pt>
                <c:pt idx="3264">
                  <c:v>-1.7157417138914615</c:v>
                </c:pt>
                <c:pt idx="3265">
                  <c:v>-1.7032857096745</c:v>
                </c:pt>
                <c:pt idx="3266">
                  <c:v>-1.6905844352586166</c:v>
                </c:pt>
                <c:pt idx="3267">
                  <c:v>-1.6776397196053565</c:v>
                </c:pt>
                <c:pt idx="3268">
                  <c:v>-1.6644534267314284</c:v>
                </c:pt>
                <c:pt idx="3269">
                  <c:v>-1.6510274554402207</c:v>
                </c:pt>
                <c:pt idx="3270">
                  <c:v>-1.6373637390483753</c:v>
                </c:pt>
                <c:pt idx="3271">
                  <c:v>-1.6234642451074657</c:v>
                </c:pt>
                <c:pt idx="3272">
                  <c:v>-1.609330975120602</c:v>
                </c:pt>
                <c:pt idx="3273">
                  <c:v>-1.5949659642542231</c:v>
                </c:pt>
                <c:pt idx="3274">
                  <c:v>-1.580371281045071</c:v>
                </c:pt>
                <c:pt idx="3275">
                  <c:v>-1.565549027102334</c:v>
                </c:pt>
                <c:pt idx="3276">
                  <c:v>-1.5505013368049414</c:v>
                </c:pt>
                <c:pt idx="3277">
                  <c:v>-1.5352303769942932</c:v>
                </c:pt>
                <c:pt idx="3278">
                  <c:v>-1.5197383466622414</c:v>
                </c:pt>
                <c:pt idx="3279">
                  <c:v>-1.5040274766343564</c:v>
                </c:pt>
                <c:pt idx="3280">
                  <c:v>-1.4881000292487925</c:v>
                </c:pt>
                <c:pt idx="3281">
                  <c:v>-1.4719582980304224</c:v>
                </c:pt>
                <c:pt idx="3282">
                  <c:v>-1.455604607360677</c:v>
                </c:pt>
                <c:pt idx="3283">
                  <c:v>-1.4390413121427541</c:v>
                </c:pt>
                <c:pt idx="3284">
                  <c:v>-1.4222707974625146</c:v>
                </c:pt>
                <c:pt idx="3285">
                  <c:v>-1.4052954782451224</c:v>
                </c:pt>
                <c:pt idx="3286">
                  <c:v>-1.388117798907212</c:v>
                </c:pt>
                <c:pt idx="3287">
                  <c:v>-1.3707402330049048</c:v>
                </c:pt>
                <c:pt idx="3288">
                  <c:v>-1.3531652828776621</c:v>
                </c:pt>
                <c:pt idx="3289">
                  <c:v>-1.3353954792879645</c:v>
                </c:pt>
                <c:pt idx="3290">
                  <c:v>-1.3174333810567913</c:v>
                </c:pt>
                <c:pt idx="3291">
                  <c:v>-1.2992815746952597</c:v>
                </c:pt>
                <c:pt idx="3292">
                  <c:v>-1.2809426740321199</c:v>
                </c:pt>
                <c:pt idx="3293">
                  <c:v>-1.2624193198373779</c:v>
                </c:pt>
                <c:pt idx="3294">
                  <c:v>-1.243714179442029</c:v>
                </c:pt>
                <c:pt idx="3295">
                  <c:v>-1.2248299463539685</c:v>
                </c:pt>
                <c:pt idx="3296">
                  <c:v>-1.205769339870129</c:v>
                </c:pt>
                <c:pt idx="3297">
                  <c:v>-1.1865351046849075</c:v>
                </c:pt>
                <c:pt idx="3298">
                  <c:v>-1.1671300104949458</c:v>
                </c:pt>
                <c:pt idx="3299">
                  <c:v>-1.1475568516002408</c:v>
                </c:pt>
                <c:pt idx="3300">
                  <c:v>-1.1278184465018855</c:v>
                </c:pt>
                <c:pt idx="3301">
                  <c:v>-1.1079176374961066</c:v>
                </c:pt>
                <c:pt idx="3302">
                  <c:v>-1.0878572902649772</c:v>
                </c:pt>
                <c:pt idx="3303">
                  <c:v>-1.0676402934638698</c:v>
                </c:pt>
                <c:pt idx="3304">
                  <c:v>-1.0472695583053893</c:v>
                </c:pt>
                <c:pt idx="3305">
                  <c:v>-1.0267480181401738</c:v>
                </c:pt>
                <c:pt idx="3306">
                  <c:v>-1.006078628034546</c:v>
                </c:pt>
                <c:pt idx="3307">
                  <c:v>-0.98526436434500131</c:v>
                </c:pt>
                <c:pt idx="3308">
                  <c:v>-0.96430822428950724</c:v>
                </c:pt>
                <c:pt idx="3309">
                  <c:v>-0.94321322551601949</c:v>
                </c:pt>
                <c:pt idx="3310">
                  <c:v>-0.9219824056679472</c:v>
                </c:pt>
                <c:pt idx="3311">
                  <c:v>-0.90061882194662413</c:v>
                </c:pt>
                <c:pt idx="3312">
                  <c:v>-0.87912555067121534</c:v>
                </c:pt>
                <c:pt idx="3313">
                  <c:v>-0.85750568683560602</c:v>
                </c:pt>
                <c:pt idx="3314">
                  <c:v>-0.83576234366286783</c:v>
                </c:pt>
                <c:pt idx="3315">
                  <c:v>-0.81389865215684554</c:v>
                </c:pt>
                <c:pt idx="3316">
                  <c:v>-0.79191776065130992</c:v>
                </c:pt>
                <c:pt idx="3317">
                  <c:v>-0.76982283435665466</c:v>
                </c:pt>
                <c:pt idx="3318">
                  <c:v>-0.74761705490412578</c:v>
                </c:pt>
                <c:pt idx="3319">
                  <c:v>-0.72530361988755365</c:v>
                </c:pt>
                <c:pt idx="3320">
                  <c:v>-0.70288574240302293</c:v>
                </c:pt>
                <c:pt idx="3321">
                  <c:v>-0.68036665058619361</c:v>
                </c:pt>
                <c:pt idx="3322">
                  <c:v>-0.65774958714733445</c:v>
                </c:pt>
                <c:pt idx="3323">
                  <c:v>-0.635037808904512</c:v>
                </c:pt>
                <c:pt idx="3324">
                  <c:v>-0.61223458631454719</c:v>
                </c:pt>
                <c:pt idx="3325">
                  <c:v>-0.58934320300208953</c:v>
                </c:pt>
                <c:pt idx="3326">
                  <c:v>-0.56636695528677961</c:v>
                </c:pt>
                <c:pt idx="3327">
                  <c:v>-0.54330915170858585</c:v>
                </c:pt>
                <c:pt idx="3328">
                  <c:v>-0.52017311255137977</c:v>
                </c:pt>
                <c:pt idx="3329">
                  <c:v>-0.49696216936482107</c:v>
                </c:pt>
                <c:pt idx="3330">
                  <c:v>-0.47367966448463417</c:v>
                </c:pt>
                <c:pt idx="3331">
                  <c:v>-0.45032895055124839</c:v>
                </c:pt>
                <c:pt idx="3332">
                  <c:v>-0.42691339002716167</c:v>
                </c:pt>
                <c:pt idx="3333">
                  <c:v>-0.40343635471262784</c:v>
                </c:pt>
                <c:pt idx="3334">
                  <c:v>-0.37990122526012216</c:v>
                </c:pt>
                <c:pt idx="3335">
                  <c:v>-0.3563113906876591</c:v>
                </c:pt>
                <c:pt idx="3336">
                  <c:v>-0.33267024789065419</c:v>
                </c:pt>
                <c:pt idx="3337">
                  <c:v>-0.30898120115279049</c:v>
                </c:pt>
                <c:pt idx="3338">
                  <c:v>-0.28524766165586363</c:v>
                </c:pt>
                <c:pt idx="3339">
                  <c:v>-0.26147304698859203</c:v>
                </c:pt>
                <c:pt idx="3340">
                  <c:v>-0.2376607806543633</c:v>
                </c:pt>
                <c:pt idx="3341">
                  <c:v>-0.21381429157841031</c:v>
                </c:pt>
                <c:pt idx="3342">
                  <c:v>-0.1899370136139111</c:v>
                </c:pt>
                <c:pt idx="3343">
                  <c:v>-0.16603238504767517</c:v>
                </c:pt>
                <c:pt idx="3344">
                  <c:v>-0.14210384810490917</c:v>
                </c:pt>
                <c:pt idx="3345">
                  <c:v>-0.11815484845354196</c:v>
                </c:pt>
                <c:pt idx="3346">
                  <c:v>-9.418883470818222E-2</c:v>
                </c:pt>
                <c:pt idx="3347">
                  <c:v>-7.0209257933396232E-2</c:v>
                </c:pt>
                <c:pt idx="3348">
                  <c:v>-4.6219571146774649E-2</c:v>
                </c:pt>
                <c:pt idx="3349">
                  <c:v>-2.2223228821760758E-2</c:v>
                </c:pt>
                <c:pt idx="3350">
                  <c:v>1.7763136097734939E-3</c:v>
                </c:pt>
                <c:pt idx="3351">
                  <c:v>2.5775600255231606E-2</c:v>
                </c:pt>
                <c:pt idx="3352">
                  <c:v>4.9771175258807192E-2</c:v>
                </c:pt>
                <c:pt idx="3353">
                  <c:v>7.3759583299121273E-2</c:v>
                </c:pt>
                <c:pt idx="3354">
                  <c:v>9.7737370086910441E-2</c:v>
                </c:pt>
                <c:pt idx="3355">
                  <c:v>0.12170108286229646</c:v>
                </c:pt>
                <c:pt idx="3356">
                  <c:v>0.14564727089204876</c:v>
                </c:pt>
                <c:pt idx="3357">
                  <c:v>0.1695724859664699</c:v>
                </c:pt>
                <c:pt idx="3358">
                  <c:v>0.19347328289593169</c:v>
                </c:pt>
                <c:pt idx="3359">
                  <c:v>0.2173462200069767</c:v>
                </c:pt>
                <c:pt idx="3360">
                  <c:v>0.24118785963791317</c:v>
                </c:pt>
                <c:pt idx="3361">
                  <c:v>0.26499476863383237</c:v>
                </c:pt>
                <c:pt idx="3362">
                  <c:v>0.28876351884096307</c:v>
                </c:pt>
                <c:pt idx="3363">
                  <c:v>0.31249068760038967</c:v>
                </c:pt>
                <c:pt idx="3364">
                  <c:v>0.33617285824076915</c:v>
                </c:pt>
                <c:pt idx="3365">
                  <c:v>0.35980662057045182</c:v>
                </c:pt>
                <c:pt idx="3366">
                  <c:v>0.38338857136852922</c:v>
                </c:pt>
                <c:pt idx="3367">
                  <c:v>0.40691531487483573</c:v>
                </c:pt>
                <c:pt idx="3368">
                  <c:v>0.43038346327891874</c:v>
                </c:pt>
                <c:pt idx="3369">
                  <c:v>0.45378963720800253</c:v>
                </c:pt>
                <c:pt idx="3370">
                  <c:v>0.47713046621348693</c:v>
                </c:pt>
                <c:pt idx="3371">
                  <c:v>0.50040258925628645</c:v>
                </c:pt>
                <c:pt idx="3372">
                  <c:v>0.5236026551909384</c:v>
                </c:pt>
                <c:pt idx="3373">
                  <c:v>0.54672732324801021</c:v>
                </c:pt>
                <c:pt idx="3374">
                  <c:v>0.56977326351530189</c:v>
                </c:pt>
                <c:pt idx="3375">
                  <c:v>0.59273715741719712</c:v>
                </c:pt>
                <c:pt idx="3376">
                  <c:v>0.61561569819265571</c:v>
                </c:pt>
                <c:pt idx="3377">
                  <c:v>0.63840559137138042</c:v>
                </c:pt>
                <c:pt idx="3378">
                  <c:v>0.66110355524809372</c:v>
                </c:pt>
                <c:pt idx="3379">
                  <c:v>0.68370632135521936</c:v>
                </c:pt>
                <c:pt idx="3380">
                  <c:v>0.7062106349335221</c:v>
                </c:pt>
                <c:pt idx="3381">
                  <c:v>0.72861325540073374</c:v>
                </c:pt>
                <c:pt idx="3382">
                  <c:v>0.75091095681817888</c:v>
                </c:pt>
                <c:pt idx="3383">
                  <c:v>0.77310052835542331</c:v>
                </c:pt>
                <c:pt idx="3384">
                  <c:v>0.79517877475250887</c:v>
                </c:pt>
                <c:pt idx="3385">
                  <c:v>0.81714251678006633</c:v>
                </c:pt>
                <c:pt idx="3386">
                  <c:v>0.83898859169723605</c:v>
                </c:pt>
                <c:pt idx="3387">
                  <c:v>0.86071385370696663</c:v>
                </c:pt>
                <c:pt idx="3388">
                  <c:v>0.88231517440906981</c:v>
                </c:pt>
                <c:pt idx="3389">
                  <c:v>0.90378944325069133</c:v>
                </c:pt>
                <c:pt idx="3390">
                  <c:v>0.92513356797422552</c:v>
                </c:pt>
                <c:pt idx="3391">
                  <c:v>0.9463444750625819</c:v>
                </c:pt>
                <c:pt idx="3392">
                  <c:v>0.9674191101818298</c:v>
                </c:pt>
                <c:pt idx="3393">
                  <c:v>0.98835443862089112</c:v>
                </c:pt>
                <c:pt idx="3394">
                  <c:v>1.0091474457286469</c:v>
                </c:pt>
                <c:pt idx="3395">
                  <c:v>1.029795137348041</c:v>
                </c:pt>
                <c:pt idx="3396">
                  <c:v>1.050294540247122</c:v>
                </c:pt>
                <c:pt idx="3397">
                  <c:v>1.0706427025472955</c:v>
                </c:pt>
                <c:pt idx="3398">
                  <c:v>1.0908366941483763</c:v>
                </c:pt>
                <c:pt idx="3399">
                  <c:v>1.1108736071504681</c:v>
                </c:pt>
                <c:pt idx="3400">
                  <c:v>1.1307505562726869</c:v>
                </c:pt>
                <c:pt idx="3401">
                  <c:v>1.1504646792687419</c:v>
                </c:pt>
                <c:pt idx="3402">
                  <c:v>1.1700131373389873</c:v>
                </c:pt>
                <c:pt idx="3403">
                  <c:v>1.1893931155392055</c:v>
                </c:pt>
                <c:pt idx="3404">
                  <c:v>1.2086018231860591</c:v>
                </c:pt>
                <c:pt idx="3405">
                  <c:v>1.2276364942588167</c:v>
                </c:pt>
                <c:pt idx="3406">
                  <c:v>1.2464943877977692</c:v>
                </c:pt>
                <c:pt idx="3407">
                  <c:v>1.2651727882987995</c:v>
                </c:pt>
                <c:pt idx="3408">
                  <c:v>1.283669006104512</c:v>
                </c:pt>
                <c:pt idx="3409">
                  <c:v>1.3019803777915364</c:v>
                </c:pt>
                <c:pt idx="3410">
                  <c:v>1.3201042665539593</c:v>
                </c:pt>
                <c:pt idx="3411">
                  <c:v>1.3380380625831172</c:v>
                </c:pt>
                <c:pt idx="3412">
                  <c:v>1.3557791834433923</c:v>
                </c:pt>
                <c:pt idx="3413">
                  <c:v>1.3733250744440371</c:v>
                </c:pt>
                <c:pt idx="3414">
                  <c:v>1.3906732090070357</c:v>
                </c:pt>
                <c:pt idx="3415">
                  <c:v>1.4078210890310192</c:v>
                </c:pt>
                <c:pt idx="3416">
                  <c:v>1.4247662452508856</c:v>
                </c:pt>
                <c:pt idx="3417">
                  <c:v>1.44150623759342</c:v>
                </c:pt>
                <c:pt idx="3418">
                  <c:v>1.4580386555286518</c:v>
                </c:pt>
                <c:pt idx="3419">
                  <c:v>1.474361118416966</c:v>
                </c:pt>
                <c:pt idx="3420">
                  <c:v>1.4904712758519121</c:v>
                </c:pt>
                <c:pt idx="3421">
                  <c:v>1.5063668079986574</c:v>
                </c:pt>
                <c:pt idx="3422">
                  <c:v>1.5220454259280405</c:v>
                </c:pt>
                <c:pt idx="3423">
                  <c:v>1.5375048719461624</c:v>
                </c:pt>
                <c:pt idx="3424">
                  <c:v>1.5527429199195379</c:v>
                </c:pt>
                <c:pt idx="3425">
                  <c:v>1.5677573755955629</c:v>
                </c:pt>
                <c:pt idx="3426">
                  <c:v>1.5825460769185653</c:v>
                </c:pt>
                <c:pt idx="3427">
                  <c:v>1.5971068943411351</c:v>
                </c:pt>
                <c:pt idx="3428">
                  <c:v>1.6114377311306984</c:v>
                </c:pt>
                <c:pt idx="3429">
                  <c:v>1.6255365236715218</c:v>
                </c:pt>
                <c:pt idx="3430">
                  <c:v>1.6394012417618586</c:v>
                </c:pt>
                <c:pt idx="3431">
                  <c:v>1.6530298889062613</c:v>
                </c:pt>
                <c:pt idx="3432">
                  <c:v>1.6664205026030674</c:v>
                </c:pt>
                <c:pt idx="3433">
                  <c:v>1.6795711546270675</c:v>
                </c:pt>
                <c:pt idx="3434">
                  <c:v>1.6924799513070938</c:v>
                </c:pt>
                <c:pt idx="3435">
                  <c:v>1.7051450337987082</c:v>
                </c:pt>
                <c:pt idx="3436">
                  <c:v>1.7175645783519395</c:v>
                </c:pt>
                <c:pt idx="3437">
                  <c:v>1.7297367965738184</c:v>
                </c:pt>
                <c:pt idx="3438">
                  <c:v>1.7416599356859757</c:v>
                </c:pt>
                <c:pt idx="3439">
                  <c:v>1.753332278776961</c:v>
                </c:pt>
                <c:pt idx="3440">
                  <c:v>1.7647521450495391</c:v>
                </c:pt>
                <c:pt idx="3441">
                  <c:v>1.7759178900627144</c:v>
                </c:pt>
                <c:pt idx="3442">
                  <c:v>1.7868279059684982</c:v>
                </c:pt>
                <c:pt idx="3443">
                  <c:v>1.7974806217434334</c:v>
                </c:pt>
                <c:pt idx="3444">
                  <c:v>1.8078745034148758</c:v>
                </c:pt>
                <c:pt idx="3445">
                  <c:v>1.8180080542818242</c:v>
                </c:pt>
                <c:pt idx="3446">
                  <c:v>1.8278798151304472</c:v>
                </c:pt>
                <c:pt idx="3447">
                  <c:v>1.8374883644442586</c:v>
                </c:pt>
                <c:pt idx="3448">
                  <c:v>1.8468323186087543</c:v>
                </c:pt>
                <c:pt idx="3449">
                  <c:v>1.8559103321106816</c:v>
                </c:pt>
                <c:pt idx="3450">
                  <c:v>1.8647210977317823</c:v>
                </c:pt>
                <c:pt idx="3451">
                  <c:v>1.8732633467370323</c:v>
                </c:pt>
                <c:pt idx="3452">
                  <c:v>1.8815358490573357</c:v>
                </c:pt>
                <c:pt idx="3453">
                  <c:v>1.8895374134666534</c:v>
                </c:pt>
                <c:pt idx="3454">
                  <c:v>1.8972668877535366</c:v>
                </c:pt>
                <c:pt idx="3455">
                  <c:v>1.9047231588870404</c:v>
                </c:pt>
                <c:pt idx="3456">
                  <c:v>1.9119051531770188</c:v>
                </c:pt>
                <c:pt idx="3457">
                  <c:v>1.9188118364286919</c:v>
                </c:pt>
                <c:pt idx="3458">
                  <c:v>1.9254422140916061</c:v>
                </c:pt>
                <c:pt idx="3459">
                  <c:v>1.9317953314028471</c:v>
                </c:pt>
                <c:pt idx="3460">
                  <c:v>1.9378702735244884</c:v>
                </c:pt>
                <c:pt idx="3461">
                  <c:v>1.9436661656753627</c:v>
                </c:pt>
                <c:pt idx="3462">
                  <c:v>1.9491821732570223</c:v>
                </c:pt>
                <c:pt idx="3463">
                  <c:v>1.9544175019739063</c:v>
                </c:pt>
                <c:pt idx="3464">
                  <c:v>1.9593713979477174</c:v>
                </c:pt>
                <c:pt idx="3465">
                  <c:v>1.9640431478260045</c:v>
                </c:pt>
                <c:pt idx="3466">
                  <c:v>1.9684320788848524</c:v>
                </c:pt>
                <c:pt idx="3467">
                  <c:v>1.9725375591257801</c:v>
                </c:pt>
                <c:pt idx="3468">
                  <c:v>1.9763589973667197</c:v>
                </c:pt>
                <c:pt idx="3469">
                  <c:v>1.9798958433271685</c:v>
                </c:pt>
                <c:pt idx="3470">
                  <c:v>1.9831475877074258</c:v>
                </c:pt>
                <c:pt idx="3471">
                  <c:v>1.9861137622619138</c:v>
                </c:pt>
                <c:pt idx="3472">
                  <c:v>1.9887939398666226</c:v>
                </c:pt>
                <c:pt idx="3473">
                  <c:v>1.9911877345806117</c:v>
                </c:pt>
                <c:pt idx="3474">
                  <c:v>1.9932948017015781</c:v>
                </c:pt>
                <c:pt idx="3475">
                  <c:v>1.9951148378154941</c:v>
                </c:pt>
                <c:pt idx="3476">
                  <c:v>1.9966475808403079</c:v>
                </c:pt>
                <c:pt idx="3477">
                  <c:v>1.9978928100636715</c:v>
                </c:pt>
                <c:pt idx="3478">
                  <c:v>1.9988503461747269</c:v>
                </c:pt>
                <c:pt idx="3479">
                  <c:v>1.9995200512899307</c:v>
                </c:pt>
                <c:pt idx="3480">
                  <c:v>1.9999018289729027</c:v>
                </c:pt>
                <c:pt idx="3481">
                  <c:v>1.9999956242483163</c:v>
                </c:pt>
                <c:pt idx="3482">
                  <c:v>1.9998014236098141</c:v>
                </c:pt>
                <c:pt idx="3483">
                  <c:v>1.9993192550219523</c:v>
                </c:pt>
                <c:pt idx="3484">
                  <c:v>1.9985491879161743</c:v>
                </c:pt>
                <c:pt idx="3485">
                  <c:v>1.9974913331808128</c:v>
                </c:pt>
                <c:pt idx="3486">
                  <c:v>1.9961458431451218</c:v>
                </c:pt>
                <c:pt idx="3487">
                  <c:v>1.9945129115573423</c:v>
                </c:pt>
                <c:pt idx="3488">
                  <c:v>1.9925927735567983</c:v>
                </c:pt>
                <c:pt idx="3489">
                  <c:v>1.9903857056400469</c:v>
                </c:pt>
                <c:pt idx="3490">
                  <c:v>1.9878920256210548</c:v>
                </c:pt>
                <c:pt idx="3491">
                  <c:v>1.9851120925854329</c:v>
                </c:pt>
                <c:pt idx="3492">
                  <c:v>1.9820463068387337</c:v>
                </c:pt>
                <c:pt idx="3493">
                  <c:v>1.9786951098488135</c:v>
                </c:pt>
                <c:pt idx="3494">
                  <c:v>1.9750589841822417</c:v>
                </c:pt>
                <c:pt idx="3495">
                  <c:v>1.9711384534348306</c:v>
                </c:pt>
                <c:pt idx="3496">
                  <c:v>1.9669340821562407</c:v>
                </c:pt>
                <c:pt idx="3497">
                  <c:v>1.9624464757686637</c:v>
                </c:pt>
                <c:pt idx="3498">
                  <c:v>1.9576762804796701</c:v>
                </c:pt>
                <c:pt idx="3499">
                  <c:v>1.95262418318913</c:v>
                </c:pt>
                <c:pt idx="3500">
                  <c:v>1.9472909113903321</c:v>
                </c:pt>
                <c:pt idx="3501">
                  <c:v>1.9416772330651997</c:v>
                </c:pt>
                <c:pt idx="3502">
                  <c:v>1.9357839565737012</c:v>
                </c:pt>
                <c:pt idx="3503">
                  <c:v>1.9296119305374781</c:v>
                </c:pt>
                <c:pt idx="3504">
                  <c:v>1.9231620437176149</c:v>
                </c:pt>
                <c:pt idx="3505">
                  <c:v>1.9164352248866607</c:v>
                </c:pt>
                <c:pt idx="3506">
                  <c:v>1.909432442694903</c:v>
                </c:pt>
                <c:pt idx="3507">
                  <c:v>1.9021547055308887</c:v>
                </c:pt>
                <c:pt idx="3508">
                  <c:v>1.8946030613761815</c:v>
                </c:pt>
                <c:pt idx="3509">
                  <c:v>1.8867785976544897</c:v>
                </c:pt>
                <c:pt idx="3510">
                  <c:v>1.8786824410750829</c:v>
                </c:pt>
                <c:pt idx="3511">
                  <c:v>1.870315757470504</c:v>
                </c:pt>
                <c:pt idx="3512">
                  <c:v>1.8616797516287396</c:v>
                </c:pt>
                <c:pt idx="3513">
                  <c:v>1.8527756671197078</c:v>
                </c:pt>
                <c:pt idx="3514">
                  <c:v>1.8436047861161917</c:v>
                </c:pt>
                <c:pt idx="3515">
                  <c:v>1.8341684292092086</c:v>
                </c:pt>
                <c:pt idx="3516">
                  <c:v>1.8244679552178531</c:v>
                </c:pt>
                <c:pt idx="3517">
                  <c:v>1.8145047609936</c:v>
                </c:pt>
                <c:pt idx="3518">
                  <c:v>1.8042802812192189</c:v>
                </c:pt>
                <c:pt idx="3519">
                  <c:v>1.7937959882021297</c:v>
                </c:pt>
                <c:pt idx="3520">
                  <c:v>1.7830533916623916</c:v>
                </c:pt>
                <c:pt idx="3521">
                  <c:v>1.7720540385153616</c:v>
                </c:pt>
                <c:pt idx="3522">
                  <c:v>1.7607995126488869</c:v>
                </c:pt>
                <c:pt idx="3523">
                  <c:v>1.7492914346952313</c:v>
                </c:pt>
                <c:pt idx="3524">
                  <c:v>1.7375314617977333</c:v>
                </c:pt>
                <c:pt idx="3525">
                  <c:v>1.7255212873721906</c:v>
                </c:pt>
                <c:pt idx="3526">
                  <c:v>1.7132626408629457</c:v>
                </c:pt>
                <c:pt idx="3527">
                  <c:v>1.7007572874939128</c:v>
                </c:pt>
                <c:pt idx="3528">
                  <c:v>1.68800702801439</c:v>
                </c:pt>
                <c:pt idx="3529">
                  <c:v>1.6750136984396877</c:v>
                </c:pt>
                <c:pt idx="3530">
                  <c:v>1.661779169786828</c:v>
                </c:pt>
                <c:pt idx="3531">
                  <c:v>1.6483053478050438</c:v>
                </c:pt>
                <c:pt idx="3532">
                  <c:v>1.6345941727014413</c:v>
                </c:pt>
                <c:pt idx="3533">
                  <c:v>1.6206476188615435</c:v>
                </c:pt>
                <c:pt idx="3534">
                  <c:v>1.6064676945649785</c:v>
                </c:pt>
                <c:pt idx="3535">
                  <c:v>1.5920564416963672</c:v>
                </c:pt>
                <c:pt idx="3536">
                  <c:v>1.5774159354512207</c:v>
                </c:pt>
                <c:pt idx="3537">
                  <c:v>1.5625482840371223</c:v>
                </c:pt>
                <c:pt idx="3538">
                  <c:v>1.5474556283701841</c:v>
                </c:pt>
                <c:pt idx="3539">
                  <c:v>1.532140141766769</c:v>
                </c:pt>
                <c:pt idx="3540">
                  <c:v>1.5166040296304559</c:v>
                </c:pt>
                <c:pt idx="3541">
                  <c:v>1.5008495291345554</c:v>
                </c:pt>
                <c:pt idx="3542">
                  <c:v>1.4848789088999148</c:v>
                </c:pt>
                <c:pt idx="3543">
                  <c:v>1.468694468668251</c:v>
                </c:pt>
                <c:pt idx="3544">
                  <c:v>1.452298538970991</c:v>
                </c:pt>
                <c:pt idx="3545">
                  <c:v>1.435693480793679</c:v>
                </c:pt>
                <c:pt idx="3546">
                  <c:v>1.4188816852359989</c:v>
                </c:pt>
                <c:pt idx="3547">
                  <c:v>1.4018655731674607</c:v>
                </c:pt>
                <c:pt idx="3548">
                  <c:v>1.3846475948788088</c:v>
                </c:pt>
                <c:pt idx="3549">
                  <c:v>1.3672302297291332</c:v>
                </c:pt>
                <c:pt idx="3550">
                  <c:v>1.3496159857889496</c:v>
                </c:pt>
                <c:pt idx="3551">
                  <c:v>1.3318073994789479</c:v>
                </c:pt>
                <c:pt idx="3552">
                  <c:v>1.3138070352047524</c:v>
                </c:pt>
                <c:pt idx="3553">
                  <c:v>1.2956174849877455</c:v>
                </c:pt>
                <c:pt idx="3554">
                  <c:v>1.2772413680917276</c:v>
                </c:pt>
                <c:pt idx="3555">
                  <c:v>1.2586813306457563</c:v>
                </c:pt>
                <c:pt idx="3556">
                  <c:v>1.2399400452631515</c:v>
                </c:pt>
                <c:pt idx="3557">
                  <c:v>1.2210202106566572</c:v>
                </c:pt>
                <c:pt idx="3558">
                  <c:v>1.2019245512497303</c:v>
                </c:pt>
                <c:pt idx="3559">
                  <c:v>1.1826558167843273</c:v>
                </c:pt>
                <c:pt idx="3560">
                  <c:v>1.1632167819249499</c:v>
                </c:pt>
                <c:pt idx="3561">
                  <c:v>1.1436102458589927</c:v>
                </c:pt>
                <c:pt idx="3562">
                  <c:v>1.1238390318937925</c:v>
                </c:pt>
                <c:pt idx="3563">
                  <c:v>1.1039059870499608</c:v>
                </c:pt>
                <c:pt idx="3564">
                  <c:v>1.0838139816515457</c:v>
                </c:pt>
                <c:pt idx="3565">
                  <c:v>1.0635659089126066</c:v>
                </c:pt>
                <c:pt idx="3566">
                  <c:v>1.0431646845206053</c:v>
                </c:pt>
                <c:pt idx="3567">
                  <c:v>1.0226132462166007</c:v>
                </c:pt>
                <c:pt idx="3568">
                  <c:v>1.0019145533722322</c:v>
                </c:pt>
                <c:pt idx="3569">
                  <c:v>0.98107158656346627</c:v>
                </c:pt>
                <c:pt idx="3570">
                  <c:v>0.96008734714150612</c:v>
                </c:pt>
                <c:pt idx="3571">
                  <c:v>0.9389648568006056</c:v>
                </c:pt>
                <c:pt idx="3572">
                  <c:v>0.91770715714283668</c:v>
                </c:pt>
                <c:pt idx="3573">
                  <c:v>0.89631730924022956</c:v>
                </c:pt>
                <c:pt idx="3574">
                  <c:v>0.87479839319392072</c:v>
                </c:pt>
                <c:pt idx="3575">
                  <c:v>0.85315350769063636</c:v>
                </c:pt>
                <c:pt idx="3576">
                  <c:v>0.83138576955648669</c:v>
                </c:pt>
                <c:pt idx="3577">
                  <c:v>0.80949831330814859</c:v>
                </c:pt>
                <c:pt idx="3578">
                  <c:v>0.78749429070150057</c:v>
                </c:pt>
                <c:pt idx="3579">
                  <c:v>0.76537687027777501</c:v>
                </c:pt>
                <c:pt idx="3580">
                  <c:v>0.74314923690730761</c:v>
                </c:pt>
                <c:pt idx="3581">
                  <c:v>0.72081459133085479</c:v>
                </c:pt>
                <c:pt idx="3582">
                  <c:v>0.69837614969882522</c:v>
                </c:pt>
                <c:pt idx="3583">
                  <c:v>0.67583714310804055</c:v>
                </c:pt>
                <c:pt idx="3584">
                  <c:v>0.6532008171364625</c:v>
                </c:pt>
                <c:pt idx="3585">
                  <c:v>0.63047043137595582</c:v>
                </c:pt>
                <c:pt idx="3586">
                  <c:v>0.6076492589627922</c:v>
                </c:pt>
                <c:pt idx="3587">
                  <c:v>0.58474058610633728</c:v>
                </c:pt>
                <c:pt idx="3588">
                  <c:v>0.56174771161589632</c:v>
                </c:pt>
                <c:pt idx="3589">
                  <c:v>0.53867394642570532</c:v>
                </c:pt>
                <c:pt idx="3590">
                  <c:v>0.51552261311803949</c:v>
                </c:pt>
                <c:pt idx="3591">
                  <c:v>0.49229704544491726</c:v>
                </c:pt>
                <c:pt idx="3592">
                  <c:v>0.4690005878479086</c:v>
                </c:pt>
                <c:pt idx="3593">
                  <c:v>0.44563659497669272</c:v>
                </c:pt>
                <c:pt idx="3594">
                  <c:v>0.42220843120587048</c:v>
                </c:pt>
                <c:pt idx="3595">
                  <c:v>0.39871947015049941</c:v>
                </c:pt>
                <c:pt idx="3596">
                  <c:v>0.37517309418042449</c:v>
                </c:pt>
                <c:pt idx="3597">
                  <c:v>0.35157269393309765</c:v>
                </c:pt>
                <c:pt idx="3598">
                  <c:v>0.3279216678253451</c:v>
                </c:pt>
                <c:pt idx="3599">
                  <c:v>0.30422342156405757</c:v>
                </c:pt>
                <c:pt idx="3600">
                  <c:v>0.28048136765578852</c:v>
                </c:pt>
                <c:pt idx="3601">
                  <c:v>0.25669892491523238</c:v>
                </c:pt>
                <c:pt idx="3602">
                  <c:v>0.23287951797304801</c:v>
                </c:pt>
                <c:pt idx="3603">
                  <c:v>0.2090265767827176</c:v>
                </c:pt>
                <c:pt idx="3604">
                  <c:v>0.18514353612651255</c:v>
                </c:pt>
                <c:pt idx="3605">
                  <c:v>0.16123383512103176</c:v>
                </c:pt>
                <c:pt idx="3606">
                  <c:v>0.13730091672190428</c:v>
                </c:pt>
                <c:pt idx="3607">
                  <c:v>0.11334822722802371</c:v>
                </c:pt>
                <c:pt idx="3608">
                  <c:v>8.9379215785287083E-2</c:v>
                </c:pt>
                <c:pt idx="3609">
                  <c:v>6.5397333889923914E-2</c:v>
                </c:pt>
                <c:pt idx="3610">
                  <c:v>4.140603489148665E-2</c:v>
                </c:pt>
                <c:pt idx="3611">
                  <c:v>1.7408773495574296E-2</c:v>
                </c:pt>
                <c:pt idx="3612">
                  <c:v>-6.5909947336249951E-3</c:v>
                </c:pt>
                <c:pt idx="3613">
                  <c:v>-3.0589813871000248E-2</c:v>
                </c:pt>
                <c:pt idx="3614">
                  <c:v>-5.4584228128022806E-2</c:v>
                </c:pt>
                <c:pt idx="3615">
                  <c:v>-7.8570782350501828E-2</c:v>
                </c:pt>
                <c:pt idx="3616">
                  <c:v>-0.10254602251610624</c:v>
                </c:pt>
                <c:pt idx="3617">
                  <c:v>-0.1265064962316812</c:v>
                </c:pt>
                <c:pt idx="3618">
                  <c:v>-0.1504487532303726</c:v>
                </c:pt>
                <c:pt idx="3619">
                  <c:v>-0.17436934586858718</c:v>
                </c:pt>
                <c:pt idx="3620">
                  <c:v>-0.19826482962231964</c:v>
                </c:pt>
                <c:pt idx="3621">
                  <c:v>-0.22213176358315817</c:v>
                </c:pt>
                <c:pt idx="3622">
                  <c:v>-0.24596671095389672</c:v>
                </c:pt>
                <c:pt idx="3623">
                  <c:v>-0.26976623954327228</c:v>
                </c:pt>
                <c:pt idx="3624">
                  <c:v>-0.29352692226033555</c:v>
                </c:pt>
                <c:pt idx="3625">
                  <c:v>-0.31724533760779133</c:v>
                </c:pt>
                <c:pt idx="3626">
                  <c:v>-0.34091807017481496</c:v>
                </c:pt>
                <c:pt idx="3627">
                  <c:v>-0.36454171112886496</c:v>
                </c:pt>
                <c:pt idx="3628">
                  <c:v>-0.38811285870642342</c:v>
                </c:pt>
                <c:pt idx="3629">
                  <c:v>-0.41162811870297011</c:v>
                </c:pt>
                <c:pt idx="3630">
                  <c:v>-0.43508410496172745</c:v>
                </c:pt>
                <c:pt idx="3631">
                  <c:v>-0.45847743986120587</c:v>
                </c:pt>
                <c:pt idx="3632">
                  <c:v>-0.48180475480156182</c:v>
                </c:pt>
                <c:pt idx="3633">
                  <c:v>-0.50506269068979481</c:v>
                </c:pt>
                <c:pt idx="3634">
                  <c:v>-0.5282478984233262</c:v>
                </c:pt>
                <c:pt idx="3635">
                  <c:v>-0.55135703937226532</c:v>
                </c:pt>
                <c:pt idx="3636">
                  <c:v>-0.57438678586028891</c:v>
                </c:pt>
                <c:pt idx="3637">
                  <c:v>-0.5973338216436842</c:v>
                </c:pt>
                <c:pt idx="3638">
                  <c:v>-0.62019484238895062</c:v>
                </c:pt>
                <c:pt idx="3639">
                  <c:v>-0.64296655614860465</c:v>
                </c:pt>
                <c:pt idx="3640">
                  <c:v>-0.66564568383521416</c:v>
                </c:pt>
                <c:pt idx="3641">
                  <c:v>-0.68822895969356823</c:v>
                </c:pt>
                <c:pt idx="3642">
                  <c:v>-0.71071313177100703</c:v>
                </c:pt>
                <c:pt idx="3643">
                  <c:v>-0.73309496238556393</c:v>
                </c:pt>
                <c:pt idx="3644">
                  <c:v>-0.75537122859230599</c:v>
                </c:pt>
                <c:pt idx="3645">
                  <c:v>-0.7775387226474324</c:v>
                </c:pt>
                <c:pt idx="3646">
                  <c:v>-0.79959425247006488</c:v>
                </c:pt>
                <c:pt idx="3647">
                  <c:v>-0.82153464210202087</c:v>
                </c:pt>
                <c:pt idx="3648">
                  <c:v>-0.84335673216513229</c:v>
                </c:pt>
                <c:pt idx="3649">
                  <c:v>-0.86505738031613821</c:v>
                </c:pt>
                <c:pt idx="3650">
                  <c:v>-0.8866334616991649</c:v>
                </c:pt>
                <c:pt idx="3651">
                  <c:v>-0.90808186939581503</c:v>
                </c:pt>
                <c:pt idx="3652">
                  <c:v>-0.92939951487244266</c:v>
                </c:pt>
                <c:pt idx="3653">
                  <c:v>-0.95058332842489801</c:v>
                </c:pt>
                <c:pt idx="3654">
                  <c:v>-0.97163025962067295</c:v>
                </c:pt>
                <c:pt idx="3655">
                  <c:v>-0.99253727773801925</c:v>
                </c:pt>
                <c:pt idx="3656">
                  <c:v>-1.0133013722024922</c:v>
                </c:pt>
                <c:pt idx="3657">
                  <c:v>-1.0339195530203318</c:v>
                </c:pt>
                <c:pt idx="3658">
                  <c:v>-1.0543888512091288</c:v>
                </c:pt>
                <c:pt idx="3659">
                  <c:v>-1.0747063192253512</c:v>
                </c:pt>
                <c:pt idx="3660">
                  <c:v>-1.0948690313886764</c:v>
                </c:pt>
                <c:pt idx="3661">
                  <c:v>-1.1148740843033946</c:v>
                </c:pt>
                <c:pt idx="3662">
                  <c:v>-1.1347185972764782</c:v>
                </c:pt>
                <c:pt idx="3663">
                  <c:v>-1.1543997127323498</c:v>
                </c:pt>
                <c:pt idx="3664">
                  <c:v>-1.1739145966243578</c:v>
                </c:pt>
                <c:pt idx="3665">
                  <c:v>-1.1932604388429784</c:v>
                </c:pt>
                <c:pt idx="3666">
                  <c:v>-1.2124344536203495</c:v>
                </c:pt>
                <c:pt idx="3667">
                  <c:v>-1.2314338799314761</c:v>
                </c:pt>
                <c:pt idx="3668">
                  <c:v>-1.2502559818918</c:v>
                </c:pt>
                <c:pt idx="3669">
                  <c:v>-1.2688980491511634</c:v>
                </c:pt>
                <c:pt idx="3670">
                  <c:v>-1.2873573972840946</c:v>
                </c:pt>
                <c:pt idx="3671">
                  <c:v>-1.3056313681763594</c:v>
                </c:pt>
                <c:pt idx="3672">
                  <c:v>-1.3237173304077272</c:v>
                </c:pt>
                <c:pt idx="3673">
                  <c:v>-1.3416126796308783</c:v>
                </c:pt>
                <c:pt idx="3674">
                  <c:v>-1.3593148389464791</c:v>
                </c:pt>
                <c:pt idx="3675">
                  <c:v>-1.3768212592741458</c:v>
                </c:pt>
                <c:pt idx="3676">
                  <c:v>-1.3941294197196026</c:v>
                </c:pt>
                <c:pt idx="3677">
                  <c:v>-1.4112368279376841</c:v>
                </c:pt>
                <c:pt idx="3678">
                  <c:v>-1.428141020491138</c:v>
                </c:pt>
                <c:pt idx="3679">
                  <c:v>-1.4448395632054472</c:v>
                </c:pt>
                <c:pt idx="3680">
                  <c:v>-1.4613300515193355</c:v>
                </c:pt>
                <c:pt idx="3681">
                  <c:v>-1.4776101108309809</c:v>
                </c:pt>
                <c:pt idx="3682">
                  <c:v>-1.4936773968399453</c:v>
                </c:pt>
                <c:pt idx="3683">
                  <c:v>-1.5095295958848365</c:v>
                </c:pt>
                <c:pt idx="3684">
                  <c:v>-1.5251644252763841</c:v>
                </c:pt>
                <c:pt idx="3685">
                  <c:v>-1.540579633626145</c:v>
                </c:pt>
                <c:pt idx="3686">
                  <c:v>-1.5557730011707818</c:v>
                </c:pt>
                <c:pt idx="3687">
                  <c:v>-1.5707423400916039</c:v>
                </c:pt>
                <c:pt idx="3688">
                  <c:v>-1.5854854948297001</c:v>
                </c:pt>
                <c:pt idx="3689">
                  <c:v>-1.6000003423962379</c:v>
                </c:pt>
                <c:pt idx="3690">
                  <c:v>-1.6142847926782495</c:v>
                </c:pt>
                <c:pt idx="3691">
                  <c:v>-1.6283367887395948</c:v>
                </c:pt>
                <c:pt idx="3692">
                  <c:v>-1.6421543071171221</c:v>
                </c:pt>
                <c:pt idx="3693">
                  <c:v>-1.6557353581120373</c:v>
                </c:pt>
                <c:pt idx="3694">
                  <c:v>-1.6690779860764895</c:v>
                </c:pt>
                <c:pt idx="3695">
                  <c:v>-1.6821802696951071</c:v>
                </c:pt>
                <c:pt idx="3696">
                  <c:v>-1.6950403222616668</c:v>
                </c:pt>
                <c:pt idx="3697">
                  <c:v>-1.7076562919508442</c:v>
                </c:pt>
                <c:pt idx="3698">
                  <c:v>-1.7200263620847964</c:v>
                </c:pt>
                <c:pt idx="3699">
                  <c:v>-1.7321487513948</c:v>
                </c:pt>
                <c:pt idx="3700">
                  <c:v>-1.744021714277741</c:v>
                </c:pt>
                <c:pt idx="3701">
                  <c:v>-1.7556435410474813</c:v>
                </c:pt>
                <c:pt idx="3702">
                  <c:v>-1.7670125581810481</c:v>
                </c:pt>
                <c:pt idx="3703">
                  <c:v>-1.7781271285596199</c:v>
                </c:pt>
                <c:pt idx="3704">
                  <c:v>-1.7889856517042679</c:v>
                </c:pt>
                <c:pt idx="3705">
                  <c:v>-1.7995865640064168</c:v>
                </c:pt>
                <c:pt idx="3706">
                  <c:v>-1.8099283389530318</c:v>
                </c:pt>
                <c:pt idx="3707">
                  <c:v>-1.8200094873463726</c:v>
                </c:pt>
                <c:pt idx="3708">
                  <c:v>-1.8298285575184909</c:v>
                </c:pt>
                <c:pt idx="3709">
                  <c:v>-1.8393841355402665</c:v>
                </c:pt>
                <c:pt idx="3710">
                  <c:v>-1.8486748454249593</c:v>
                </c:pt>
                <c:pt idx="3711">
                  <c:v>-1.8576993493264002</c:v>
                </c:pt>
                <c:pt idx="3712">
                  <c:v>-1.8664563477316327</c:v>
                </c:pt>
                <c:pt idx="3713">
                  <c:v>-1.8749445796480178</c:v>
                </c:pt>
                <c:pt idx="3714">
                  <c:v>-1.8831628227848123</c:v>
                </c:pt>
                <c:pt idx="3715">
                  <c:v>-1.8911098937292206</c:v>
                </c:pt>
                <c:pt idx="3716">
                  <c:v>-1.8987846481167494</c:v>
                </c:pt>
                <c:pt idx="3717">
                  <c:v>-1.9061859807960426</c:v>
                </c:pt>
                <c:pt idx="3718">
                  <c:v>-1.9133128259879701</c:v>
                </c:pt>
                <c:pt idx="3719">
                  <c:v>-1.9201641574391404</c:v>
                </c:pt>
                <c:pt idx="3720">
                  <c:v>-1.9267389885696748</c:v>
                </c:pt>
                <c:pt idx="3721">
                  <c:v>-1.9330363726152402</c:v>
                </c:pt>
                <c:pt idx="3722">
                  <c:v>-1.9390554027634164</c:v>
                </c:pt>
                <c:pt idx="3723">
                  <c:v>-1.9447952122842698</c:v>
                </c:pt>
                <c:pt idx="3724">
                  <c:v>-1.9502549746551474</c:v>
                </c:pt>
                <c:pt idx="3725">
                  <c:v>-1.9554339036796928</c:v>
                </c:pt>
                <c:pt idx="3726">
                  <c:v>-1.9603312536010853</c:v>
                </c:pt>
                <c:pt idx="3727">
                  <c:v>-1.9649463192093977</c:v>
                </c:pt>
                <c:pt idx="3728">
                  <c:v>-1.9692784359431497</c:v>
                </c:pt>
                <c:pt idx="3729">
                  <c:v>-1.9733269799850253</c:v>
                </c:pt>
                <c:pt idx="3730">
                  <c:v>-1.9770913683516755</c:v>
                </c:pt>
                <c:pt idx="3731">
                  <c:v>-1.9805710589776808</c:v>
                </c:pt>
                <c:pt idx="3732">
                  <c:v>-1.9837655507936034</c:v>
                </c:pt>
                <c:pt idx="3733">
                  <c:v>-1.9866743837981422</c:v>
                </c:pt>
                <c:pt idx="3734">
                  <c:v>-1.989297139124371</c:v>
                </c:pt>
                <c:pt idx="3735">
                  <c:v>-1.9916334391000547</c:v>
                </c:pt>
                <c:pt idx="3736">
                  <c:v>-1.9936829473020343</c:v>
                </c:pt>
                <c:pt idx="3737">
                  <c:v>-1.9954453686046687</c:v>
                </c:pt>
                <c:pt idx="3738">
                  <c:v>-1.9969204492223391</c:v>
                </c:pt>
                <c:pt idx="3739">
                  <c:v>-1.9981079767459826</c:v>
                </c:pt>
                <c:pt idx="3740">
                  <c:v>-1.9990077801736881</c:v>
                </c:pt>
                <c:pt idx="3741">
                  <c:v>-1.999619729935318</c:v>
                </c:pt>
                <c:pt idx="3742">
                  <c:v>-1.9999437379111638</c:v>
                </c:pt>
                <c:pt idx="3743">
                  <c:v>-1.9999797574446361</c:v>
                </c:pt>
                <c:pt idx="3744">
                  <c:v>-1.999727783348985</c:v>
                </c:pt>
                <c:pt idx="3745">
                  <c:v>-1.9991878519080442</c:v>
                </c:pt>
                <c:pt idx="3746">
                  <c:v>-1.9983600408710096</c:v>
                </c:pt>
                <c:pt idx="3747">
                  <c:v>-1.9972444694412386</c:v>
                </c:pt>
                <c:pt idx="3748">
                  <c:v>-1.9958412982590907</c:v>
                </c:pt>
                <c:pt idx="3749">
                  <c:v>-1.994150729378789</c:v>
                </c:pt>
                <c:pt idx="3750">
                  <c:v>-1.9921730062393337</c:v>
                </c:pt>
                <c:pt idx="3751">
                  <c:v>-1.9899084136294396</c:v>
                </c:pt>
                <c:pt idx="3752">
                  <c:v>-1.9873572776465251</c:v>
                </c:pt>
                <c:pt idx="3753">
                  <c:v>-1.9845199656497681</c:v>
                </c:pt>
                <c:pt idx="3754">
                  <c:v>-1.9813968862071933</c:v>
                </c:pt>
                <c:pt idx="3755">
                  <c:v>-1.9779884890368402</c:v>
                </c:pt>
                <c:pt idx="3756">
                  <c:v>-1.9742952649420114</c:v>
                </c:pt>
                <c:pt idx="3757">
                  <c:v>-1.9703177457406011</c:v>
                </c:pt>
                <c:pt idx="3758">
                  <c:v>-1.9660565041884948</c:v>
                </c:pt>
                <c:pt idx="3759">
                  <c:v>-1.9615121538971119</c:v>
                </c:pt>
                <c:pt idx="3760">
                  <c:v>-1.9566853492450498</c:v>
                </c:pt>
                <c:pt idx="3761">
                  <c:v>-1.9515767852838299</c:v>
                </c:pt>
                <c:pt idx="3762">
                  <c:v>-1.9461871976378375</c:v>
                </c:pt>
                <c:pt idx="3763">
                  <c:v>-1.9405173623983807</c:v>
                </c:pt>
                <c:pt idx="3764">
                  <c:v>-1.9345680960119362</c:v>
                </c:pt>
                <c:pt idx="3765">
                  <c:v>-1.9283402551625839</c:v>
                </c:pt>
                <c:pt idx="3766">
                  <c:v>-1.9218347366486477</c:v>
                </c:pt>
                <c:pt idx="3767">
                  <c:v>-1.9150524772535409</c:v>
                </c:pt>
                <c:pt idx="3768">
                  <c:v>-1.9079944536109084</c:v>
                </c:pt>
                <c:pt idx="3769">
                  <c:v>-1.9006616820639588</c:v>
                </c:pt>
                <c:pt idx="3770">
                  <c:v>-1.8930552185191107</c:v>
                </c:pt>
                <c:pt idx="3771">
                  <c:v>-1.8851761582939839</c:v>
                </c:pt>
                <c:pt idx="3772">
                  <c:v>-1.8770256359596367</c:v>
                </c:pt>
                <c:pt idx="3773">
                  <c:v>-1.868604825177191</c:v>
                </c:pt>
                <c:pt idx="3774">
                  <c:v>-1.8599149385288483</c:v>
                </c:pt>
                <c:pt idx="3775">
                  <c:v>-1.8509572273432855</c:v>
                </c:pt>
                <c:pt idx="3776">
                  <c:v>-1.8417329815154186</c:v>
                </c:pt>
                <c:pt idx="3777">
                  <c:v>-1.8322435293207071</c:v>
                </c:pt>
                <c:pt idx="3778">
                  <c:v>-1.8224902372238865</c:v>
                </c:pt>
                <c:pt idx="3779">
                  <c:v>-1.812474509682148</c:v>
                </c:pt>
                <c:pt idx="3780">
                  <c:v>-1.8021977889429623</c:v>
                </c:pt>
                <c:pt idx="3781">
                  <c:v>-1.7916615548363393</c:v>
                </c:pt>
                <c:pt idx="3782">
                  <c:v>-1.7808673245618023</c:v>
                </c:pt>
                <c:pt idx="3783">
                  <c:v>-1.7698166524698589</c:v>
                </c:pt>
                <c:pt idx="3784">
                  <c:v>-1.758511129838175</c:v>
                </c:pt>
                <c:pt idx="3785">
                  <c:v>-1.7469523846424939</c:v>
                </c:pt>
                <c:pt idx="3786">
                  <c:v>-1.7351420813221505</c:v>
                </c:pt>
                <c:pt idx="3787">
                  <c:v>-1.7230819205404009</c:v>
                </c:pt>
                <c:pt idx="3788">
                  <c:v>-1.7107736389395571</c:v>
                </c:pt>
                <c:pt idx="3789">
                  <c:v>-1.6982190088909237</c:v>
                </c:pt>
                <c:pt idx="3790">
                  <c:v>-1.6854198382395109</c:v>
                </c:pt>
                <c:pt idx="3791">
                  <c:v>-1.6723779700437831</c:v>
                </c:pt>
                <c:pt idx="3792">
                  <c:v>-1.6590952823102241</c:v>
                </c:pt>
                <c:pt idx="3793">
                  <c:v>-1.6455736877229155</c:v>
                </c:pt>
                <c:pt idx="3794">
                  <c:v>-1.6318151333681123</c:v>
                </c:pt>
                <c:pt idx="3795">
                  <c:v>-1.6178216004538672</c:v>
                </c:pt>
                <c:pt idx="3796">
                  <c:v>-1.6035951040247389</c:v>
                </c:pt>
                <c:pt idx="3797">
                  <c:v>-1.5891376926716301</c:v>
                </c:pt>
                <c:pt idx="3798">
                  <c:v>-1.5744514482368022</c:v>
                </c:pt>
                <c:pt idx="3799">
                  <c:v>-1.5595384855140497</c:v>
                </c:pt>
                <c:pt idx="3800">
                  <c:v>-1.5444009519442614</c:v>
                </c:pt>
                <c:pt idx="3801">
                  <c:v>-1.5290410273061144</c:v>
                </c:pt>
                <c:pt idx="3802">
                  <c:v>-1.513460923402187</c:v>
                </c:pt>
                <c:pt idx="3803">
                  <c:v>-1.4976628837405468</c:v>
                </c:pt>
                <c:pt idx="3804">
                  <c:v>-1.4816491832116065</c:v>
                </c:pt>
                <c:pt idx="3805">
                  <c:v>-1.4654221277605521</c:v>
                </c:pt>
                <c:pt idx="3806">
                  <c:v>-1.4489840540553274</c:v>
                </c:pt>
                <c:pt idx="3807">
                  <c:v>-1.4323373291501709</c:v>
                </c:pt>
                <c:pt idx="3808">
                  <c:v>-1.4154843501446737</c:v>
                </c:pt>
                <c:pt idx="3809">
                  <c:v>-1.3984275438386908</c:v>
                </c:pt>
                <c:pt idx="3810">
                  <c:v>-1.3811693663828868</c:v>
                </c:pt>
                <c:pt idx="3811">
                  <c:v>-1.3637123029249627</c:v>
                </c:pt>
                <c:pt idx="3812">
                  <c:v>-1.3460588672519114</c:v>
                </c:pt>
                <c:pt idx="3813">
                  <c:v>-1.3282116014279333</c:v>
                </c:pt>
                <c:pt idx="3814">
                  <c:v>-1.3101730754284986</c:v>
                </c:pt>
                <c:pt idx="3815">
                  <c:v>-1.2919458867701814</c:v>
                </c:pt>
                <c:pt idx="3816">
                  <c:v>-1.2735326601366301</c:v>
                </c:pt>
                <c:pt idx="3817">
                  <c:v>-1.2549360470006621</c:v>
                </c:pt>
                <c:pt idx="3818">
                  <c:v>-1.2361587252424673</c:v>
                </c:pt>
                <c:pt idx="3819">
                  <c:v>-1.2172033987638984</c:v>
                </c:pt>
                <c:pt idx="3820">
                  <c:v>-1.1980727970992135</c:v>
                </c:pt>
                <c:pt idx="3821">
                  <c:v>-1.1787696750220289</c:v>
                </c:pt>
                <c:pt idx="3822">
                  <c:v>-1.1592968121485339</c:v>
                </c:pt>
                <c:pt idx="3823">
                  <c:v>-1.1396570125373449</c:v>
                </c:pt>
                <c:pt idx="3824">
                  <c:v>-1.1198531042856683</c:v>
                </c:pt>
                <c:pt idx="3825">
                  <c:v>-1.0998879391220715</c:v>
                </c:pt>
                <c:pt idx="3826">
                  <c:v>-1.0797643919958382</c:v>
                </c:pt>
                <c:pt idx="3827">
                  <c:v>-1.0594853606629815</c:v>
                </c:pt>
                <c:pt idx="3828">
                  <c:v>-1.0390537652689713</c:v>
                </c:pt>
                <c:pt idx="3829">
                  <c:v>-1.0184725479282384</c:v>
                </c:pt>
                <c:pt idx="3830">
                  <c:v>-0.99774467230052843</c:v>
                </c:pt>
                <c:pt idx="3831">
                  <c:v>-0.97687312316407715</c:v>
                </c:pt>
                <c:pt idx="3832">
                  <c:v>-0.9558609059859311</c:v>
                </c:pt>
                <c:pt idx="3833">
                  <c:v>-0.93471104648905534</c:v>
                </c:pt>
                <c:pt idx="3834">
                  <c:v>-0.91342659021663297</c:v>
                </c:pt>
                <c:pt idx="3835">
                  <c:v>-0.89201060209362548</c:v>
                </c:pt>
                <c:pt idx="3836">
                  <c:v>-0.87046616598531623</c:v>
                </c:pt>
                <c:pt idx="3837">
                  <c:v>-0.84879638425325077</c:v>
                </c:pt>
                <c:pt idx="3838">
                  <c:v>-0.82700437730855292</c:v>
                </c:pt>
                <c:pt idx="3839">
                  <c:v>-0.8050932831626052</c:v>
                </c:pt>
                <c:pt idx="3840">
                  <c:v>-0.78306625697506371</c:v>
                </c:pt>
                <c:pt idx="3841">
                  <c:v>-0.7609264705996629</c:v>
                </c:pt>
                <c:pt idx="3842">
                  <c:v>-0.7386771121273441</c:v>
                </c:pt>
                <c:pt idx="3843">
                  <c:v>-0.71632138542731993</c:v>
                </c:pt>
                <c:pt idx="3844">
                  <c:v>-0.69386250968560503</c:v>
                </c:pt>
                <c:pt idx="3845">
                  <c:v>-0.67130371894145746</c:v>
                </c:pt>
                <c:pt idx="3846">
                  <c:v>-0.64864826162180278</c:v>
                </c:pt>
                <c:pt idx="3847">
                  <c:v>-0.62589940007334699</c:v>
                </c:pt>
                <c:pt idx="3848">
                  <c:v>-0.60306041009281608</c:v>
                </c:pt>
                <c:pt idx="3849">
                  <c:v>-0.58013458045530164</c:v>
                </c:pt>
                <c:pt idx="3850">
                  <c:v>-0.55712521244069646</c:v>
                </c:pt>
                <c:pt idx="3851">
                  <c:v>-0.5340356193581941</c:v>
                </c:pt>
                <c:pt idx="3852">
                  <c:v>-0.51086912606929946</c:v>
                </c:pt>
                <c:pt idx="3853">
                  <c:v>-0.48762906850905591</c:v>
                </c:pt>
                <c:pt idx="3854">
                  <c:v>-0.4643187932055523</c:v>
                </c:pt>
                <c:pt idx="3855">
                  <c:v>-0.4409416567981661</c:v>
                </c:pt>
                <c:pt idx="3856">
                  <c:v>-0.41750102555414453</c:v>
                </c:pt>
                <c:pt idx="3857">
                  <c:v>-0.39400027488388145</c:v>
                </c:pt>
                <c:pt idx="3858">
                  <c:v>-0.37044278885486431</c:v>
                </c:pt>
                <c:pt idx="3859">
                  <c:v>-0.34683195970437408</c:v>
                </c:pt>
                <c:pt idx="3860">
                  <c:v>-0.32317118735100919</c:v>
                </c:pt>
                <c:pt idx="3861">
                  <c:v>-0.2994638789051029</c:v>
                </c:pt>
                <c:pt idx="3862">
                  <c:v>-0.27571344817811944</c:v>
                </c:pt>
                <c:pt idx="3863">
                  <c:v>-0.25192331519100075</c:v>
                </c:pt>
                <c:pt idx="3864">
                  <c:v>-0.22809690568183</c:v>
                </c:pt>
                <c:pt idx="3865">
                  <c:v>-0.20423765061240476</c:v>
                </c:pt>
                <c:pt idx="3866">
                  <c:v>-0.18034898567419821</c:v>
                </c:pt>
                <c:pt idx="3867">
                  <c:v>-0.15643435079368193</c:v>
                </c:pt>
                <c:pt idx="3868">
                  <c:v>-0.13249718963699694</c:v>
                </c:pt>
                <c:pt idx="3869">
                  <c:v>-0.10854094911394413</c:v>
                </c:pt>
                <c:pt idx="3870">
                  <c:v>-8.4569078881762558E-2</c:v>
                </c:pt>
                <c:pt idx="3871">
                  <c:v>-6.0585030848385076E-2</c:v>
                </c:pt>
                <c:pt idx="3872">
                  <c:v>-3.659225867524165E-2</c:v>
                </c:pt>
                <c:pt idx="3873">
                  <c:v>-1.2594217280094328E-2</c:v>
                </c:pt>
                <c:pt idx="3874">
                  <c:v>1.1405637660607048E-2</c:v>
                </c:pt>
                <c:pt idx="3875">
                  <c:v>3.5403850209179931E-2</c:v>
                </c:pt>
                <c:pt idx="3876">
                  <c:v>5.9396964664486053E-2</c:v>
                </c:pt>
                <c:pt idx="3877">
                  <c:v>8.3381526059546351E-2</c:v>
                </c:pt>
                <c:pt idx="3878">
                  <c:v>0.10735408065892246</c:v>
                </c:pt>
                <c:pt idx="3879">
                  <c:v>0.13131117645617646</c:v>
                </c:pt>
                <c:pt idx="3880">
                  <c:v>0.15524936367093958</c:v>
                </c:pt>
                <c:pt idx="3881">
                  <c:v>0.17916519524561786</c:v>
                </c:pt>
                <c:pt idx="3882">
                  <c:v>0.20305522734174841</c:v>
                </c:pt>
                <c:pt idx="3883">
                  <c:v>0.22691601983603368</c:v>
                </c:pt>
                <c:pt idx="3884">
                  <c:v>0.25074413681558566</c:v>
                </c:pt>
                <c:pt idx="3885">
                  <c:v>0.27453614707269175</c:v>
                </c:pt>
                <c:pt idx="3886">
                  <c:v>0.29828862459902966</c:v>
                </c:pt>
                <c:pt idx="3887">
                  <c:v>0.32199814907886559</c:v>
                </c:pt>
                <c:pt idx="3888">
                  <c:v>0.34566130638164433</c:v>
                </c:pt>
                <c:pt idx="3889">
                  <c:v>0.36927468905360389</c:v>
                </c:pt>
                <c:pt idx="3890">
                  <c:v>0.39283489680844341</c:v>
                </c:pt>
                <c:pt idx="3891">
                  <c:v>0.41633853701694401</c:v>
                </c:pt>
                <c:pt idx="3892">
                  <c:v>0.43978222519557153</c:v>
                </c:pt>
                <c:pt idx="3893">
                  <c:v>0.46316258549369699</c:v>
                </c:pt>
                <c:pt idx="3894">
                  <c:v>0.48647625117983867</c:v>
                </c:pt>
                <c:pt idx="3895">
                  <c:v>0.50971986512646494</c:v>
                </c:pt>
                <c:pt idx="3896">
                  <c:v>0.53289008029329099</c:v>
                </c:pt>
                <c:pt idx="3897">
                  <c:v>0.55598356020937068</c:v>
                </c:pt>
                <c:pt idx="3898">
                  <c:v>0.5789969794535289</c:v>
                </c:pt>
                <c:pt idx="3899">
                  <c:v>0.60192702413316146</c:v>
                </c:pt>
                <c:pt idx="3900">
                  <c:v>0.62477039236141652</c:v>
                </c:pt>
                <c:pt idx="3901">
                  <c:v>0.64752379473278321</c:v>
                </c:pt>
                <c:pt idx="3902">
                  <c:v>0.67018395479663739</c:v>
                </c:pt>
                <c:pt idx="3903">
                  <c:v>0.69274760952904646</c:v>
                </c:pt>
                <c:pt idx="3904">
                  <c:v>0.71521150980275894</c:v>
                </c:pt>
                <c:pt idx="3905">
                  <c:v>0.73757242085492603</c:v>
                </c:pt>
                <c:pt idx="3906">
                  <c:v>0.75982712275303554</c:v>
                </c:pt>
                <c:pt idx="3907">
                  <c:v>0.78197241085843028</c:v>
                </c:pt>
                <c:pt idx="3908">
                  <c:v>0.8040050962878903</c:v>
                </c:pt>
                <c:pt idx="3909">
                  <c:v>0.82592200637282487</c:v>
                </c:pt>
                <c:pt idx="3910">
                  <c:v>0.84771998511601521</c:v>
                </c:pt>
                <c:pt idx="3911">
                  <c:v>0.86939589364618919</c:v>
                </c:pt>
                <c:pt idx="3912">
                  <c:v>0.89094661066999981</c:v>
                </c:pt>
                <c:pt idx="3913">
                  <c:v>0.91236903292143501</c:v>
                </c:pt>
                <c:pt idx="3914">
                  <c:v>0.93366007560867026</c:v>
                </c:pt>
                <c:pt idx="3915">
                  <c:v>0.95481667285838734</c:v>
                </c:pt>
                <c:pt idx="3916">
                  <c:v>0.97583577815712819</c:v>
                </c:pt>
                <c:pt idx="3917">
                  <c:v>0.99671436479005049</c:v>
                </c:pt>
                <c:pt idx="3918">
                  <c:v>1.0174494262767573</c:v>
                </c:pt>
                <c:pt idx="3919">
                  <c:v>1.0380379768042243</c:v>
                </c:pt>
                <c:pt idx="3920">
                  <c:v>1.0584770516567523</c:v>
                </c:pt>
                <c:pt idx="3921">
                  <c:v>1.0787637076428815</c:v>
                </c:pt>
                <c:pt idx="3922">
                  <c:v>1.0988950235192048</c:v>
                </c:pt>
                <c:pt idx="3923">
                  <c:v>1.118868100411011</c:v>
                </c:pt>
                <c:pt idx="3924">
                  <c:v>1.1386800622297764</c:v>
                </c:pt>
                <c:pt idx="3925">
                  <c:v>1.1583280560871987</c:v>
                </c:pt>
                <c:pt idx="3926">
                  <c:v>1.1778092527061141</c:v>
                </c:pt>
                <c:pt idx="3927">
                  <c:v>1.1971208468279075</c:v>
                </c:pt>
                <c:pt idx="3928">
                  <c:v>1.2162600576163609</c:v>
                </c:pt>
                <c:pt idx="3929">
                  <c:v>1.2352241290581938</c:v>
                </c:pt>
                <c:pt idx="3930">
                  <c:v>1.2540103303599106</c:v>
                </c:pt>
                <c:pt idx="3931">
                  <c:v>1.272615956340986</c:v>
                </c:pt>
                <c:pt idx="3932">
                  <c:v>1.2910383278233961</c:v>
                </c:pt>
                <c:pt idx="3933">
                  <c:v>1.3092747920175141</c:v>
                </c:pt>
                <c:pt idx="3934">
                  <c:v>1.3273227229040083</c:v>
                </c:pt>
                <c:pt idx="3935">
                  <c:v>1.3451795216119857</c:v>
                </c:pt>
                <c:pt idx="3936">
                  <c:v>1.3628426167933205</c:v>
                </c:pt>
                <c:pt idx="3937">
                  <c:v>1.3803094649928076</c:v>
                </c:pt>
                <c:pt idx="3938">
                  <c:v>1.3975775510145196</c:v>
                </c:pt>
                <c:pt idx="3939">
                  <c:v>1.4146443882838775</c:v>
                </c:pt>
                <c:pt idx="3940">
                  <c:v>1.4315075192058064</c:v>
                </c:pt>
                <c:pt idx="3941">
                  <c:v>1.4481645155186129</c:v>
                </c:pt>
                <c:pt idx="3942">
                  <c:v>1.4646129786436106</c:v>
                </c:pt>
                <c:pt idx="3943">
                  <c:v>1.4808505400305034</c:v>
                </c:pt>
                <c:pt idx="3944">
                  <c:v>1.4968748614985388</c:v>
                </c:pt>
                <c:pt idx="3945">
                  <c:v>1.512683635573115</c:v>
                </c:pt>
                <c:pt idx="3946">
                  <c:v>1.5282745858180551</c:v>
                </c:pt>
                <c:pt idx="3947">
                  <c:v>1.5436454671634923</c:v>
                </c:pt>
                <c:pt idx="3948">
                  <c:v>1.5587940662290645</c:v>
                </c:pt>
                <c:pt idx="3949">
                  <c:v>1.5737182016426829</c:v>
                </c:pt>
                <c:pt idx="3950">
                  <c:v>1.5884157243546368</c:v>
                </c:pt>
                <c:pt idx="3951">
                  <c:v>1.6028845179470528</c:v>
                </c:pt>
                <c:pt idx="3952">
                  <c:v>1.6171224989386555</c:v>
                </c:pt>
                <c:pt idx="3953">
                  <c:v>1.6311276170847855</c:v>
                </c:pt>
                <c:pt idx="3954">
                  <c:v>1.6448978556726299</c:v>
                </c:pt>
                <c:pt idx="3955">
                  <c:v>1.6584312318116197</c:v>
                </c:pt>
                <c:pt idx="3956">
                  <c:v>1.6717257967189996</c:v>
                </c:pt>
                <c:pt idx="3957">
                  <c:v>1.6847796360003724</c:v>
                </c:pt>
                <c:pt idx="3958">
                  <c:v>1.697590869925439</c:v>
                </c:pt>
                <c:pt idx="3959">
                  <c:v>1.7101576536986742</c:v>
                </c:pt>
                <c:pt idx="3960">
                  <c:v>1.7224781777249074</c:v>
                </c:pt>
                <c:pt idx="3961">
                  <c:v>1.7345506678699691</c:v>
                </c:pt>
                <c:pt idx="3962">
                  <c:v>1.7463733857161541</c:v>
                </c:pt>
                <c:pt idx="3963">
                  <c:v>1.7579446288125213</c:v>
                </c:pt>
                <c:pt idx="3964">
                  <c:v>1.7692627309200397</c:v>
                </c:pt>
                <c:pt idx="3965">
                  <c:v>1.7803260622515837</c:v>
                </c:pt>
                <c:pt idx="3966">
                  <c:v>1.791133029706546</c:v>
                </c:pt>
                <c:pt idx="3967">
                  <c:v>1.8016820771003059</c:v>
                </c:pt>
                <c:pt idx="3968">
                  <c:v>1.8119716853882488</c:v>
                </c:pt>
                <c:pt idx="3969">
                  <c:v>1.822000372884562</c:v>
                </c:pt>
                <c:pt idx="3970">
                  <c:v>1.8317666954755931</c:v>
                </c:pt>
                <c:pt idx="3971">
                  <c:v>1.8412692468277474</c:v>
                </c:pt>
                <c:pt idx="3972">
                  <c:v>1.8505066585900511</c:v>
                </c:pt>
                <c:pt idx="3973">
                  <c:v>1.8594776005911835</c:v>
                </c:pt>
                <c:pt idx="3974">
                  <c:v>1.8681807810309978</c:v>
                </c:pt>
                <c:pt idx="3975">
                  <c:v>1.8766149466665343</c:v>
                </c:pt>
                <c:pt idx="3976">
                  <c:v>1.8847788829925307</c:v>
                </c:pt>
                <c:pt idx="3977">
                  <c:v>1.8926714144162633</c:v>
                </c:pt>
                <c:pt idx="3978">
                  <c:v>1.9002914044268313</c:v>
                </c:pt>
                <c:pt idx="3979">
                  <c:v>1.907637755758854</c:v>
                </c:pt>
                <c:pt idx="3980">
                  <c:v>1.9147094105504296</c:v>
                </c:pt>
                <c:pt idx="3981">
                  <c:v>1.9215053504954882</c:v>
                </c:pt>
                <c:pt idx="3982">
                  <c:v>1.9280245969904204</c:v>
                </c:pt>
                <c:pt idx="3983">
                  <c:v>1.9342662112749966</c:v>
                </c:pt>
                <c:pt idx="3984">
                  <c:v>1.9402292945675452</c:v>
                </c:pt>
                <c:pt idx="3985">
                  <c:v>1.9459129881943762</c:v>
                </c:pt>
                <c:pt idx="3986">
                  <c:v>1.9513164737134285</c:v>
                </c:pt>
                <c:pt idx="3987">
                  <c:v>1.9564389730321221</c:v>
                </c:pt>
                <c:pt idx="3988">
                  <c:v>1.9612797485194149</c:v>
                </c:pt>
                <c:pt idx="3989">
                  <c:v>1.9658381031119934</c:v>
                </c:pt>
                <c:pt idx="3990">
                  <c:v>1.9701133804146731</c:v>
                </c:pt>
                <c:pt idx="3991">
                  <c:v>1.9741049647949152</c:v>
                </c:pt>
                <c:pt idx="3992">
                  <c:v>1.977812281471466</c:v>
                </c:pt>
                <c:pt idx="3993">
                  <c:v>1.9812347965971238</c:v>
                </c:pt>
                <c:pt idx="3994">
                  <c:v>1.9843720173356312</c:v>
                </c:pt>
                <c:pt idx="3995">
                  <c:v>1.9872234919326219</c:v>
                </c:pt>
                <c:pt idx="3996">
                  <c:v>1.9897888097806771</c:v>
                </c:pt>
                <c:pt idx="3997">
                  <c:v>1.992067601478464</c:v>
                </c:pt>
                <c:pt idx="3998">
                  <c:v>1.9940595388839129</c:v>
                </c:pt>
                <c:pt idx="3999">
                  <c:v>1.9957643351614833</c:v>
                </c:pt>
                <c:pt idx="4000">
                  <c:v>1.9971817448234535</c:v>
                </c:pt>
              </c:numCache>
            </c:numRef>
          </c:yVal>
          <c:smooth val="1"/>
          <c:extLst>
            <c:ext xmlns:c16="http://schemas.microsoft.com/office/drawing/2014/chart" uri="{C3380CC4-5D6E-409C-BE32-E72D297353CC}">
              <c16:uniqueId val="{00000001-7910-41BE-8835-828DCE8899C9}"/>
            </c:ext>
          </c:extLst>
        </c:ser>
        <c:ser>
          <c:idx val="2"/>
          <c:order val="2"/>
          <c:spPr>
            <a:ln>
              <a:solidFill>
                <a:srgbClr val="A67A00"/>
              </a:solidFill>
            </a:ln>
          </c:spPr>
          <c:marker>
            <c:symbol val="none"/>
          </c:marker>
          <c:xVal>
            <c:numRef>
              <c:f>Sheet1!$A$2:$A$4002</c:f>
              <c:numCache>
                <c:formatCode>General</c:formatCode>
                <c:ptCount val="40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1.1299999999999999</c:v>
                </c:pt>
                <c:pt idx="114">
                  <c:v>1.1399999999999999</c:v>
                </c:pt>
                <c:pt idx="115">
                  <c:v>1.1499999999999999</c:v>
                </c:pt>
                <c:pt idx="116">
                  <c:v>1.1599999999999999</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c:v>
                </c:pt>
                <c:pt idx="164">
                  <c:v>1.64</c:v>
                </c:pt>
                <c:pt idx="165">
                  <c:v>1.65</c:v>
                </c:pt>
                <c:pt idx="166">
                  <c:v>1.66</c:v>
                </c:pt>
                <c:pt idx="167">
                  <c:v>1.67</c:v>
                </c:pt>
                <c:pt idx="168">
                  <c:v>1.68</c:v>
                </c:pt>
                <c:pt idx="169">
                  <c:v>1.69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c:v>
                </c:pt>
                <c:pt idx="189">
                  <c:v>1.89</c:v>
                </c:pt>
                <c:pt idx="190">
                  <c:v>1.9</c:v>
                </c:pt>
                <c:pt idx="191">
                  <c:v>1.91</c:v>
                </c:pt>
                <c:pt idx="192">
                  <c:v>1.92</c:v>
                </c:pt>
                <c:pt idx="193">
                  <c:v>1.93</c:v>
                </c:pt>
                <c:pt idx="194">
                  <c:v>1.94</c:v>
                </c:pt>
                <c:pt idx="195">
                  <c:v>1.95</c:v>
                </c:pt>
                <c:pt idx="196">
                  <c:v>1.96</c:v>
                </c:pt>
                <c:pt idx="197">
                  <c:v>1.97</c:v>
                </c:pt>
                <c:pt idx="198">
                  <c:v>1.98</c:v>
                </c:pt>
                <c:pt idx="199">
                  <c:v>1.99</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2.31</c:v>
                </c:pt>
                <c:pt idx="232">
                  <c:v>2.3199999999999998</c:v>
                </c:pt>
                <c:pt idx="233">
                  <c:v>2.33</c:v>
                </c:pt>
                <c:pt idx="234">
                  <c:v>2.34</c:v>
                </c:pt>
                <c:pt idx="235">
                  <c:v>2.35</c:v>
                </c:pt>
                <c:pt idx="236">
                  <c:v>2.36</c:v>
                </c:pt>
                <c:pt idx="237">
                  <c:v>2.37</c:v>
                </c:pt>
                <c:pt idx="238">
                  <c:v>2.38</c:v>
                </c:pt>
                <c:pt idx="239">
                  <c:v>2.39</c:v>
                </c:pt>
                <c:pt idx="240">
                  <c:v>2.4</c:v>
                </c:pt>
                <c:pt idx="241">
                  <c:v>2.41</c:v>
                </c:pt>
                <c:pt idx="242">
                  <c:v>2.42</c:v>
                </c:pt>
                <c:pt idx="243">
                  <c:v>2.4300000000000002</c:v>
                </c:pt>
                <c:pt idx="244">
                  <c:v>2.44</c:v>
                </c:pt>
                <c:pt idx="245">
                  <c:v>2.4500000000000002</c:v>
                </c:pt>
                <c:pt idx="246">
                  <c:v>2.46</c:v>
                </c:pt>
                <c:pt idx="247">
                  <c:v>2.4700000000000002</c:v>
                </c:pt>
                <c:pt idx="248">
                  <c:v>2.48</c:v>
                </c:pt>
                <c:pt idx="249">
                  <c:v>2.4900000000000002</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c:v>
                </c:pt>
                <c:pt idx="327">
                  <c:v>3.27</c:v>
                </c:pt>
                <c:pt idx="328">
                  <c:v>3.28</c:v>
                </c:pt>
                <c:pt idx="329">
                  <c:v>3.29</c:v>
                </c:pt>
                <c:pt idx="330">
                  <c:v>3.3</c:v>
                </c:pt>
                <c:pt idx="331">
                  <c:v>3.31</c:v>
                </c:pt>
                <c:pt idx="332">
                  <c:v>3.32</c:v>
                </c:pt>
                <c:pt idx="333">
                  <c:v>3.33</c:v>
                </c:pt>
                <c:pt idx="334">
                  <c:v>3.34</c:v>
                </c:pt>
                <c:pt idx="335">
                  <c:v>3.35</c:v>
                </c:pt>
                <c:pt idx="336">
                  <c:v>3.36</c:v>
                </c:pt>
                <c:pt idx="337">
                  <c:v>3.37</c:v>
                </c:pt>
                <c:pt idx="338">
                  <c:v>3.38</c:v>
                </c:pt>
                <c:pt idx="339">
                  <c:v>3.39</c:v>
                </c:pt>
                <c:pt idx="340">
                  <c:v>3.4</c:v>
                </c:pt>
                <c:pt idx="341">
                  <c:v>3.41</c:v>
                </c:pt>
                <c:pt idx="342">
                  <c:v>3.42</c:v>
                </c:pt>
                <c:pt idx="343">
                  <c:v>3.43</c:v>
                </c:pt>
                <c:pt idx="344">
                  <c:v>3.44</c:v>
                </c:pt>
                <c:pt idx="345">
                  <c:v>3.45</c:v>
                </c:pt>
                <c:pt idx="346">
                  <c:v>3.46</c:v>
                </c:pt>
                <c:pt idx="347">
                  <c:v>3.47</c:v>
                </c:pt>
                <c:pt idx="348">
                  <c:v>3.48</c:v>
                </c:pt>
                <c:pt idx="349">
                  <c:v>3.49</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c:v>
                </c:pt>
                <c:pt idx="377">
                  <c:v>3.77</c:v>
                </c:pt>
                <c:pt idx="378">
                  <c:v>3.78</c:v>
                </c:pt>
                <c:pt idx="379">
                  <c:v>3.79</c:v>
                </c:pt>
                <c:pt idx="380">
                  <c:v>3.8</c:v>
                </c:pt>
                <c:pt idx="381">
                  <c:v>3.81</c:v>
                </c:pt>
                <c:pt idx="382">
                  <c:v>3.82</c:v>
                </c:pt>
                <c:pt idx="383">
                  <c:v>3.83</c:v>
                </c:pt>
                <c:pt idx="384">
                  <c:v>3.84</c:v>
                </c:pt>
                <c:pt idx="385">
                  <c:v>3.85</c:v>
                </c:pt>
                <c:pt idx="386">
                  <c:v>3.86</c:v>
                </c:pt>
                <c:pt idx="387">
                  <c:v>3.87</c:v>
                </c:pt>
                <c:pt idx="388">
                  <c:v>3.88</c:v>
                </c:pt>
                <c:pt idx="389">
                  <c:v>3.89</c:v>
                </c:pt>
                <c:pt idx="390">
                  <c:v>3.9</c:v>
                </c:pt>
                <c:pt idx="391">
                  <c:v>3.91</c:v>
                </c:pt>
                <c:pt idx="392">
                  <c:v>3.92</c:v>
                </c:pt>
                <c:pt idx="393">
                  <c:v>3.93</c:v>
                </c:pt>
                <c:pt idx="394">
                  <c:v>3.94</c:v>
                </c:pt>
                <c:pt idx="395">
                  <c:v>3.95</c:v>
                </c:pt>
                <c:pt idx="396">
                  <c:v>3.96</c:v>
                </c:pt>
                <c:pt idx="397">
                  <c:v>3.97</c:v>
                </c:pt>
                <c:pt idx="398">
                  <c:v>3.98</c:v>
                </c:pt>
                <c:pt idx="399">
                  <c:v>3.99</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4.1100000000000003</c:v>
                </c:pt>
                <c:pt idx="412">
                  <c:v>4.12</c:v>
                </c:pt>
                <c:pt idx="413">
                  <c:v>4.13</c:v>
                </c:pt>
                <c:pt idx="414">
                  <c:v>4.1399999999999997</c:v>
                </c:pt>
                <c:pt idx="415">
                  <c:v>4.1500000000000004</c:v>
                </c:pt>
                <c:pt idx="416">
                  <c:v>4.16</c:v>
                </c:pt>
                <c:pt idx="417">
                  <c:v>4.17</c:v>
                </c:pt>
                <c:pt idx="418">
                  <c:v>4.18</c:v>
                </c:pt>
                <c:pt idx="419">
                  <c:v>4.1900000000000004</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4.32</c:v>
                </c:pt>
                <c:pt idx="433">
                  <c:v>4.33</c:v>
                </c:pt>
                <c:pt idx="434">
                  <c:v>4.34</c:v>
                </c:pt>
                <c:pt idx="435">
                  <c:v>4.3499999999999996</c:v>
                </c:pt>
                <c:pt idx="436">
                  <c:v>4.3600000000000003</c:v>
                </c:pt>
                <c:pt idx="437">
                  <c:v>4.37</c:v>
                </c:pt>
                <c:pt idx="438">
                  <c:v>4.38</c:v>
                </c:pt>
                <c:pt idx="439">
                  <c:v>4.3899999999999997</c:v>
                </c:pt>
                <c:pt idx="440">
                  <c:v>4.4000000000000004</c:v>
                </c:pt>
                <c:pt idx="441">
                  <c:v>4.41</c:v>
                </c:pt>
                <c:pt idx="442">
                  <c:v>4.42</c:v>
                </c:pt>
                <c:pt idx="443">
                  <c:v>4.43</c:v>
                </c:pt>
                <c:pt idx="444">
                  <c:v>4.4400000000000004</c:v>
                </c:pt>
                <c:pt idx="445">
                  <c:v>4.45</c:v>
                </c:pt>
                <c:pt idx="446">
                  <c:v>4.46</c:v>
                </c:pt>
                <c:pt idx="447">
                  <c:v>4.47</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4.6100000000000003</c:v>
                </c:pt>
                <c:pt idx="462">
                  <c:v>4.62</c:v>
                </c:pt>
                <c:pt idx="463">
                  <c:v>4.63</c:v>
                </c:pt>
                <c:pt idx="464">
                  <c:v>4.6399999999999997</c:v>
                </c:pt>
                <c:pt idx="465">
                  <c:v>4.6500000000000004</c:v>
                </c:pt>
                <c:pt idx="466">
                  <c:v>4.66</c:v>
                </c:pt>
                <c:pt idx="467">
                  <c:v>4.67</c:v>
                </c:pt>
                <c:pt idx="468">
                  <c:v>4.68</c:v>
                </c:pt>
                <c:pt idx="469">
                  <c:v>4.6900000000000004</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4.82</c:v>
                </c:pt>
                <c:pt idx="483">
                  <c:v>4.83</c:v>
                </c:pt>
                <c:pt idx="484">
                  <c:v>4.84</c:v>
                </c:pt>
                <c:pt idx="485">
                  <c:v>4.8499999999999996</c:v>
                </c:pt>
                <c:pt idx="486">
                  <c:v>4.8600000000000003</c:v>
                </c:pt>
                <c:pt idx="487">
                  <c:v>4.87</c:v>
                </c:pt>
                <c:pt idx="488">
                  <c:v>4.88</c:v>
                </c:pt>
                <c:pt idx="489">
                  <c:v>4.8899999999999997</c:v>
                </c:pt>
                <c:pt idx="490">
                  <c:v>4.9000000000000004</c:v>
                </c:pt>
                <c:pt idx="491">
                  <c:v>4.91</c:v>
                </c:pt>
                <c:pt idx="492">
                  <c:v>4.92</c:v>
                </c:pt>
                <c:pt idx="493">
                  <c:v>4.93</c:v>
                </c:pt>
                <c:pt idx="494">
                  <c:v>4.9400000000000004</c:v>
                </c:pt>
                <c:pt idx="495">
                  <c:v>4.95</c:v>
                </c:pt>
                <c:pt idx="496">
                  <c:v>4.96</c:v>
                </c:pt>
                <c:pt idx="497">
                  <c:v>4.97</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5.1100000000000003</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6.41</c:v>
                </c:pt>
                <c:pt idx="642">
                  <c:v>6.42</c:v>
                </c:pt>
                <c:pt idx="643">
                  <c:v>6.43</c:v>
                </c:pt>
                <c:pt idx="644">
                  <c:v>6.44</c:v>
                </c:pt>
                <c:pt idx="645">
                  <c:v>6.45</c:v>
                </c:pt>
                <c:pt idx="646">
                  <c:v>6.46</c:v>
                </c:pt>
                <c:pt idx="647">
                  <c:v>6.47</c:v>
                </c:pt>
                <c:pt idx="648">
                  <c:v>6.48</c:v>
                </c:pt>
                <c:pt idx="649">
                  <c:v>6.49</c:v>
                </c:pt>
                <c:pt idx="650">
                  <c:v>6.5</c:v>
                </c:pt>
                <c:pt idx="651">
                  <c:v>6.51</c:v>
                </c:pt>
                <c:pt idx="652">
                  <c:v>6.52</c:v>
                </c:pt>
                <c:pt idx="653">
                  <c:v>6.53</c:v>
                </c:pt>
                <c:pt idx="654">
                  <c:v>6.54</c:v>
                </c:pt>
                <c:pt idx="655">
                  <c:v>6.55</c:v>
                </c:pt>
                <c:pt idx="656">
                  <c:v>6.56</c:v>
                </c:pt>
                <c:pt idx="657">
                  <c:v>6.57</c:v>
                </c:pt>
                <c:pt idx="658">
                  <c:v>6.58</c:v>
                </c:pt>
                <c:pt idx="659">
                  <c:v>6.59</c:v>
                </c:pt>
                <c:pt idx="660">
                  <c:v>6.6</c:v>
                </c:pt>
                <c:pt idx="661">
                  <c:v>6.61</c:v>
                </c:pt>
                <c:pt idx="662">
                  <c:v>6.62</c:v>
                </c:pt>
                <c:pt idx="663">
                  <c:v>6.63</c:v>
                </c:pt>
                <c:pt idx="664">
                  <c:v>6.64</c:v>
                </c:pt>
                <c:pt idx="665">
                  <c:v>6.65</c:v>
                </c:pt>
                <c:pt idx="666">
                  <c:v>6.66</c:v>
                </c:pt>
                <c:pt idx="667">
                  <c:v>6.67</c:v>
                </c:pt>
                <c:pt idx="668">
                  <c:v>6.68</c:v>
                </c:pt>
                <c:pt idx="669">
                  <c:v>6.69</c:v>
                </c:pt>
                <c:pt idx="670">
                  <c:v>6.7</c:v>
                </c:pt>
                <c:pt idx="671">
                  <c:v>6.71</c:v>
                </c:pt>
                <c:pt idx="672">
                  <c:v>6.72</c:v>
                </c:pt>
                <c:pt idx="673">
                  <c:v>6.73</c:v>
                </c:pt>
                <c:pt idx="674">
                  <c:v>6.74</c:v>
                </c:pt>
                <c:pt idx="675">
                  <c:v>6.75</c:v>
                </c:pt>
                <c:pt idx="676">
                  <c:v>6.76</c:v>
                </c:pt>
                <c:pt idx="677">
                  <c:v>6.77</c:v>
                </c:pt>
                <c:pt idx="678">
                  <c:v>6.78</c:v>
                </c:pt>
                <c:pt idx="679">
                  <c:v>6.79</c:v>
                </c:pt>
                <c:pt idx="680">
                  <c:v>6.8</c:v>
                </c:pt>
                <c:pt idx="681">
                  <c:v>6.81</c:v>
                </c:pt>
                <c:pt idx="682">
                  <c:v>6.82</c:v>
                </c:pt>
                <c:pt idx="683">
                  <c:v>6.83</c:v>
                </c:pt>
                <c:pt idx="684">
                  <c:v>6.84</c:v>
                </c:pt>
                <c:pt idx="685">
                  <c:v>6.85</c:v>
                </c:pt>
                <c:pt idx="686">
                  <c:v>6.86</c:v>
                </c:pt>
                <c:pt idx="687">
                  <c:v>6.87</c:v>
                </c:pt>
                <c:pt idx="688">
                  <c:v>6.88</c:v>
                </c:pt>
                <c:pt idx="689">
                  <c:v>6.89</c:v>
                </c:pt>
                <c:pt idx="690">
                  <c:v>6.9</c:v>
                </c:pt>
                <c:pt idx="691">
                  <c:v>6.91</c:v>
                </c:pt>
                <c:pt idx="692">
                  <c:v>6.92</c:v>
                </c:pt>
                <c:pt idx="693">
                  <c:v>6.93</c:v>
                </c:pt>
                <c:pt idx="694">
                  <c:v>6.94</c:v>
                </c:pt>
                <c:pt idx="695">
                  <c:v>6.95</c:v>
                </c:pt>
                <c:pt idx="696">
                  <c:v>6.96</c:v>
                </c:pt>
                <c:pt idx="697">
                  <c:v>6.97</c:v>
                </c:pt>
                <c:pt idx="698">
                  <c:v>6.98</c:v>
                </c:pt>
                <c:pt idx="699">
                  <c:v>6.99</c:v>
                </c:pt>
                <c:pt idx="700">
                  <c:v>7</c:v>
                </c:pt>
                <c:pt idx="701">
                  <c:v>7.01</c:v>
                </c:pt>
                <c:pt idx="702">
                  <c:v>7.02</c:v>
                </c:pt>
                <c:pt idx="703">
                  <c:v>7.03</c:v>
                </c:pt>
                <c:pt idx="704">
                  <c:v>7.04</c:v>
                </c:pt>
                <c:pt idx="705">
                  <c:v>7.05</c:v>
                </c:pt>
                <c:pt idx="706">
                  <c:v>7.06</c:v>
                </c:pt>
                <c:pt idx="707">
                  <c:v>7.07</c:v>
                </c:pt>
                <c:pt idx="708">
                  <c:v>7.08</c:v>
                </c:pt>
                <c:pt idx="709">
                  <c:v>7.09</c:v>
                </c:pt>
                <c:pt idx="710">
                  <c:v>7.1</c:v>
                </c:pt>
                <c:pt idx="711">
                  <c:v>7.11</c:v>
                </c:pt>
                <c:pt idx="712">
                  <c:v>7.12</c:v>
                </c:pt>
                <c:pt idx="713">
                  <c:v>7.13</c:v>
                </c:pt>
                <c:pt idx="714">
                  <c:v>7.14</c:v>
                </c:pt>
                <c:pt idx="715">
                  <c:v>7.15</c:v>
                </c:pt>
                <c:pt idx="716">
                  <c:v>7.16</c:v>
                </c:pt>
                <c:pt idx="717">
                  <c:v>7.17</c:v>
                </c:pt>
                <c:pt idx="718">
                  <c:v>7.18</c:v>
                </c:pt>
                <c:pt idx="719">
                  <c:v>7.19</c:v>
                </c:pt>
                <c:pt idx="720">
                  <c:v>7.2</c:v>
                </c:pt>
                <c:pt idx="721">
                  <c:v>7.21</c:v>
                </c:pt>
                <c:pt idx="722">
                  <c:v>7.22</c:v>
                </c:pt>
                <c:pt idx="723">
                  <c:v>7.23</c:v>
                </c:pt>
                <c:pt idx="724">
                  <c:v>7.24</c:v>
                </c:pt>
                <c:pt idx="725">
                  <c:v>7.25</c:v>
                </c:pt>
                <c:pt idx="726">
                  <c:v>7.26</c:v>
                </c:pt>
                <c:pt idx="727">
                  <c:v>7.27</c:v>
                </c:pt>
                <c:pt idx="728">
                  <c:v>7.28</c:v>
                </c:pt>
                <c:pt idx="729">
                  <c:v>7.29</c:v>
                </c:pt>
                <c:pt idx="730">
                  <c:v>7.3</c:v>
                </c:pt>
                <c:pt idx="731">
                  <c:v>7.31</c:v>
                </c:pt>
                <c:pt idx="732">
                  <c:v>7.32</c:v>
                </c:pt>
                <c:pt idx="733">
                  <c:v>7.33</c:v>
                </c:pt>
                <c:pt idx="734">
                  <c:v>7.34</c:v>
                </c:pt>
                <c:pt idx="735">
                  <c:v>7.35</c:v>
                </c:pt>
                <c:pt idx="736">
                  <c:v>7.36</c:v>
                </c:pt>
                <c:pt idx="737">
                  <c:v>7.37</c:v>
                </c:pt>
                <c:pt idx="738">
                  <c:v>7.38</c:v>
                </c:pt>
                <c:pt idx="739">
                  <c:v>7.39</c:v>
                </c:pt>
                <c:pt idx="740">
                  <c:v>7.4</c:v>
                </c:pt>
                <c:pt idx="741">
                  <c:v>7.41</c:v>
                </c:pt>
                <c:pt idx="742">
                  <c:v>7.42</c:v>
                </c:pt>
                <c:pt idx="743">
                  <c:v>7.43</c:v>
                </c:pt>
                <c:pt idx="744">
                  <c:v>7.44</c:v>
                </c:pt>
                <c:pt idx="745">
                  <c:v>7.45</c:v>
                </c:pt>
                <c:pt idx="746">
                  <c:v>7.46</c:v>
                </c:pt>
                <c:pt idx="747">
                  <c:v>7.47</c:v>
                </c:pt>
                <c:pt idx="748">
                  <c:v>7.48</c:v>
                </c:pt>
                <c:pt idx="749">
                  <c:v>7.49</c:v>
                </c:pt>
                <c:pt idx="750">
                  <c:v>7.5</c:v>
                </c:pt>
                <c:pt idx="751">
                  <c:v>7.51</c:v>
                </c:pt>
                <c:pt idx="752">
                  <c:v>7.52</c:v>
                </c:pt>
                <c:pt idx="753">
                  <c:v>7.53</c:v>
                </c:pt>
                <c:pt idx="754">
                  <c:v>7.54</c:v>
                </c:pt>
                <c:pt idx="755">
                  <c:v>7.55</c:v>
                </c:pt>
                <c:pt idx="756">
                  <c:v>7.56</c:v>
                </c:pt>
                <c:pt idx="757">
                  <c:v>7.57</c:v>
                </c:pt>
                <c:pt idx="758">
                  <c:v>7.58</c:v>
                </c:pt>
                <c:pt idx="759">
                  <c:v>7.59</c:v>
                </c:pt>
                <c:pt idx="760">
                  <c:v>7.6</c:v>
                </c:pt>
                <c:pt idx="761">
                  <c:v>7.61</c:v>
                </c:pt>
                <c:pt idx="762">
                  <c:v>7.62</c:v>
                </c:pt>
                <c:pt idx="763">
                  <c:v>7.63</c:v>
                </c:pt>
                <c:pt idx="764">
                  <c:v>7.64</c:v>
                </c:pt>
                <c:pt idx="765">
                  <c:v>7.65</c:v>
                </c:pt>
                <c:pt idx="766">
                  <c:v>7.66</c:v>
                </c:pt>
                <c:pt idx="767">
                  <c:v>7.67</c:v>
                </c:pt>
                <c:pt idx="768">
                  <c:v>7.68</c:v>
                </c:pt>
                <c:pt idx="769">
                  <c:v>7.69</c:v>
                </c:pt>
                <c:pt idx="770">
                  <c:v>7.7</c:v>
                </c:pt>
                <c:pt idx="771">
                  <c:v>7.71</c:v>
                </c:pt>
                <c:pt idx="772">
                  <c:v>7.72</c:v>
                </c:pt>
                <c:pt idx="773">
                  <c:v>7.73</c:v>
                </c:pt>
                <c:pt idx="774">
                  <c:v>7.74</c:v>
                </c:pt>
                <c:pt idx="775">
                  <c:v>7.75</c:v>
                </c:pt>
                <c:pt idx="776">
                  <c:v>7.76</c:v>
                </c:pt>
                <c:pt idx="777">
                  <c:v>7.77</c:v>
                </c:pt>
                <c:pt idx="778">
                  <c:v>7.78</c:v>
                </c:pt>
                <c:pt idx="779">
                  <c:v>7.79</c:v>
                </c:pt>
                <c:pt idx="780">
                  <c:v>7.8</c:v>
                </c:pt>
                <c:pt idx="781">
                  <c:v>7.81</c:v>
                </c:pt>
                <c:pt idx="782">
                  <c:v>7.82</c:v>
                </c:pt>
                <c:pt idx="783">
                  <c:v>7.83</c:v>
                </c:pt>
                <c:pt idx="784">
                  <c:v>7.84</c:v>
                </c:pt>
                <c:pt idx="785">
                  <c:v>7.85</c:v>
                </c:pt>
                <c:pt idx="786">
                  <c:v>7.86</c:v>
                </c:pt>
                <c:pt idx="787">
                  <c:v>7.87</c:v>
                </c:pt>
                <c:pt idx="788">
                  <c:v>7.88</c:v>
                </c:pt>
                <c:pt idx="789">
                  <c:v>7.89</c:v>
                </c:pt>
                <c:pt idx="790">
                  <c:v>7.9</c:v>
                </c:pt>
                <c:pt idx="791">
                  <c:v>7.91</c:v>
                </c:pt>
                <c:pt idx="792">
                  <c:v>7.92</c:v>
                </c:pt>
                <c:pt idx="793">
                  <c:v>7.93</c:v>
                </c:pt>
                <c:pt idx="794">
                  <c:v>7.94</c:v>
                </c:pt>
                <c:pt idx="795">
                  <c:v>7.95</c:v>
                </c:pt>
                <c:pt idx="796">
                  <c:v>7.96</c:v>
                </c:pt>
                <c:pt idx="797">
                  <c:v>7.97</c:v>
                </c:pt>
                <c:pt idx="798">
                  <c:v>7.98</c:v>
                </c:pt>
                <c:pt idx="799">
                  <c:v>7.99</c:v>
                </c:pt>
                <c:pt idx="800">
                  <c:v>8</c:v>
                </c:pt>
                <c:pt idx="801">
                  <c:v>8.01</c:v>
                </c:pt>
                <c:pt idx="802">
                  <c:v>8.02</c:v>
                </c:pt>
                <c:pt idx="803">
                  <c:v>8.0299999999999994</c:v>
                </c:pt>
                <c:pt idx="804">
                  <c:v>8.0399999999999991</c:v>
                </c:pt>
                <c:pt idx="805">
                  <c:v>8.0500000000000007</c:v>
                </c:pt>
                <c:pt idx="806">
                  <c:v>8.06</c:v>
                </c:pt>
                <c:pt idx="807">
                  <c:v>8.07</c:v>
                </c:pt>
                <c:pt idx="808">
                  <c:v>8.08</c:v>
                </c:pt>
                <c:pt idx="809">
                  <c:v>8.09</c:v>
                </c:pt>
                <c:pt idx="810">
                  <c:v>8.1</c:v>
                </c:pt>
                <c:pt idx="811">
                  <c:v>8.11</c:v>
                </c:pt>
                <c:pt idx="812">
                  <c:v>8.1199999999999992</c:v>
                </c:pt>
                <c:pt idx="813">
                  <c:v>8.1300000000000008</c:v>
                </c:pt>
                <c:pt idx="814">
                  <c:v>8.14</c:v>
                </c:pt>
                <c:pt idx="815">
                  <c:v>8.15</c:v>
                </c:pt>
                <c:pt idx="816">
                  <c:v>8.16</c:v>
                </c:pt>
                <c:pt idx="817">
                  <c:v>8.17</c:v>
                </c:pt>
                <c:pt idx="818">
                  <c:v>8.18</c:v>
                </c:pt>
                <c:pt idx="819">
                  <c:v>8.19</c:v>
                </c:pt>
                <c:pt idx="820">
                  <c:v>8.1999999999999993</c:v>
                </c:pt>
                <c:pt idx="821">
                  <c:v>8.2100000000000009</c:v>
                </c:pt>
                <c:pt idx="822">
                  <c:v>8.2200000000000006</c:v>
                </c:pt>
                <c:pt idx="823">
                  <c:v>8.23</c:v>
                </c:pt>
                <c:pt idx="824">
                  <c:v>8.24</c:v>
                </c:pt>
                <c:pt idx="825">
                  <c:v>8.25</c:v>
                </c:pt>
                <c:pt idx="826">
                  <c:v>8.26</c:v>
                </c:pt>
                <c:pt idx="827">
                  <c:v>8.27</c:v>
                </c:pt>
                <c:pt idx="828">
                  <c:v>8.2799999999999994</c:v>
                </c:pt>
                <c:pt idx="829">
                  <c:v>8.2899999999999991</c:v>
                </c:pt>
                <c:pt idx="830">
                  <c:v>8.3000000000000007</c:v>
                </c:pt>
                <c:pt idx="831">
                  <c:v>8.31</c:v>
                </c:pt>
                <c:pt idx="832">
                  <c:v>8.32</c:v>
                </c:pt>
                <c:pt idx="833">
                  <c:v>8.33</c:v>
                </c:pt>
                <c:pt idx="834">
                  <c:v>8.34</c:v>
                </c:pt>
                <c:pt idx="835">
                  <c:v>8.35</c:v>
                </c:pt>
                <c:pt idx="836">
                  <c:v>8.36</c:v>
                </c:pt>
                <c:pt idx="837">
                  <c:v>8.3699999999999992</c:v>
                </c:pt>
                <c:pt idx="838">
                  <c:v>8.3800000000000008</c:v>
                </c:pt>
                <c:pt idx="839">
                  <c:v>8.39</c:v>
                </c:pt>
                <c:pt idx="840">
                  <c:v>8.4</c:v>
                </c:pt>
                <c:pt idx="841">
                  <c:v>8.41</c:v>
                </c:pt>
                <c:pt idx="842">
                  <c:v>8.42</c:v>
                </c:pt>
                <c:pt idx="843">
                  <c:v>8.43</c:v>
                </c:pt>
                <c:pt idx="844">
                  <c:v>8.44</c:v>
                </c:pt>
                <c:pt idx="845">
                  <c:v>8.4499999999999993</c:v>
                </c:pt>
                <c:pt idx="846">
                  <c:v>8.4600000000000009</c:v>
                </c:pt>
                <c:pt idx="847">
                  <c:v>8.4700000000000006</c:v>
                </c:pt>
                <c:pt idx="848">
                  <c:v>8.48</c:v>
                </c:pt>
                <c:pt idx="849">
                  <c:v>8.49</c:v>
                </c:pt>
                <c:pt idx="850">
                  <c:v>8.5</c:v>
                </c:pt>
                <c:pt idx="851">
                  <c:v>8.51</c:v>
                </c:pt>
                <c:pt idx="852">
                  <c:v>8.52</c:v>
                </c:pt>
                <c:pt idx="853">
                  <c:v>8.5299999999999994</c:v>
                </c:pt>
                <c:pt idx="854">
                  <c:v>8.5399999999999991</c:v>
                </c:pt>
                <c:pt idx="855">
                  <c:v>8.5500000000000007</c:v>
                </c:pt>
                <c:pt idx="856">
                  <c:v>8.56</c:v>
                </c:pt>
                <c:pt idx="857">
                  <c:v>8.57</c:v>
                </c:pt>
                <c:pt idx="858">
                  <c:v>8.58</c:v>
                </c:pt>
                <c:pt idx="859">
                  <c:v>8.59</c:v>
                </c:pt>
                <c:pt idx="860">
                  <c:v>8.6</c:v>
                </c:pt>
                <c:pt idx="861">
                  <c:v>8.61</c:v>
                </c:pt>
                <c:pt idx="862">
                  <c:v>8.6199999999999992</c:v>
                </c:pt>
                <c:pt idx="863">
                  <c:v>8.6300000000000008</c:v>
                </c:pt>
                <c:pt idx="864">
                  <c:v>8.64</c:v>
                </c:pt>
                <c:pt idx="865">
                  <c:v>8.65</c:v>
                </c:pt>
                <c:pt idx="866">
                  <c:v>8.66</c:v>
                </c:pt>
                <c:pt idx="867">
                  <c:v>8.67</c:v>
                </c:pt>
                <c:pt idx="868">
                  <c:v>8.68</c:v>
                </c:pt>
                <c:pt idx="869">
                  <c:v>8.69</c:v>
                </c:pt>
                <c:pt idx="870">
                  <c:v>8.6999999999999993</c:v>
                </c:pt>
                <c:pt idx="871">
                  <c:v>8.7100000000000009</c:v>
                </c:pt>
                <c:pt idx="872">
                  <c:v>8.7200000000000006</c:v>
                </c:pt>
                <c:pt idx="873">
                  <c:v>8.73</c:v>
                </c:pt>
                <c:pt idx="874">
                  <c:v>8.74</c:v>
                </c:pt>
                <c:pt idx="875">
                  <c:v>8.75</c:v>
                </c:pt>
                <c:pt idx="876">
                  <c:v>8.76</c:v>
                </c:pt>
                <c:pt idx="877">
                  <c:v>8.77</c:v>
                </c:pt>
                <c:pt idx="878">
                  <c:v>8.7799999999999994</c:v>
                </c:pt>
                <c:pt idx="879">
                  <c:v>8.7899999999999991</c:v>
                </c:pt>
                <c:pt idx="880">
                  <c:v>8.8000000000000007</c:v>
                </c:pt>
                <c:pt idx="881">
                  <c:v>8.81</c:v>
                </c:pt>
                <c:pt idx="882">
                  <c:v>8.82</c:v>
                </c:pt>
                <c:pt idx="883">
                  <c:v>8.83</c:v>
                </c:pt>
                <c:pt idx="884">
                  <c:v>8.84</c:v>
                </c:pt>
                <c:pt idx="885">
                  <c:v>8.85</c:v>
                </c:pt>
                <c:pt idx="886">
                  <c:v>8.86</c:v>
                </c:pt>
                <c:pt idx="887">
                  <c:v>8.8699999999999992</c:v>
                </c:pt>
                <c:pt idx="888">
                  <c:v>8.8800000000000008</c:v>
                </c:pt>
                <c:pt idx="889">
                  <c:v>8.89</c:v>
                </c:pt>
                <c:pt idx="890">
                  <c:v>8.9</c:v>
                </c:pt>
                <c:pt idx="891">
                  <c:v>8.91</c:v>
                </c:pt>
                <c:pt idx="892">
                  <c:v>8.92</c:v>
                </c:pt>
                <c:pt idx="893">
                  <c:v>8.93</c:v>
                </c:pt>
                <c:pt idx="894">
                  <c:v>8.94</c:v>
                </c:pt>
                <c:pt idx="895">
                  <c:v>8.9499999999999993</c:v>
                </c:pt>
                <c:pt idx="896">
                  <c:v>8.9600000000000009</c:v>
                </c:pt>
                <c:pt idx="897">
                  <c:v>8.9700000000000006</c:v>
                </c:pt>
                <c:pt idx="898">
                  <c:v>8.98</c:v>
                </c:pt>
                <c:pt idx="899">
                  <c:v>8.99</c:v>
                </c:pt>
                <c:pt idx="900">
                  <c:v>9</c:v>
                </c:pt>
                <c:pt idx="901">
                  <c:v>9.01</c:v>
                </c:pt>
                <c:pt idx="902">
                  <c:v>9.02</c:v>
                </c:pt>
                <c:pt idx="903">
                  <c:v>9.0299999999999994</c:v>
                </c:pt>
                <c:pt idx="904">
                  <c:v>9.0399999999999991</c:v>
                </c:pt>
                <c:pt idx="905">
                  <c:v>9.0500000000000007</c:v>
                </c:pt>
                <c:pt idx="906">
                  <c:v>9.06</c:v>
                </c:pt>
                <c:pt idx="907">
                  <c:v>9.07</c:v>
                </c:pt>
                <c:pt idx="908">
                  <c:v>9.08</c:v>
                </c:pt>
                <c:pt idx="909">
                  <c:v>9.09</c:v>
                </c:pt>
                <c:pt idx="910">
                  <c:v>9.1</c:v>
                </c:pt>
                <c:pt idx="911">
                  <c:v>9.11</c:v>
                </c:pt>
                <c:pt idx="912">
                  <c:v>9.1199999999999992</c:v>
                </c:pt>
                <c:pt idx="913">
                  <c:v>9.1300000000000008</c:v>
                </c:pt>
                <c:pt idx="914">
                  <c:v>9.14</c:v>
                </c:pt>
                <c:pt idx="915">
                  <c:v>9.15</c:v>
                </c:pt>
                <c:pt idx="916">
                  <c:v>9.16</c:v>
                </c:pt>
                <c:pt idx="917">
                  <c:v>9.17</c:v>
                </c:pt>
                <c:pt idx="918">
                  <c:v>9.18</c:v>
                </c:pt>
                <c:pt idx="919">
                  <c:v>9.19</c:v>
                </c:pt>
                <c:pt idx="920">
                  <c:v>9.1999999999999993</c:v>
                </c:pt>
                <c:pt idx="921">
                  <c:v>9.2100000000000009</c:v>
                </c:pt>
                <c:pt idx="922">
                  <c:v>9.2200000000000006</c:v>
                </c:pt>
                <c:pt idx="923">
                  <c:v>9.23</c:v>
                </c:pt>
                <c:pt idx="924">
                  <c:v>9.24</c:v>
                </c:pt>
                <c:pt idx="925">
                  <c:v>9.25</c:v>
                </c:pt>
                <c:pt idx="926">
                  <c:v>9.26</c:v>
                </c:pt>
                <c:pt idx="927">
                  <c:v>9.27</c:v>
                </c:pt>
                <c:pt idx="928">
                  <c:v>9.2799999999999994</c:v>
                </c:pt>
                <c:pt idx="929">
                  <c:v>9.2899999999999991</c:v>
                </c:pt>
                <c:pt idx="930">
                  <c:v>9.3000000000000007</c:v>
                </c:pt>
                <c:pt idx="931">
                  <c:v>9.31</c:v>
                </c:pt>
                <c:pt idx="932">
                  <c:v>9.32</c:v>
                </c:pt>
                <c:pt idx="933">
                  <c:v>9.33</c:v>
                </c:pt>
                <c:pt idx="934">
                  <c:v>9.34</c:v>
                </c:pt>
                <c:pt idx="935">
                  <c:v>9.35</c:v>
                </c:pt>
                <c:pt idx="936">
                  <c:v>9.36</c:v>
                </c:pt>
                <c:pt idx="937">
                  <c:v>9.3699999999999992</c:v>
                </c:pt>
                <c:pt idx="938">
                  <c:v>9.3800000000000008</c:v>
                </c:pt>
                <c:pt idx="939">
                  <c:v>9.39</c:v>
                </c:pt>
                <c:pt idx="940">
                  <c:v>9.4</c:v>
                </c:pt>
                <c:pt idx="941">
                  <c:v>9.41</c:v>
                </c:pt>
                <c:pt idx="942">
                  <c:v>9.42</c:v>
                </c:pt>
                <c:pt idx="943">
                  <c:v>9.43</c:v>
                </c:pt>
                <c:pt idx="944">
                  <c:v>9.44</c:v>
                </c:pt>
                <c:pt idx="945">
                  <c:v>9.4499999999999993</c:v>
                </c:pt>
                <c:pt idx="946">
                  <c:v>9.4600000000000009</c:v>
                </c:pt>
                <c:pt idx="947">
                  <c:v>9.4700000000000006</c:v>
                </c:pt>
                <c:pt idx="948">
                  <c:v>9.48</c:v>
                </c:pt>
                <c:pt idx="949">
                  <c:v>9.49</c:v>
                </c:pt>
                <c:pt idx="950">
                  <c:v>9.5</c:v>
                </c:pt>
                <c:pt idx="951">
                  <c:v>9.51</c:v>
                </c:pt>
                <c:pt idx="952">
                  <c:v>9.52</c:v>
                </c:pt>
                <c:pt idx="953">
                  <c:v>9.5299999999999994</c:v>
                </c:pt>
                <c:pt idx="954">
                  <c:v>9.5399999999999991</c:v>
                </c:pt>
                <c:pt idx="955">
                  <c:v>9.5500000000000007</c:v>
                </c:pt>
                <c:pt idx="956">
                  <c:v>9.56</c:v>
                </c:pt>
                <c:pt idx="957">
                  <c:v>9.57</c:v>
                </c:pt>
                <c:pt idx="958">
                  <c:v>9.58</c:v>
                </c:pt>
                <c:pt idx="959">
                  <c:v>9.59</c:v>
                </c:pt>
                <c:pt idx="960">
                  <c:v>9.6</c:v>
                </c:pt>
                <c:pt idx="961">
                  <c:v>9.61</c:v>
                </c:pt>
                <c:pt idx="962">
                  <c:v>9.6199999999999992</c:v>
                </c:pt>
                <c:pt idx="963">
                  <c:v>9.6300000000000008</c:v>
                </c:pt>
                <c:pt idx="964">
                  <c:v>9.64</c:v>
                </c:pt>
                <c:pt idx="965">
                  <c:v>9.65</c:v>
                </c:pt>
                <c:pt idx="966">
                  <c:v>9.66</c:v>
                </c:pt>
                <c:pt idx="967">
                  <c:v>9.67</c:v>
                </c:pt>
                <c:pt idx="968">
                  <c:v>9.68</c:v>
                </c:pt>
                <c:pt idx="969">
                  <c:v>9.69</c:v>
                </c:pt>
                <c:pt idx="970">
                  <c:v>9.6999999999999993</c:v>
                </c:pt>
                <c:pt idx="971">
                  <c:v>9.7100000000000009</c:v>
                </c:pt>
                <c:pt idx="972">
                  <c:v>9.7200000000000006</c:v>
                </c:pt>
                <c:pt idx="973">
                  <c:v>9.73</c:v>
                </c:pt>
                <c:pt idx="974">
                  <c:v>9.74</c:v>
                </c:pt>
                <c:pt idx="975">
                  <c:v>9.75</c:v>
                </c:pt>
                <c:pt idx="976">
                  <c:v>9.76</c:v>
                </c:pt>
                <c:pt idx="977">
                  <c:v>9.77</c:v>
                </c:pt>
                <c:pt idx="978">
                  <c:v>9.7799999999999994</c:v>
                </c:pt>
                <c:pt idx="979">
                  <c:v>9.7899999999999991</c:v>
                </c:pt>
                <c:pt idx="980">
                  <c:v>9.8000000000000007</c:v>
                </c:pt>
                <c:pt idx="981">
                  <c:v>9.81</c:v>
                </c:pt>
                <c:pt idx="982">
                  <c:v>9.82</c:v>
                </c:pt>
                <c:pt idx="983">
                  <c:v>9.83</c:v>
                </c:pt>
                <c:pt idx="984">
                  <c:v>9.84</c:v>
                </c:pt>
                <c:pt idx="985">
                  <c:v>9.85</c:v>
                </c:pt>
                <c:pt idx="986">
                  <c:v>9.86</c:v>
                </c:pt>
                <c:pt idx="987">
                  <c:v>9.8699999999999992</c:v>
                </c:pt>
                <c:pt idx="988">
                  <c:v>9.8800000000000008</c:v>
                </c:pt>
                <c:pt idx="989">
                  <c:v>9.89</c:v>
                </c:pt>
                <c:pt idx="990">
                  <c:v>9.9</c:v>
                </c:pt>
                <c:pt idx="991">
                  <c:v>9.91</c:v>
                </c:pt>
                <c:pt idx="992">
                  <c:v>9.92</c:v>
                </c:pt>
                <c:pt idx="993">
                  <c:v>9.93</c:v>
                </c:pt>
                <c:pt idx="994">
                  <c:v>9.94</c:v>
                </c:pt>
                <c:pt idx="995">
                  <c:v>9.9499999999999993</c:v>
                </c:pt>
                <c:pt idx="996">
                  <c:v>9.9600000000000009</c:v>
                </c:pt>
                <c:pt idx="997">
                  <c:v>9.9700000000000006</c:v>
                </c:pt>
                <c:pt idx="998">
                  <c:v>9.98</c:v>
                </c:pt>
                <c:pt idx="999">
                  <c:v>9.99</c:v>
                </c:pt>
                <c:pt idx="1000">
                  <c:v>10</c:v>
                </c:pt>
                <c:pt idx="1001">
                  <c:v>10.01</c:v>
                </c:pt>
                <c:pt idx="1002">
                  <c:v>10.02</c:v>
                </c:pt>
                <c:pt idx="1003">
                  <c:v>10.029999999999999</c:v>
                </c:pt>
                <c:pt idx="1004">
                  <c:v>10.039999999999999</c:v>
                </c:pt>
                <c:pt idx="1005">
                  <c:v>10.050000000000001</c:v>
                </c:pt>
                <c:pt idx="1006">
                  <c:v>10.06</c:v>
                </c:pt>
                <c:pt idx="1007">
                  <c:v>10.07</c:v>
                </c:pt>
                <c:pt idx="1008">
                  <c:v>10.08</c:v>
                </c:pt>
                <c:pt idx="1009">
                  <c:v>10.09</c:v>
                </c:pt>
                <c:pt idx="1010">
                  <c:v>10.1</c:v>
                </c:pt>
                <c:pt idx="1011">
                  <c:v>10.11</c:v>
                </c:pt>
                <c:pt idx="1012">
                  <c:v>10.119999999999999</c:v>
                </c:pt>
                <c:pt idx="1013">
                  <c:v>10.130000000000001</c:v>
                </c:pt>
                <c:pt idx="1014">
                  <c:v>10.14</c:v>
                </c:pt>
                <c:pt idx="1015">
                  <c:v>10.15</c:v>
                </c:pt>
                <c:pt idx="1016">
                  <c:v>10.16</c:v>
                </c:pt>
                <c:pt idx="1017">
                  <c:v>10.17</c:v>
                </c:pt>
                <c:pt idx="1018">
                  <c:v>10.18</c:v>
                </c:pt>
                <c:pt idx="1019">
                  <c:v>10.19</c:v>
                </c:pt>
                <c:pt idx="1020">
                  <c:v>10.199999999999999</c:v>
                </c:pt>
                <c:pt idx="1021">
                  <c:v>10.210000000000001</c:v>
                </c:pt>
                <c:pt idx="1022">
                  <c:v>10.220000000000001</c:v>
                </c:pt>
                <c:pt idx="1023">
                  <c:v>10.23</c:v>
                </c:pt>
                <c:pt idx="1024">
                  <c:v>10.24</c:v>
                </c:pt>
                <c:pt idx="1025">
                  <c:v>10.25</c:v>
                </c:pt>
                <c:pt idx="1026">
                  <c:v>10.26</c:v>
                </c:pt>
                <c:pt idx="1027">
                  <c:v>10.27</c:v>
                </c:pt>
                <c:pt idx="1028">
                  <c:v>10.28</c:v>
                </c:pt>
                <c:pt idx="1029">
                  <c:v>10.29</c:v>
                </c:pt>
                <c:pt idx="1030">
                  <c:v>10.3</c:v>
                </c:pt>
                <c:pt idx="1031">
                  <c:v>10.31</c:v>
                </c:pt>
                <c:pt idx="1032">
                  <c:v>10.32</c:v>
                </c:pt>
                <c:pt idx="1033">
                  <c:v>10.33</c:v>
                </c:pt>
                <c:pt idx="1034">
                  <c:v>10.34</c:v>
                </c:pt>
                <c:pt idx="1035">
                  <c:v>10.35</c:v>
                </c:pt>
                <c:pt idx="1036">
                  <c:v>10.36</c:v>
                </c:pt>
                <c:pt idx="1037">
                  <c:v>10.37</c:v>
                </c:pt>
                <c:pt idx="1038">
                  <c:v>10.38</c:v>
                </c:pt>
                <c:pt idx="1039">
                  <c:v>10.39</c:v>
                </c:pt>
                <c:pt idx="1040">
                  <c:v>10.4</c:v>
                </c:pt>
                <c:pt idx="1041">
                  <c:v>10.41</c:v>
                </c:pt>
                <c:pt idx="1042">
                  <c:v>10.42</c:v>
                </c:pt>
                <c:pt idx="1043">
                  <c:v>10.43</c:v>
                </c:pt>
                <c:pt idx="1044">
                  <c:v>10.44</c:v>
                </c:pt>
                <c:pt idx="1045">
                  <c:v>10.45</c:v>
                </c:pt>
                <c:pt idx="1046">
                  <c:v>10.46</c:v>
                </c:pt>
                <c:pt idx="1047">
                  <c:v>10.47</c:v>
                </c:pt>
                <c:pt idx="1048">
                  <c:v>10.48</c:v>
                </c:pt>
                <c:pt idx="1049">
                  <c:v>10.49</c:v>
                </c:pt>
                <c:pt idx="1050">
                  <c:v>10.5</c:v>
                </c:pt>
                <c:pt idx="1051">
                  <c:v>10.51</c:v>
                </c:pt>
                <c:pt idx="1052">
                  <c:v>10.52</c:v>
                </c:pt>
                <c:pt idx="1053">
                  <c:v>10.53</c:v>
                </c:pt>
                <c:pt idx="1054">
                  <c:v>10.54</c:v>
                </c:pt>
                <c:pt idx="1055">
                  <c:v>10.55</c:v>
                </c:pt>
                <c:pt idx="1056">
                  <c:v>10.56</c:v>
                </c:pt>
                <c:pt idx="1057">
                  <c:v>10.57</c:v>
                </c:pt>
                <c:pt idx="1058">
                  <c:v>10.58</c:v>
                </c:pt>
                <c:pt idx="1059">
                  <c:v>10.59</c:v>
                </c:pt>
                <c:pt idx="1060">
                  <c:v>10.6</c:v>
                </c:pt>
                <c:pt idx="1061">
                  <c:v>10.61</c:v>
                </c:pt>
                <c:pt idx="1062">
                  <c:v>10.62</c:v>
                </c:pt>
                <c:pt idx="1063">
                  <c:v>10.63</c:v>
                </c:pt>
                <c:pt idx="1064">
                  <c:v>10.64</c:v>
                </c:pt>
                <c:pt idx="1065">
                  <c:v>10.65</c:v>
                </c:pt>
                <c:pt idx="1066">
                  <c:v>10.66</c:v>
                </c:pt>
                <c:pt idx="1067">
                  <c:v>10.67</c:v>
                </c:pt>
                <c:pt idx="1068">
                  <c:v>10.68</c:v>
                </c:pt>
                <c:pt idx="1069">
                  <c:v>10.69</c:v>
                </c:pt>
                <c:pt idx="1070">
                  <c:v>10.7</c:v>
                </c:pt>
                <c:pt idx="1071">
                  <c:v>10.71</c:v>
                </c:pt>
                <c:pt idx="1072">
                  <c:v>10.72</c:v>
                </c:pt>
                <c:pt idx="1073">
                  <c:v>10.73</c:v>
                </c:pt>
                <c:pt idx="1074">
                  <c:v>10.74</c:v>
                </c:pt>
                <c:pt idx="1075">
                  <c:v>10.75</c:v>
                </c:pt>
                <c:pt idx="1076">
                  <c:v>10.76</c:v>
                </c:pt>
                <c:pt idx="1077">
                  <c:v>10.77</c:v>
                </c:pt>
                <c:pt idx="1078">
                  <c:v>10.78</c:v>
                </c:pt>
                <c:pt idx="1079">
                  <c:v>10.79</c:v>
                </c:pt>
                <c:pt idx="1080">
                  <c:v>10.8</c:v>
                </c:pt>
                <c:pt idx="1081">
                  <c:v>10.81</c:v>
                </c:pt>
                <c:pt idx="1082">
                  <c:v>10.82</c:v>
                </c:pt>
                <c:pt idx="1083">
                  <c:v>10.83</c:v>
                </c:pt>
                <c:pt idx="1084">
                  <c:v>10.84</c:v>
                </c:pt>
                <c:pt idx="1085">
                  <c:v>10.85</c:v>
                </c:pt>
                <c:pt idx="1086">
                  <c:v>10.86</c:v>
                </c:pt>
                <c:pt idx="1087">
                  <c:v>10.87</c:v>
                </c:pt>
                <c:pt idx="1088">
                  <c:v>10.88</c:v>
                </c:pt>
                <c:pt idx="1089">
                  <c:v>10.89</c:v>
                </c:pt>
                <c:pt idx="1090">
                  <c:v>10.9</c:v>
                </c:pt>
                <c:pt idx="1091">
                  <c:v>10.91</c:v>
                </c:pt>
                <c:pt idx="1092">
                  <c:v>10.92</c:v>
                </c:pt>
                <c:pt idx="1093">
                  <c:v>10.93</c:v>
                </c:pt>
                <c:pt idx="1094">
                  <c:v>10.94</c:v>
                </c:pt>
                <c:pt idx="1095">
                  <c:v>10.95</c:v>
                </c:pt>
                <c:pt idx="1096">
                  <c:v>10.96</c:v>
                </c:pt>
                <c:pt idx="1097">
                  <c:v>10.97</c:v>
                </c:pt>
                <c:pt idx="1098">
                  <c:v>10.98</c:v>
                </c:pt>
                <c:pt idx="1099">
                  <c:v>10.99</c:v>
                </c:pt>
                <c:pt idx="1100">
                  <c:v>11</c:v>
                </c:pt>
                <c:pt idx="1101">
                  <c:v>11.01</c:v>
                </c:pt>
                <c:pt idx="1102">
                  <c:v>11.02</c:v>
                </c:pt>
                <c:pt idx="1103">
                  <c:v>11.03</c:v>
                </c:pt>
                <c:pt idx="1104">
                  <c:v>11.04</c:v>
                </c:pt>
                <c:pt idx="1105">
                  <c:v>11.05</c:v>
                </c:pt>
                <c:pt idx="1106">
                  <c:v>11.06</c:v>
                </c:pt>
                <c:pt idx="1107">
                  <c:v>11.07</c:v>
                </c:pt>
                <c:pt idx="1108">
                  <c:v>11.08</c:v>
                </c:pt>
                <c:pt idx="1109">
                  <c:v>11.09</c:v>
                </c:pt>
                <c:pt idx="1110">
                  <c:v>11.1</c:v>
                </c:pt>
                <c:pt idx="1111">
                  <c:v>11.11</c:v>
                </c:pt>
                <c:pt idx="1112">
                  <c:v>11.12</c:v>
                </c:pt>
                <c:pt idx="1113">
                  <c:v>11.13</c:v>
                </c:pt>
                <c:pt idx="1114">
                  <c:v>11.14</c:v>
                </c:pt>
                <c:pt idx="1115">
                  <c:v>11.15</c:v>
                </c:pt>
                <c:pt idx="1116">
                  <c:v>11.16</c:v>
                </c:pt>
                <c:pt idx="1117">
                  <c:v>11.17</c:v>
                </c:pt>
                <c:pt idx="1118">
                  <c:v>11.18</c:v>
                </c:pt>
                <c:pt idx="1119">
                  <c:v>11.19</c:v>
                </c:pt>
                <c:pt idx="1120">
                  <c:v>11.2</c:v>
                </c:pt>
                <c:pt idx="1121">
                  <c:v>11.21</c:v>
                </c:pt>
                <c:pt idx="1122">
                  <c:v>11.22</c:v>
                </c:pt>
                <c:pt idx="1123">
                  <c:v>11.23</c:v>
                </c:pt>
                <c:pt idx="1124">
                  <c:v>11.24</c:v>
                </c:pt>
                <c:pt idx="1125">
                  <c:v>11.25</c:v>
                </c:pt>
                <c:pt idx="1126">
                  <c:v>11.26</c:v>
                </c:pt>
                <c:pt idx="1127">
                  <c:v>11.27</c:v>
                </c:pt>
                <c:pt idx="1128">
                  <c:v>11.28</c:v>
                </c:pt>
                <c:pt idx="1129">
                  <c:v>11.29</c:v>
                </c:pt>
                <c:pt idx="1130">
                  <c:v>11.3</c:v>
                </c:pt>
                <c:pt idx="1131">
                  <c:v>11.31</c:v>
                </c:pt>
                <c:pt idx="1132">
                  <c:v>11.32</c:v>
                </c:pt>
                <c:pt idx="1133">
                  <c:v>11.33</c:v>
                </c:pt>
                <c:pt idx="1134">
                  <c:v>11.34</c:v>
                </c:pt>
                <c:pt idx="1135">
                  <c:v>11.35</c:v>
                </c:pt>
                <c:pt idx="1136">
                  <c:v>11.36</c:v>
                </c:pt>
                <c:pt idx="1137">
                  <c:v>11.37</c:v>
                </c:pt>
                <c:pt idx="1138">
                  <c:v>11.38</c:v>
                </c:pt>
                <c:pt idx="1139">
                  <c:v>11.39</c:v>
                </c:pt>
                <c:pt idx="1140">
                  <c:v>11.4</c:v>
                </c:pt>
                <c:pt idx="1141">
                  <c:v>11.41</c:v>
                </c:pt>
                <c:pt idx="1142">
                  <c:v>11.42</c:v>
                </c:pt>
                <c:pt idx="1143">
                  <c:v>11.43</c:v>
                </c:pt>
                <c:pt idx="1144">
                  <c:v>11.44</c:v>
                </c:pt>
                <c:pt idx="1145">
                  <c:v>11.45</c:v>
                </c:pt>
                <c:pt idx="1146">
                  <c:v>11.46</c:v>
                </c:pt>
                <c:pt idx="1147">
                  <c:v>11.47</c:v>
                </c:pt>
                <c:pt idx="1148">
                  <c:v>11.48</c:v>
                </c:pt>
                <c:pt idx="1149">
                  <c:v>11.49</c:v>
                </c:pt>
                <c:pt idx="1150">
                  <c:v>11.5</c:v>
                </c:pt>
                <c:pt idx="1151">
                  <c:v>11.51</c:v>
                </c:pt>
                <c:pt idx="1152">
                  <c:v>11.52</c:v>
                </c:pt>
                <c:pt idx="1153">
                  <c:v>11.53</c:v>
                </c:pt>
                <c:pt idx="1154">
                  <c:v>11.54</c:v>
                </c:pt>
                <c:pt idx="1155">
                  <c:v>11.55</c:v>
                </c:pt>
                <c:pt idx="1156">
                  <c:v>11.56</c:v>
                </c:pt>
                <c:pt idx="1157">
                  <c:v>11.57</c:v>
                </c:pt>
                <c:pt idx="1158">
                  <c:v>11.58</c:v>
                </c:pt>
                <c:pt idx="1159">
                  <c:v>11.59</c:v>
                </c:pt>
                <c:pt idx="1160">
                  <c:v>11.6</c:v>
                </c:pt>
                <c:pt idx="1161">
                  <c:v>11.61</c:v>
                </c:pt>
                <c:pt idx="1162">
                  <c:v>11.62</c:v>
                </c:pt>
                <c:pt idx="1163">
                  <c:v>11.63</c:v>
                </c:pt>
                <c:pt idx="1164">
                  <c:v>11.64</c:v>
                </c:pt>
                <c:pt idx="1165">
                  <c:v>11.65</c:v>
                </c:pt>
                <c:pt idx="1166">
                  <c:v>11.66</c:v>
                </c:pt>
                <c:pt idx="1167">
                  <c:v>11.67</c:v>
                </c:pt>
                <c:pt idx="1168">
                  <c:v>11.68</c:v>
                </c:pt>
                <c:pt idx="1169">
                  <c:v>11.69</c:v>
                </c:pt>
                <c:pt idx="1170">
                  <c:v>11.7</c:v>
                </c:pt>
                <c:pt idx="1171">
                  <c:v>11.71</c:v>
                </c:pt>
                <c:pt idx="1172">
                  <c:v>11.72</c:v>
                </c:pt>
                <c:pt idx="1173">
                  <c:v>11.73</c:v>
                </c:pt>
                <c:pt idx="1174">
                  <c:v>11.74</c:v>
                </c:pt>
                <c:pt idx="1175">
                  <c:v>11.75</c:v>
                </c:pt>
                <c:pt idx="1176">
                  <c:v>11.76</c:v>
                </c:pt>
                <c:pt idx="1177">
                  <c:v>11.77</c:v>
                </c:pt>
                <c:pt idx="1178">
                  <c:v>11.78</c:v>
                </c:pt>
                <c:pt idx="1179">
                  <c:v>11.79</c:v>
                </c:pt>
                <c:pt idx="1180">
                  <c:v>11.8</c:v>
                </c:pt>
                <c:pt idx="1181">
                  <c:v>11.81</c:v>
                </c:pt>
                <c:pt idx="1182">
                  <c:v>11.82</c:v>
                </c:pt>
                <c:pt idx="1183">
                  <c:v>11.83</c:v>
                </c:pt>
                <c:pt idx="1184">
                  <c:v>11.84</c:v>
                </c:pt>
                <c:pt idx="1185">
                  <c:v>11.85</c:v>
                </c:pt>
                <c:pt idx="1186">
                  <c:v>11.86</c:v>
                </c:pt>
                <c:pt idx="1187">
                  <c:v>11.87</c:v>
                </c:pt>
                <c:pt idx="1188">
                  <c:v>11.88</c:v>
                </c:pt>
                <c:pt idx="1189">
                  <c:v>11.89</c:v>
                </c:pt>
                <c:pt idx="1190">
                  <c:v>11.9</c:v>
                </c:pt>
                <c:pt idx="1191">
                  <c:v>11.91</c:v>
                </c:pt>
                <c:pt idx="1192">
                  <c:v>11.92</c:v>
                </c:pt>
                <c:pt idx="1193">
                  <c:v>11.93</c:v>
                </c:pt>
                <c:pt idx="1194">
                  <c:v>11.94</c:v>
                </c:pt>
                <c:pt idx="1195">
                  <c:v>11.95</c:v>
                </c:pt>
                <c:pt idx="1196">
                  <c:v>11.96</c:v>
                </c:pt>
                <c:pt idx="1197">
                  <c:v>11.97</c:v>
                </c:pt>
                <c:pt idx="1198">
                  <c:v>11.98</c:v>
                </c:pt>
                <c:pt idx="1199">
                  <c:v>11.99</c:v>
                </c:pt>
                <c:pt idx="1200">
                  <c:v>12</c:v>
                </c:pt>
                <c:pt idx="1201">
                  <c:v>12.01</c:v>
                </c:pt>
                <c:pt idx="1202">
                  <c:v>12.02</c:v>
                </c:pt>
                <c:pt idx="1203">
                  <c:v>12.03</c:v>
                </c:pt>
                <c:pt idx="1204">
                  <c:v>12.04</c:v>
                </c:pt>
                <c:pt idx="1205">
                  <c:v>12.05</c:v>
                </c:pt>
                <c:pt idx="1206">
                  <c:v>12.06</c:v>
                </c:pt>
                <c:pt idx="1207">
                  <c:v>12.07</c:v>
                </c:pt>
                <c:pt idx="1208">
                  <c:v>12.08</c:v>
                </c:pt>
                <c:pt idx="1209">
                  <c:v>12.09</c:v>
                </c:pt>
                <c:pt idx="1210">
                  <c:v>12.1</c:v>
                </c:pt>
                <c:pt idx="1211">
                  <c:v>12.11</c:v>
                </c:pt>
                <c:pt idx="1212">
                  <c:v>12.12</c:v>
                </c:pt>
                <c:pt idx="1213">
                  <c:v>12.13</c:v>
                </c:pt>
                <c:pt idx="1214">
                  <c:v>12.14</c:v>
                </c:pt>
                <c:pt idx="1215">
                  <c:v>12.15</c:v>
                </c:pt>
                <c:pt idx="1216">
                  <c:v>12.16</c:v>
                </c:pt>
                <c:pt idx="1217">
                  <c:v>12.17</c:v>
                </c:pt>
                <c:pt idx="1218">
                  <c:v>12.18</c:v>
                </c:pt>
                <c:pt idx="1219">
                  <c:v>12.19</c:v>
                </c:pt>
                <c:pt idx="1220">
                  <c:v>12.2</c:v>
                </c:pt>
                <c:pt idx="1221">
                  <c:v>12.21</c:v>
                </c:pt>
                <c:pt idx="1222">
                  <c:v>12.22</c:v>
                </c:pt>
                <c:pt idx="1223">
                  <c:v>12.23</c:v>
                </c:pt>
                <c:pt idx="1224">
                  <c:v>12.24</c:v>
                </c:pt>
                <c:pt idx="1225">
                  <c:v>12.25</c:v>
                </c:pt>
                <c:pt idx="1226">
                  <c:v>12.26</c:v>
                </c:pt>
                <c:pt idx="1227">
                  <c:v>12.27</c:v>
                </c:pt>
                <c:pt idx="1228">
                  <c:v>12.28</c:v>
                </c:pt>
                <c:pt idx="1229">
                  <c:v>12.29</c:v>
                </c:pt>
                <c:pt idx="1230">
                  <c:v>12.3</c:v>
                </c:pt>
                <c:pt idx="1231">
                  <c:v>12.31</c:v>
                </c:pt>
                <c:pt idx="1232">
                  <c:v>12.32</c:v>
                </c:pt>
                <c:pt idx="1233">
                  <c:v>12.33</c:v>
                </c:pt>
                <c:pt idx="1234">
                  <c:v>12.34</c:v>
                </c:pt>
                <c:pt idx="1235">
                  <c:v>12.35</c:v>
                </c:pt>
                <c:pt idx="1236">
                  <c:v>12.36</c:v>
                </c:pt>
                <c:pt idx="1237">
                  <c:v>12.37</c:v>
                </c:pt>
                <c:pt idx="1238">
                  <c:v>12.38</c:v>
                </c:pt>
                <c:pt idx="1239">
                  <c:v>12.39</c:v>
                </c:pt>
                <c:pt idx="1240">
                  <c:v>12.4</c:v>
                </c:pt>
                <c:pt idx="1241">
                  <c:v>12.41</c:v>
                </c:pt>
                <c:pt idx="1242">
                  <c:v>12.42</c:v>
                </c:pt>
                <c:pt idx="1243">
                  <c:v>12.43</c:v>
                </c:pt>
                <c:pt idx="1244">
                  <c:v>12.44</c:v>
                </c:pt>
                <c:pt idx="1245">
                  <c:v>12.45</c:v>
                </c:pt>
                <c:pt idx="1246">
                  <c:v>12.46</c:v>
                </c:pt>
                <c:pt idx="1247">
                  <c:v>12.47</c:v>
                </c:pt>
                <c:pt idx="1248">
                  <c:v>12.48</c:v>
                </c:pt>
                <c:pt idx="1249">
                  <c:v>12.49</c:v>
                </c:pt>
                <c:pt idx="1250">
                  <c:v>12.5</c:v>
                </c:pt>
                <c:pt idx="1251">
                  <c:v>12.51</c:v>
                </c:pt>
                <c:pt idx="1252">
                  <c:v>12.52</c:v>
                </c:pt>
                <c:pt idx="1253">
                  <c:v>12.53</c:v>
                </c:pt>
                <c:pt idx="1254">
                  <c:v>12.54</c:v>
                </c:pt>
                <c:pt idx="1255">
                  <c:v>12.55</c:v>
                </c:pt>
                <c:pt idx="1256">
                  <c:v>12.56</c:v>
                </c:pt>
                <c:pt idx="1257">
                  <c:v>12.57</c:v>
                </c:pt>
                <c:pt idx="1258">
                  <c:v>12.58</c:v>
                </c:pt>
                <c:pt idx="1259">
                  <c:v>12.59</c:v>
                </c:pt>
                <c:pt idx="1260">
                  <c:v>12.6</c:v>
                </c:pt>
                <c:pt idx="1261">
                  <c:v>12.61</c:v>
                </c:pt>
                <c:pt idx="1262">
                  <c:v>12.62</c:v>
                </c:pt>
                <c:pt idx="1263">
                  <c:v>12.63</c:v>
                </c:pt>
                <c:pt idx="1264">
                  <c:v>12.64</c:v>
                </c:pt>
                <c:pt idx="1265">
                  <c:v>12.65</c:v>
                </c:pt>
                <c:pt idx="1266">
                  <c:v>12.66</c:v>
                </c:pt>
                <c:pt idx="1267">
                  <c:v>12.67</c:v>
                </c:pt>
                <c:pt idx="1268">
                  <c:v>12.68</c:v>
                </c:pt>
                <c:pt idx="1269">
                  <c:v>12.69</c:v>
                </c:pt>
                <c:pt idx="1270">
                  <c:v>12.7</c:v>
                </c:pt>
                <c:pt idx="1271">
                  <c:v>12.71</c:v>
                </c:pt>
                <c:pt idx="1272">
                  <c:v>12.72</c:v>
                </c:pt>
                <c:pt idx="1273">
                  <c:v>12.73</c:v>
                </c:pt>
                <c:pt idx="1274">
                  <c:v>12.74</c:v>
                </c:pt>
                <c:pt idx="1275">
                  <c:v>12.75</c:v>
                </c:pt>
                <c:pt idx="1276">
                  <c:v>12.76</c:v>
                </c:pt>
                <c:pt idx="1277">
                  <c:v>12.77</c:v>
                </c:pt>
                <c:pt idx="1278">
                  <c:v>12.78</c:v>
                </c:pt>
                <c:pt idx="1279">
                  <c:v>12.79</c:v>
                </c:pt>
                <c:pt idx="1280">
                  <c:v>12.8</c:v>
                </c:pt>
                <c:pt idx="1281">
                  <c:v>12.81</c:v>
                </c:pt>
                <c:pt idx="1282">
                  <c:v>12.82</c:v>
                </c:pt>
                <c:pt idx="1283">
                  <c:v>12.83</c:v>
                </c:pt>
                <c:pt idx="1284">
                  <c:v>12.84</c:v>
                </c:pt>
                <c:pt idx="1285">
                  <c:v>12.85</c:v>
                </c:pt>
                <c:pt idx="1286">
                  <c:v>12.86</c:v>
                </c:pt>
                <c:pt idx="1287">
                  <c:v>12.87</c:v>
                </c:pt>
                <c:pt idx="1288">
                  <c:v>12.88</c:v>
                </c:pt>
                <c:pt idx="1289">
                  <c:v>12.89</c:v>
                </c:pt>
                <c:pt idx="1290">
                  <c:v>12.9</c:v>
                </c:pt>
                <c:pt idx="1291">
                  <c:v>12.91</c:v>
                </c:pt>
                <c:pt idx="1292">
                  <c:v>12.92</c:v>
                </c:pt>
                <c:pt idx="1293">
                  <c:v>12.93</c:v>
                </c:pt>
                <c:pt idx="1294">
                  <c:v>12.94</c:v>
                </c:pt>
                <c:pt idx="1295">
                  <c:v>12.95</c:v>
                </c:pt>
                <c:pt idx="1296">
                  <c:v>12.96</c:v>
                </c:pt>
                <c:pt idx="1297">
                  <c:v>12.97</c:v>
                </c:pt>
                <c:pt idx="1298">
                  <c:v>12.98</c:v>
                </c:pt>
                <c:pt idx="1299">
                  <c:v>12.99</c:v>
                </c:pt>
                <c:pt idx="1300">
                  <c:v>13</c:v>
                </c:pt>
                <c:pt idx="1301">
                  <c:v>13.01</c:v>
                </c:pt>
                <c:pt idx="1302">
                  <c:v>13.02</c:v>
                </c:pt>
                <c:pt idx="1303">
                  <c:v>13.03</c:v>
                </c:pt>
                <c:pt idx="1304">
                  <c:v>13.04</c:v>
                </c:pt>
                <c:pt idx="1305">
                  <c:v>13.05</c:v>
                </c:pt>
                <c:pt idx="1306">
                  <c:v>13.06</c:v>
                </c:pt>
                <c:pt idx="1307">
                  <c:v>13.07</c:v>
                </c:pt>
                <c:pt idx="1308">
                  <c:v>13.08</c:v>
                </c:pt>
                <c:pt idx="1309">
                  <c:v>13.09</c:v>
                </c:pt>
                <c:pt idx="1310">
                  <c:v>13.1</c:v>
                </c:pt>
                <c:pt idx="1311">
                  <c:v>13.11</c:v>
                </c:pt>
                <c:pt idx="1312">
                  <c:v>13.12</c:v>
                </c:pt>
                <c:pt idx="1313">
                  <c:v>13.13</c:v>
                </c:pt>
                <c:pt idx="1314">
                  <c:v>13.14</c:v>
                </c:pt>
                <c:pt idx="1315">
                  <c:v>13.15</c:v>
                </c:pt>
                <c:pt idx="1316">
                  <c:v>13.16</c:v>
                </c:pt>
                <c:pt idx="1317">
                  <c:v>13.17</c:v>
                </c:pt>
                <c:pt idx="1318">
                  <c:v>13.18</c:v>
                </c:pt>
                <c:pt idx="1319">
                  <c:v>13.19</c:v>
                </c:pt>
                <c:pt idx="1320">
                  <c:v>13.2</c:v>
                </c:pt>
                <c:pt idx="1321">
                  <c:v>13.21</c:v>
                </c:pt>
                <c:pt idx="1322">
                  <c:v>13.22</c:v>
                </c:pt>
                <c:pt idx="1323">
                  <c:v>13.23</c:v>
                </c:pt>
                <c:pt idx="1324">
                  <c:v>13.24</c:v>
                </c:pt>
                <c:pt idx="1325">
                  <c:v>13.25</c:v>
                </c:pt>
                <c:pt idx="1326">
                  <c:v>13.26</c:v>
                </c:pt>
                <c:pt idx="1327">
                  <c:v>13.27</c:v>
                </c:pt>
                <c:pt idx="1328">
                  <c:v>13.28</c:v>
                </c:pt>
                <c:pt idx="1329">
                  <c:v>13.29</c:v>
                </c:pt>
                <c:pt idx="1330">
                  <c:v>13.3</c:v>
                </c:pt>
                <c:pt idx="1331">
                  <c:v>13.31</c:v>
                </c:pt>
                <c:pt idx="1332">
                  <c:v>13.32</c:v>
                </c:pt>
                <c:pt idx="1333">
                  <c:v>13.33</c:v>
                </c:pt>
                <c:pt idx="1334">
                  <c:v>13.34</c:v>
                </c:pt>
                <c:pt idx="1335">
                  <c:v>13.35</c:v>
                </c:pt>
                <c:pt idx="1336">
                  <c:v>13.36</c:v>
                </c:pt>
                <c:pt idx="1337">
                  <c:v>13.37</c:v>
                </c:pt>
                <c:pt idx="1338">
                  <c:v>13.38</c:v>
                </c:pt>
                <c:pt idx="1339">
                  <c:v>13.39</c:v>
                </c:pt>
                <c:pt idx="1340">
                  <c:v>13.4</c:v>
                </c:pt>
                <c:pt idx="1341">
                  <c:v>13.41</c:v>
                </c:pt>
                <c:pt idx="1342">
                  <c:v>13.42</c:v>
                </c:pt>
                <c:pt idx="1343">
                  <c:v>13.43</c:v>
                </c:pt>
                <c:pt idx="1344">
                  <c:v>13.44</c:v>
                </c:pt>
                <c:pt idx="1345">
                  <c:v>13.45</c:v>
                </c:pt>
                <c:pt idx="1346">
                  <c:v>13.46</c:v>
                </c:pt>
                <c:pt idx="1347">
                  <c:v>13.47</c:v>
                </c:pt>
                <c:pt idx="1348">
                  <c:v>13.48</c:v>
                </c:pt>
                <c:pt idx="1349">
                  <c:v>13.49</c:v>
                </c:pt>
                <c:pt idx="1350">
                  <c:v>13.5</c:v>
                </c:pt>
                <c:pt idx="1351">
                  <c:v>13.51</c:v>
                </c:pt>
                <c:pt idx="1352">
                  <c:v>13.52</c:v>
                </c:pt>
                <c:pt idx="1353">
                  <c:v>13.53</c:v>
                </c:pt>
                <c:pt idx="1354">
                  <c:v>13.54</c:v>
                </c:pt>
                <c:pt idx="1355">
                  <c:v>13.55</c:v>
                </c:pt>
                <c:pt idx="1356">
                  <c:v>13.56</c:v>
                </c:pt>
                <c:pt idx="1357">
                  <c:v>13.57</c:v>
                </c:pt>
                <c:pt idx="1358">
                  <c:v>13.58</c:v>
                </c:pt>
                <c:pt idx="1359">
                  <c:v>13.59</c:v>
                </c:pt>
                <c:pt idx="1360">
                  <c:v>13.6</c:v>
                </c:pt>
                <c:pt idx="1361">
                  <c:v>13.61</c:v>
                </c:pt>
                <c:pt idx="1362">
                  <c:v>13.62</c:v>
                </c:pt>
                <c:pt idx="1363">
                  <c:v>13.63</c:v>
                </c:pt>
                <c:pt idx="1364">
                  <c:v>13.64</c:v>
                </c:pt>
                <c:pt idx="1365">
                  <c:v>13.65</c:v>
                </c:pt>
                <c:pt idx="1366">
                  <c:v>13.66</c:v>
                </c:pt>
                <c:pt idx="1367">
                  <c:v>13.67</c:v>
                </c:pt>
                <c:pt idx="1368">
                  <c:v>13.68</c:v>
                </c:pt>
                <c:pt idx="1369">
                  <c:v>13.69</c:v>
                </c:pt>
                <c:pt idx="1370">
                  <c:v>13.7</c:v>
                </c:pt>
                <c:pt idx="1371">
                  <c:v>13.71</c:v>
                </c:pt>
                <c:pt idx="1372">
                  <c:v>13.72</c:v>
                </c:pt>
                <c:pt idx="1373">
                  <c:v>13.73</c:v>
                </c:pt>
                <c:pt idx="1374">
                  <c:v>13.74</c:v>
                </c:pt>
                <c:pt idx="1375">
                  <c:v>13.75</c:v>
                </c:pt>
                <c:pt idx="1376">
                  <c:v>13.76</c:v>
                </c:pt>
                <c:pt idx="1377">
                  <c:v>13.77</c:v>
                </c:pt>
                <c:pt idx="1378">
                  <c:v>13.78</c:v>
                </c:pt>
                <c:pt idx="1379">
                  <c:v>13.79</c:v>
                </c:pt>
                <c:pt idx="1380">
                  <c:v>13.8</c:v>
                </c:pt>
                <c:pt idx="1381">
                  <c:v>13.81</c:v>
                </c:pt>
                <c:pt idx="1382">
                  <c:v>13.82</c:v>
                </c:pt>
                <c:pt idx="1383">
                  <c:v>13.83</c:v>
                </c:pt>
                <c:pt idx="1384">
                  <c:v>13.84</c:v>
                </c:pt>
                <c:pt idx="1385">
                  <c:v>13.85</c:v>
                </c:pt>
                <c:pt idx="1386">
                  <c:v>13.86</c:v>
                </c:pt>
                <c:pt idx="1387">
                  <c:v>13.87</c:v>
                </c:pt>
                <c:pt idx="1388">
                  <c:v>13.88</c:v>
                </c:pt>
                <c:pt idx="1389">
                  <c:v>13.89</c:v>
                </c:pt>
                <c:pt idx="1390">
                  <c:v>13.9</c:v>
                </c:pt>
                <c:pt idx="1391">
                  <c:v>13.91</c:v>
                </c:pt>
                <c:pt idx="1392">
                  <c:v>13.92</c:v>
                </c:pt>
                <c:pt idx="1393">
                  <c:v>13.93</c:v>
                </c:pt>
                <c:pt idx="1394">
                  <c:v>13.94</c:v>
                </c:pt>
                <c:pt idx="1395">
                  <c:v>13.95</c:v>
                </c:pt>
                <c:pt idx="1396">
                  <c:v>13.96</c:v>
                </c:pt>
                <c:pt idx="1397">
                  <c:v>13.97</c:v>
                </c:pt>
                <c:pt idx="1398">
                  <c:v>13.98</c:v>
                </c:pt>
                <c:pt idx="1399">
                  <c:v>13.99</c:v>
                </c:pt>
                <c:pt idx="1400">
                  <c:v>14</c:v>
                </c:pt>
                <c:pt idx="1401">
                  <c:v>14.01</c:v>
                </c:pt>
                <c:pt idx="1402">
                  <c:v>14.02</c:v>
                </c:pt>
                <c:pt idx="1403">
                  <c:v>14.03</c:v>
                </c:pt>
                <c:pt idx="1404">
                  <c:v>14.04</c:v>
                </c:pt>
                <c:pt idx="1405">
                  <c:v>14.05</c:v>
                </c:pt>
                <c:pt idx="1406">
                  <c:v>14.06</c:v>
                </c:pt>
                <c:pt idx="1407">
                  <c:v>14.07</c:v>
                </c:pt>
                <c:pt idx="1408">
                  <c:v>14.08</c:v>
                </c:pt>
                <c:pt idx="1409">
                  <c:v>14.09</c:v>
                </c:pt>
                <c:pt idx="1410">
                  <c:v>14.1</c:v>
                </c:pt>
                <c:pt idx="1411">
                  <c:v>14.11</c:v>
                </c:pt>
                <c:pt idx="1412">
                  <c:v>14.12</c:v>
                </c:pt>
                <c:pt idx="1413">
                  <c:v>14.13</c:v>
                </c:pt>
                <c:pt idx="1414">
                  <c:v>14.14</c:v>
                </c:pt>
                <c:pt idx="1415">
                  <c:v>14.15</c:v>
                </c:pt>
                <c:pt idx="1416">
                  <c:v>14.16</c:v>
                </c:pt>
                <c:pt idx="1417">
                  <c:v>14.17</c:v>
                </c:pt>
                <c:pt idx="1418">
                  <c:v>14.18</c:v>
                </c:pt>
                <c:pt idx="1419">
                  <c:v>14.19</c:v>
                </c:pt>
                <c:pt idx="1420">
                  <c:v>14.2</c:v>
                </c:pt>
                <c:pt idx="1421">
                  <c:v>14.21</c:v>
                </c:pt>
                <c:pt idx="1422">
                  <c:v>14.22</c:v>
                </c:pt>
                <c:pt idx="1423">
                  <c:v>14.23</c:v>
                </c:pt>
                <c:pt idx="1424">
                  <c:v>14.24</c:v>
                </c:pt>
                <c:pt idx="1425">
                  <c:v>14.25</c:v>
                </c:pt>
                <c:pt idx="1426">
                  <c:v>14.26</c:v>
                </c:pt>
                <c:pt idx="1427">
                  <c:v>14.27</c:v>
                </c:pt>
                <c:pt idx="1428">
                  <c:v>14.28</c:v>
                </c:pt>
                <c:pt idx="1429">
                  <c:v>14.29</c:v>
                </c:pt>
                <c:pt idx="1430">
                  <c:v>14.3</c:v>
                </c:pt>
                <c:pt idx="1431">
                  <c:v>14.31</c:v>
                </c:pt>
                <c:pt idx="1432">
                  <c:v>14.32</c:v>
                </c:pt>
                <c:pt idx="1433">
                  <c:v>14.33</c:v>
                </c:pt>
                <c:pt idx="1434">
                  <c:v>14.34</c:v>
                </c:pt>
                <c:pt idx="1435">
                  <c:v>14.35</c:v>
                </c:pt>
                <c:pt idx="1436">
                  <c:v>14.36</c:v>
                </c:pt>
                <c:pt idx="1437">
                  <c:v>14.37</c:v>
                </c:pt>
                <c:pt idx="1438">
                  <c:v>14.38</c:v>
                </c:pt>
                <c:pt idx="1439">
                  <c:v>14.39</c:v>
                </c:pt>
                <c:pt idx="1440">
                  <c:v>14.4</c:v>
                </c:pt>
                <c:pt idx="1441">
                  <c:v>14.41</c:v>
                </c:pt>
                <c:pt idx="1442">
                  <c:v>14.42</c:v>
                </c:pt>
                <c:pt idx="1443">
                  <c:v>14.43</c:v>
                </c:pt>
                <c:pt idx="1444">
                  <c:v>14.44</c:v>
                </c:pt>
                <c:pt idx="1445">
                  <c:v>14.45</c:v>
                </c:pt>
                <c:pt idx="1446">
                  <c:v>14.46</c:v>
                </c:pt>
                <c:pt idx="1447">
                  <c:v>14.47</c:v>
                </c:pt>
                <c:pt idx="1448">
                  <c:v>14.48</c:v>
                </c:pt>
                <c:pt idx="1449">
                  <c:v>14.49</c:v>
                </c:pt>
                <c:pt idx="1450">
                  <c:v>14.5</c:v>
                </c:pt>
                <c:pt idx="1451">
                  <c:v>14.51</c:v>
                </c:pt>
                <c:pt idx="1452">
                  <c:v>14.52</c:v>
                </c:pt>
                <c:pt idx="1453">
                  <c:v>14.53</c:v>
                </c:pt>
                <c:pt idx="1454">
                  <c:v>14.54</c:v>
                </c:pt>
                <c:pt idx="1455">
                  <c:v>14.55</c:v>
                </c:pt>
                <c:pt idx="1456">
                  <c:v>14.56</c:v>
                </c:pt>
                <c:pt idx="1457">
                  <c:v>14.57</c:v>
                </c:pt>
                <c:pt idx="1458">
                  <c:v>14.58</c:v>
                </c:pt>
                <c:pt idx="1459">
                  <c:v>14.59</c:v>
                </c:pt>
                <c:pt idx="1460">
                  <c:v>14.6</c:v>
                </c:pt>
                <c:pt idx="1461">
                  <c:v>14.61</c:v>
                </c:pt>
                <c:pt idx="1462">
                  <c:v>14.62</c:v>
                </c:pt>
                <c:pt idx="1463">
                  <c:v>14.63</c:v>
                </c:pt>
                <c:pt idx="1464">
                  <c:v>14.64</c:v>
                </c:pt>
                <c:pt idx="1465">
                  <c:v>14.65</c:v>
                </c:pt>
                <c:pt idx="1466">
                  <c:v>14.66</c:v>
                </c:pt>
                <c:pt idx="1467">
                  <c:v>14.67</c:v>
                </c:pt>
                <c:pt idx="1468">
                  <c:v>14.68</c:v>
                </c:pt>
                <c:pt idx="1469">
                  <c:v>14.69</c:v>
                </c:pt>
                <c:pt idx="1470">
                  <c:v>14.7</c:v>
                </c:pt>
                <c:pt idx="1471">
                  <c:v>14.71</c:v>
                </c:pt>
                <c:pt idx="1472">
                  <c:v>14.72</c:v>
                </c:pt>
                <c:pt idx="1473">
                  <c:v>14.73</c:v>
                </c:pt>
                <c:pt idx="1474">
                  <c:v>14.74</c:v>
                </c:pt>
                <c:pt idx="1475">
                  <c:v>14.75</c:v>
                </c:pt>
                <c:pt idx="1476">
                  <c:v>14.76</c:v>
                </c:pt>
                <c:pt idx="1477">
                  <c:v>14.77</c:v>
                </c:pt>
                <c:pt idx="1478">
                  <c:v>14.78</c:v>
                </c:pt>
                <c:pt idx="1479">
                  <c:v>14.79</c:v>
                </c:pt>
                <c:pt idx="1480">
                  <c:v>14.8</c:v>
                </c:pt>
                <c:pt idx="1481">
                  <c:v>14.81</c:v>
                </c:pt>
                <c:pt idx="1482">
                  <c:v>14.82</c:v>
                </c:pt>
                <c:pt idx="1483">
                  <c:v>14.83</c:v>
                </c:pt>
                <c:pt idx="1484">
                  <c:v>14.84</c:v>
                </c:pt>
                <c:pt idx="1485">
                  <c:v>14.85</c:v>
                </c:pt>
                <c:pt idx="1486">
                  <c:v>14.86</c:v>
                </c:pt>
                <c:pt idx="1487">
                  <c:v>14.87</c:v>
                </c:pt>
                <c:pt idx="1488">
                  <c:v>14.88</c:v>
                </c:pt>
                <c:pt idx="1489">
                  <c:v>14.89</c:v>
                </c:pt>
                <c:pt idx="1490">
                  <c:v>14.9</c:v>
                </c:pt>
                <c:pt idx="1491">
                  <c:v>14.91</c:v>
                </c:pt>
                <c:pt idx="1492">
                  <c:v>14.92</c:v>
                </c:pt>
                <c:pt idx="1493">
                  <c:v>14.93</c:v>
                </c:pt>
                <c:pt idx="1494">
                  <c:v>14.94</c:v>
                </c:pt>
                <c:pt idx="1495">
                  <c:v>14.95</c:v>
                </c:pt>
                <c:pt idx="1496">
                  <c:v>14.96</c:v>
                </c:pt>
                <c:pt idx="1497">
                  <c:v>14.97</c:v>
                </c:pt>
                <c:pt idx="1498">
                  <c:v>14.98</c:v>
                </c:pt>
                <c:pt idx="1499">
                  <c:v>14.99</c:v>
                </c:pt>
                <c:pt idx="1500">
                  <c:v>15</c:v>
                </c:pt>
                <c:pt idx="1501">
                  <c:v>15.01</c:v>
                </c:pt>
                <c:pt idx="1502">
                  <c:v>15.02</c:v>
                </c:pt>
                <c:pt idx="1503">
                  <c:v>15.03</c:v>
                </c:pt>
                <c:pt idx="1504">
                  <c:v>15.04</c:v>
                </c:pt>
                <c:pt idx="1505">
                  <c:v>15.05</c:v>
                </c:pt>
                <c:pt idx="1506">
                  <c:v>15.06</c:v>
                </c:pt>
                <c:pt idx="1507">
                  <c:v>15.07</c:v>
                </c:pt>
                <c:pt idx="1508">
                  <c:v>15.08</c:v>
                </c:pt>
                <c:pt idx="1509">
                  <c:v>15.09</c:v>
                </c:pt>
                <c:pt idx="1510">
                  <c:v>15.1</c:v>
                </c:pt>
                <c:pt idx="1511">
                  <c:v>15.11</c:v>
                </c:pt>
                <c:pt idx="1512">
                  <c:v>15.12</c:v>
                </c:pt>
                <c:pt idx="1513">
                  <c:v>15.13</c:v>
                </c:pt>
                <c:pt idx="1514">
                  <c:v>15.14</c:v>
                </c:pt>
                <c:pt idx="1515">
                  <c:v>15.15</c:v>
                </c:pt>
                <c:pt idx="1516">
                  <c:v>15.16</c:v>
                </c:pt>
                <c:pt idx="1517">
                  <c:v>15.17</c:v>
                </c:pt>
                <c:pt idx="1518">
                  <c:v>15.18</c:v>
                </c:pt>
                <c:pt idx="1519">
                  <c:v>15.19</c:v>
                </c:pt>
                <c:pt idx="1520">
                  <c:v>15.2</c:v>
                </c:pt>
                <c:pt idx="1521">
                  <c:v>15.21</c:v>
                </c:pt>
                <c:pt idx="1522">
                  <c:v>15.22</c:v>
                </c:pt>
                <c:pt idx="1523">
                  <c:v>15.23</c:v>
                </c:pt>
                <c:pt idx="1524">
                  <c:v>15.24</c:v>
                </c:pt>
                <c:pt idx="1525">
                  <c:v>15.25</c:v>
                </c:pt>
                <c:pt idx="1526">
                  <c:v>15.26</c:v>
                </c:pt>
                <c:pt idx="1527">
                  <c:v>15.27</c:v>
                </c:pt>
                <c:pt idx="1528">
                  <c:v>15.28</c:v>
                </c:pt>
                <c:pt idx="1529">
                  <c:v>15.29</c:v>
                </c:pt>
                <c:pt idx="1530">
                  <c:v>15.3</c:v>
                </c:pt>
                <c:pt idx="1531">
                  <c:v>15.31</c:v>
                </c:pt>
                <c:pt idx="1532">
                  <c:v>15.32</c:v>
                </c:pt>
                <c:pt idx="1533">
                  <c:v>15.33</c:v>
                </c:pt>
                <c:pt idx="1534">
                  <c:v>15.34</c:v>
                </c:pt>
                <c:pt idx="1535">
                  <c:v>15.35</c:v>
                </c:pt>
                <c:pt idx="1536">
                  <c:v>15.36</c:v>
                </c:pt>
                <c:pt idx="1537">
                  <c:v>15.37</c:v>
                </c:pt>
                <c:pt idx="1538">
                  <c:v>15.38</c:v>
                </c:pt>
                <c:pt idx="1539">
                  <c:v>15.39</c:v>
                </c:pt>
                <c:pt idx="1540">
                  <c:v>15.4</c:v>
                </c:pt>
                <c:pt idx="1541">
                  <c:v>15.41</c:v>
                </c:pt>
                <c:pt idx="1542">
                  <c:v>15.42</c:v>
                </c:pt>
                <c:pt idx="1543">
                  <c:v>15.43</c:v>
                </c:pt>
                <c:pt idx="1544">
                  <c:v>15.44</c:v>
                </c:pt>
                <c:pt idx="1545">
                  <c:v>15.45</c:v>
                </c:pt>
                <c:pt idx="1546">
                  <c:v>15.46</c:v>
                </c:pt>
                <c:pt idx="1547">
                  <c:v>15.47</c:v>
                </c:pt>
                <c:pt idx="1548">
                  <c:v>15.48</c:v>
                </c:pt>
                <c:pt idx="1549">
                  <c:v>15.49</c:v>
                </c:pt>
                <c:pt idx="1550">
                  <c:v>15.5</c:v>
                </c:pt>
                <c:pt idx="1551">
                  <c:v>15.51</c:v>
                </c:pt>
                <c:pt idx="1552">
                  <c:v>15.52</c:v>
                </c:pt>
                <c:pt idx="1553">
                  <c:v>15.53</c:v>
                </c:pt>
                <c:pt idx="1554">
                  <c:v>15.54</c:v>
                </c:pt>
                <c:pt idx="1555">
                  <c:v>15.55</c:v>
                </c:pt>
                <c:pt idx="1556">
                  <c:v>15.56</c:v>
                </c:pt>
                <c:pt idx="1557">
                  <c:v>15.57</c:v>
                </c:pt>
                <c:pt idx="1558">
                  <c:v>15.58</c:v>
                </c:pt>
                <c:pt idx="1559">
                  <c:v>15.59</c:v>
                </c:pt>
                <c:pt idx="1560">
                  <c:v>15.6</c:v>
                </c:pt>
                <c:pt idx="1561">
                  <c:v>15.61</c:v>
                </c:pt>
                <c:pt idx="1562">
                  <c:v>15.62</c:v>
                </c:pt>
                <c:pt idx="1563">
                  <c:v>15.63</c:v>
                </c:pt>
                <c:pt idx="1564">
                  <c:v>15.64</c:v>
                </c:pt>
                <c:pt idx="1565">
                  <c:v>15.65</c:v>
                </c:pt>
                <c:pt idx="1566">
                  <c:v>15.66</c:v>
                </c:pt>
                <c:pt idx="1567">
                  <c:v>15.67</c:v>
                </c:pt>
                <c:pt idx="1568">
                  <c:v>15.68</c:v>
                </c:pt>
                <c:pt idx="1569">
                  <c:v>15.69</c:v>
                </c:pt>
                <c:pt idx="1570">
                  <c:v>15.7</c:v>
                </c:pt>
                <c:pt idx="1571">
                  <c:v>15.71</c:v>
                </c:pt>
                <c:pt idx="1572">
                  <c:v>15.72</c:v>
                </c:pt>
                <c:pt idx="1573">
                  <c:v>15.73</c:v>
                </c:pt>
                <c:pt idx="1574">
                  <c:v>15.74</c:v>
                </c:pt>
                <c:pt idx="1575">
                  <c:v>15.75</c:v>
                </c:pt>
                <c:pt idx="1576">
                  <c:v>15.76</c:v>
                </c:pt>
                <c:pt idx="1577">
                  <c:v>15.77</c:v>
                </c:pt>
                <c:pt idx="1578">
                  <c:v>15.78</c:v>
                </c:pt>
                <c:pt idx="1579">
                  <c:v>15.79</c:v>
                </c:pt>
                <c:pt idx="1580">
                  <c:v>15.8</c:v>
                </c:pt>
                <c:pt idx="1581">
                  <c:v>15.81</c:v>
                </c:pt>
                <c:pt idx="1582">
                  <c:v>15.82</c:v>
                </c:pt>
                <c:pt idx="1583">
                  <c:v>15.83</c:v>
                </c:pt>
                <c:pt idx="1584">
                  <c:v>15.84</c:v>
                </c:pt>
                <c:pt idx="1585">
                  <c:v>15.85</c:v>
                </c:pt>
                <c:pt idx="1586">
                  <c:v>15.86</c:v>
                </c:pt>
                <c:pt idx="1587">
                  <c:v>15.87</c:v>
                </c:pt>
                <c:pt idx="1588">
                  <c:v>15.88</c:v>
                </c:pt>
                <c:pt idx="1589">
                  <c:v>15.89</c:v>
                </c:pt>
                <c:pt idx="1590">
                  <c:v>15.9</c:v>
                </c:pt>
                <c:pt idx="1591">
                  <c:v>15.91</c:v>
                </c:pt>
                <c:pt idx="1592">
                  <c:v>15.92</c:v>
                </c:pt>
                <c:pt idx="1593">
                  <c:v>15.93</c:v>
                </c:pt>
                <c:pt idx="1594">
                  <c:v>15.94</c:v>
                </c:pt>
                <c:pt idx="1595">
                  <c:v>15.95</c:v>
                </c:pt>
                <c:pt idx="1596">
                  <c:v>15.96</c:v>
                </c:pt>
                <c:pt idx="1597">
                  <c:v>15.97</c:v>
                </c:pt>
                <c:pt idx="1598">
                  <c:v>15.98</c:v>
                </c:pt>
                <c:pt idx="1599">
                  <c:v>15.99</c:v>
                </c:pt>
                <c:pt idx="1600">
                  <c:v>16</c:v>
                </c:pt>
                <c:pt idx="1601">
                  <c:v>16.010000000000002</c:v>
                </c:pt>
                <c:pt idx="1602">
                  <c:v>16.02</c:v>
                </c:pt>
                <c:pt idx="1603">
                  <c:v>16.03</c:v>
                </c:pt>
                <c:pt idx="1604">
                  <c:v>16.04</c:v>
                </c:pt>
                <c:pt idx="1605">
                  <c:v>16.05</c:v>
                </c:pt>
                <c:pt idx="1606">
                  <c:v>16.059999999999999</c:v>
                </c:pt>
                <c:pt idx="1607">
                  <c:v>16.07</c:v>
                </c:pt>
                <c:pt idx="1608">
                  <c:v>16.079999999999998</c:v>
                </c:pt>
                <c:pt idx="1609">
                  <c:v>16.09</c:v>
                </c:pt>
                <c:pt idx="1610">
                  <c:v>16.100000000000001</c:v>
                </c:pt>
                <c:pt idx="1611">
                  <c:v>16.11</c:v>
                </c:pt>
                <c:pt idx="1612">
                  <c:v>16.12</c:v>
                </c:pt>
                <c:pt idx="1613">
                  <c:v>16.13</c:v>
                </c:pt>
                <c:pt idx="1614">
                  <c:v>16.14</c:v>
                </c:pt>
                <c:pt idx="1615">
                  <c:v>16.149999999999999</c:v>
                </c:pt>
                <c:pt idx="1616">
                  <c:v>16.16</c:v>
                </c:pt>
                <c:pt idx="1617">
                  <c:v>16.170000000000002</c:v>
                </c:pt>
                <c:pt idx="1618">
                  <c:v>16.18</c:v>
                </c:pt>
                <c:pt idx="1619">
                  <c:v>16.190000000000001</c:v>
                </c:pt>
                <c:pt idx="1620">
                  <c:v>16.2</c:v>
                </c:pt>
                <c:pt idx="1621">
                  <c:v>16.21</c:v>
                </c:pt>
                <c:pt idx="1622">
                  <c:v>16.22</c:v>
                </c:pt>
                <c:pt idx="1623">
                  <c:v>16.23</c:v>
                </c:pt>
                <c:pt idx="1624">
                  <c:v>16.239999999999998</c:v>
                </c:pt>
                <c:pt idx="1625">
                  <c:v>16.25</c:v>
                </c:pt>
                <c:pt idx="1626">
                  <c:v>16.260000000000002</c:v>
                </c:pt>
                <c:pt idx="1627">
                  <c:v>16.27</c:v>
                </c:pt>
                <c:pt idx="1628">
                  <c:v>16.28</c:v>
                </c:pt>
                <c:pt idx="1629">
                  <c:v>16.29</c:v>
                </c:pt>
                <c:pt idx="1630">
                  <c:v>16.3</c:v>
                </c:pt>
                <c:pt idx="1631">
                  <c:v>16.309999999999999</c:v>
                </c:pt>
                <c:pt idx="1632">
                  <c:v>16.32</c:v>
                </c:pt>
                <c:pt idx="1633">
                  <c:v>16.329999999999998</c:v>
                </c:pt>
                <c:pt idx="1634">
                  <c:v>16.34</c:v>
                </c:pt>
                <c:pt idx="1635">
                  <c:v>16.350000000000001</c:v>
                </c:pt>
                <c:pt idx="1636">
                  <c:v>16.36</c:v>
                </c:pt>
                <c:pt idx="1637">
                  <c:v>16.37</c:v>
                </c:pt>
                <c:pt idx="1638">
                  <c:v>16.38</c:v>
                </c:pt>
                <c:pt idx="1639">
                  <c:v>16.39</c:v>
                </c:pt>
                <c:pt idx="1640">
                  <c:v>16.399999999999999</c:v>
                </c:pt>
                <c:pt idx="1641">
                  <c:v>16.41</c:v>
                </c:pt>
                <c:pt idx="1642">
                  <c:v>16.420000000000002</c:v>
                </c:pt>
                <c:pt idx="1643">
                  <c:v>16.43</c:v>
                </c:pt>
                <c:pt idx="1644">
                  <c:v>16.440000000000001</c:v>
                </c:pt>
                <c:pt idx="1645">
                  <c:v>16.45</c:v>
                </c:pt>
                <c:pt idx="1646">
                  <c:v>16.46</c:v>
                </c:pt>
                <c:pt idx="1647">
                  <c:v>16.47</c:v>
                </c:pt>
                <c:pt idx="1648">
                  <c:v>16.48</c:v>
                </c:pt>
                <c:pt idx="1649">
                  <c:v>16.489999999999998</c:v>
                </c:pt>
                <c:pt idx="1650">
                  <c:v>16.5</c:v>
                </c:pt>
                <c:pt idx="1651">
                  <c:v>16.510000000000002</c:v>
                </c:pt>
                <c:pt idx="1652">
                  <c:v>16.52</c:v>
                </c:pt>
                <c:pt idx="1653">
                  <c:v>16.53</c:v>
                </c:pt>
                <c:pt idx="1654">
                  <c:v>16.54</c:v>
                </c:pt>
                <c:pt idx="1655">
                  <c:v>16.55</c:v>
                </c:pt>
                <c:pt idx="1656">
                  <c:v>16.559999999999999</c:v>
                </c:pt>
                <c:pt idx="1657">
                  <c:v>16.57</c:v>
                </c:pt>
                <c:pt idx="1658">
                  <c:v>16.579999999999998</c:v>
                </c:pt>
                <c:pt idx="1659">
                  <c:v>16.59</c:v>
                </c:pt>
                <c:pt idx="1660">
                  <c:v>16.600000000000001</c:v>
                </c:pt>
                <c:pt idx="1661">
                  <c:v>16.61</c:v>
                </c:pt>
                <c:pt idx="1662">
                  <c:v>16.62</c:v>
                </c:pt>
                <c:pt idx="1663">
                  <c:v>16.63</c:v>
                </c:pt>
                <c:pt idx="1664">
                  <c:v>16.64</c:v>
                </c:pt>
                <c:pt idx="1665">
                  <c:v>16.649999999999999</c:v>
                </c:pt>
                <c:pt idx="1666">
                  <c:v>16.66</c:v>
                </c:pt>
                <c:pt idx="1667">
                  <c:v>16.670000000000002</c:v>
                </c:pt>
                <c:pt idx="1668">
                  <c:v>16.68</c:v>
                </c:pt>
                <c:pt idx="1669">
                  <c:v>16.690000000000001</c:v>
                </c:pt>
                <c:pt idx="1670">
                  <c:v>16.7</c:v>
                </c:pt>
                <c:pt idx="1671">
                  <c:v>16.71</c:v>
                </c:pt>
                <c:pt idx="1672">
                  <c:v>16.72</c:v>
                </c:pt>
                <c:pt idx="1673">
                  <c:v>16.73</c:v>
                </c:pt>
                <c:pt idx="1674">
                  <c:v>16.739999999999998</c:v>
                </c:pt>
                <c:pt idx="1675">
                  <c:v>16.75</c:v>
                </c:pt>
                <c:pt idx="1676">
                  <c:v>16.760000000000002</c:v>
                </c:pt>
                <c:pt idx="1677">
                  <c:v>16.77</c:v>
                </c:pt>
                <c:pt idx="1678">
                  <c:v>16.78</c:v>
                </c:pt>
                <c:pt idx="1679">
                  <c:v>16.79</c:v>
                </c:pt>
                <c:pt idx="1680">
                  <c:v>16.8</c:v>
                </c:pt>
                <c:pt idx="1681">
                  <c:v>16.809999999999999</c:v>
                </c:pt>
                <c:pt idx="1682">
                  <c:v>16.82</c:v>
                </c:pt>
                <c:pt idx="1683">
                  <c:v>16.829999999999998</c:v>
                </c:pt>
                <c:pt idx="1684">
                  <c:v>16.84</c:v>
                </c:pt>
                <c:pt idx="1685">
                  <c:v>16.850000000000001</c:v>
                </c:pt>
                <c:pt idx="1686">
                  <c:v>16.86</c:v>
                </c:pt>
                <c:pt idx="1687">
                  <c:v>16.87</c:v>
                </c:pt>
                <c:pt idx="1688">
                  <c:v>16.88</c:v>
                </c:pt>
                <c:pt idx="1689">
                  <c:v>16.89</c:v>
                </c:pt>
                <c:pt idx="1690">
                  <c:v>16.899999999999999</c:v>
                </c:pt>
                <c:pt idx="1691">
                  <c:v>16.91</c:v>
                </c:pt>
                <c:pt idx="1692">
                  <c:v>16.920000000000002</c:v>
                </c:pt>
                <c:pt idx="1693">
                  <c:v>16.93</c:v>
                </c:pt>
                <c:pt idx="1694">
                  <c:v>16.940000000000001</c:v>
                </c:pt>
                <c:pt idx="1695">
                  <c:v>16.95</c:v>
                </c:pt>
                <c:pt idx="1696">
                  <c:v>16.96</c:v>
                </c:pt>
                <c:pt idx="1697">
                  <c:v>16.97</c:v>
                </c:pt>
                <c:pt idx="1698">
                  <c:v>16.98</c:v>
                </c:pt>
                <c:pt idx="1699">
                  <c:v>16.989999999999998</c:v>
                </c:pt>
                <c:pt idx="1700">
                  <c:v>17</c:v>
                </c:pt>
                <c:pt idx="1701">
                  <c:v>17.010000000000002</c:v>
                </c:pt>
                <c:pt idx="1702">
                  <c:v>17.02</c:v>
                </c:pt>
                <c:pt idx="1703">
                  <c:v>17.03</c:v>
                </c:pt>
                <c:pt idx="1704">
                  <c:v>17.04</c:v>
                </c:pt>
                <c:pt idx="1705">
                  <c:v>17.05</c:v>
                </c:pt>
                <c:pt idx="1706">
                  <c:v>17.059999999999999</c:v>
                </c:pt>
                <c:pt idx="1707">
                  <c:v>17.07</c:v>
                </c:pt>
                <c:pt idx="1708">
                  <c:v>17.079999999999998</c:v>
                </c:pt>
                <c:pt idx="1709">
                  <c:v>17.09</c:v>
                </c:pt>
                <c:pt idx="1710">
                  <c:v>17.100000000000001</c:v>
                </c:pt>
                <c:pt idx="1711">
                  <c:v>17.11</c:v>
                </c:pt>
                <c:pt idx="1712">
                  <c:v>17.12</c:v>
                </c:pt>
                <c:pt idx="1713">
                  <c:v>17.13</c:v>
                </c:pt>
                <c:pt idx="1714">
                  <c:v>17.14</c:v>
                </c:pt>
                <c:pt idx="1715">
                  <c:v>17.149999999999999</c:v>
                </c:pt>
                <c:pt idx="1716">
                  <c:v>17.16</c:v>
                </c:pt>
                <c:pt idx="1717">
                  <c:v>17.170000000000002</c:v>
                </c:pt>
                <c:pt idx="1718">
                  <c:v>17.18</c:v>
                </c:pt>
                <c:pt idx="1719">
                  <c:v>17.190000000000001</c:v>
                </c:pt>
                <c:pt idx="1720">
                  <c:v>17.2</c:v>
                </c:pt>
                <c:pt idx="1721">
                  <c:v>17.21</c:v>
                </c:pt>
                <c:pt idx="1722">
                  <c:v>17.22</c:v>
                </c:pt>
                <c:pt idx="1723">
                  <c:v>17.23</c:v>
                </c:pt>
                <c:pt idx="1724">
                  <c:v>17.239999999999998</c:v>
                </c:pt>
                <c:pt idx="1725">
                  <c:v>17.25</c:v>
                </c:pt>
                <c:pt idx="1726">
                  <c:v>17.260000000000002</c:v>
                </c:pt>
                <c:pt idx="1727">
                  <c:v>17.27</c:v>
                </c:pt>
                <c:pt idx="1728">
                  <c:v>17.28</c:v>
                </c:pt>
                <c:pt idx="1729">
                  <c:v>17.29</c:v>
                </c:pt>
                <c:pt idx="1730">
                  <c:v>17.3</c:v>
                </c:pt>
                <c:pt idx="1731">
                  <c:v>17.309999999999999</c:v>
                </c:pt>
                <c:pt idx="1732">
                  <c:v>17.32</c:v>
                </c:pt>
                <c:pt idx="1733">
                  <c:v>17.329999999999998</c:v>
                </c:pt>
                <c:pt idx="1734">
                  <c:v>17.34</c:v>
                </c:pt>
                <c:pt idx="1735">
                  <c:v>17.350000000000001</c:v>
                </c:pt>
                <c:pt idx="1736">
                  <c:v>17.36</c:v>
                </c:pt>
                <c:pt idx="1737">
                  <c:v>17.37</c:v>
                </c:pt>
                <c:pt idx="1738">
                  <c:v>17.38</c:v>
                </c:pt>
                <c:pt idx="1739">
                  <c:v>17.39</c:v>
                </c:pt>
                <c:pt idx="1740">
                  <c:v>17.399999999999999</c:v>
                </c:pt>
                <c:pt idx="1741">
                  <c:v>17.41</c:v>
                </c:pt>
                <c:pt idx="1742">
                  <c:v>17.420000000000002</c:v>
                </c:pt>
                <c:pt idx="1743">
                  <c:v>17.43</c:v>
                </c:pt>
                <c:pt idx="1744">
                  <c:v>17.440000000000001</c:v>
                </c:pt>
                <c:pt idx="1745">
                  <c:v>17.45</c:v>
                </c:pt>
                <c:pt idx="1746">
                  <c:v>17.46</c:v>
                </c:pt>
                <c:pt idx="1747">
                  <c:v>17.47</c:v>
                </c:pt>
                <c:pt idx="1748">
                  <c:v>17.48</c:v>
                </c:pt>
                <c:pt idx="1749">
                  <c:v>17.489999999999998</c:v>
                </c:pt>
                <c:pt idx="1750">
                  <c:v>17.5</c:v>
                </c:pt>
                <c:pt idx="1751">
                  <c:v>17.510000000000002</c:v>
                </c:pt>
                <c:pt idx="1752">
                  <c:v>17.52</c:v>
                </c:pt>
                <c:pt idx="1753">
                  <c:v>17.53</c:v>
                </c:pt>
                <c:pt idx="1754">
                  <c:v>17.54</c:v>
                </c:pt>
                <c:pt idx="1755">
                  <c:v>17.55</c:v>
                </c:pt>
                <c:pt idx="1756">
                  <c:v>17.559999999999999</c:v>
                </c:pt>
                <c:pt idx="1757">
                  <c:v>17.57</c:v>
                </c:pt>
                <c:pt idx="1758">
                  <c:v>17.579999999999998</c:v>
                </c:pt>
                <c:pt idx="1759">
                  <c:v>17.59</c:v>
                </c:pt>
                <c:pt idx="1760">
                  <c:v>17.600000000000001</c:v>
                </c:pt>
                <c:pt idx="1761">
                  <c:v>17.61</c:v>
                </c:pt>
                <c:pt idx="1762">
                  <c:v>17.62</c:v>
                </c:pt>
                <c:pt idx="1763">
                  <c:v>17.63</c:v>
                </c:pt>
                <c:pt idx="1764">
                  <c:v>17.64</c:v>
                </c:pt>
                <c:pt idx="1765">
                  <c:v>17.649999999999999</c:v>
                </c:pt>
                <c:pt idx="1766">
                  <c:v>17.66</c:v>
                </c:pt>
                <c:pt idx="1767">
                  <c:v>17.670000000000002</c:v>
                </c:pt>
                <c:pt idx="1768">
                  <c:v>17.68</c:v>
                </c:pt>
                <c:pt idx="1769">
                  <c:v>17.690000000000001</c:v>
                </c:pt>
                <c:pt idx="1770">
                  <c:v>17.7</c:v>
                </c:pt>
                <c:pt idx="1771">
                  <c:v>17.71</c:v>
                </c:pt>
                <c:pt idx="1772">
                  <c:v>17.72</c:v>
                </c:pt>
                <c:pt idx="1773">
                  <c:v>17.73</c:v>
                </c:pt>
                <c:pt idx="1774">
                  <c:v>17.739999999999998</c:v>
                </c:pt>
                <c:pt idx="1775">
                  <c:v>17.75</c:v>
                </c:pt>
                <c:pt idx="1776">
                  <c:v>17.760000000000002</c:v>
                </c:pt>
                <c:pt idx="1777">
                  <c:v>17.77</c:v>
                </c:pt>
                <c:pt idx="1778">
                  <c:v>17.78</c:v>
                </c:pt>
                <c:pt idx="1779">
                  <c:v>17.79</c:v>
                </c:pt>
                <c:pt idx="1780">
                  <c:v>17.8</c:v>
                </c:pt>
                <c:pt idx="1781">
                  <c:v>17.809999999999999</c:v>
                </c:pt>
                <c:pt idx="1782">
                  <c:v>17.82</c:v>
                </c:pt>
                <c:pt idx="1783">
                  <c:v>17.829999999999998</c:v>
                </c:pt>
                <c:pt idx="1784">
                  <c:v>17.84</c:v>
                </c:pt>
                <c:pt idx="1785">
                  <c:v>17.850000000000001</c:v>
                </c:pt>
                <c:pt idx="1786">
                  <c:v>17.86</c:v>
                </c:pt>
                <c:pt idx="1787">
                  <c:v>17.87</c:v>
                </c:pt>
                <c:pt idx="1788">
                  <c:v>17.88</c:v>
                </c:pt>
                <c:pt idx="1789">
                  <c:v>17.89</c:v>
                </c:pt>
                <c:pt idx="1790">
                  <c:v>17.899999999999999</c:v>
                </c:pt>
                <c:pt idx="1791">
                  <c:v>17.91</c:v>
                </c:pt>
                <c:pt idx="1792">
                  <c:v>17.920000000000002</c:v>
                </c:pt>
                <c:pt idx="1793">
                  <c:v>17.93</c:v>
                </c:pt>
                <c:pt idx="1794">
                  <c:v>17.940000000000001</c:v>
                </c:pt>
                <c:pt idx="1795">
                  <c:v>17.95</c:v>
                </c:pt>
                <c:pt idx="1796">
                  <c:v>17.96</c:v>
                </c:pt>
                <c:pt idx="1797">
                  <c:v>17.97</c:v>
                </c:pt>
                <c:pt idx="1798">
                  <c:v>17.98</c:v>
                </c:pt>
                <c:pt idx="1799">
                  <c:v>17.989999999999998</c:v>
                </c:pt>
                <c:pt idx="1800">
                  <c:v>18</c:v>
                </c:pt>
                <c:pt idx="1801">
                  <c:v>18.010000000000002</c:v>
                </c:pt>
                <c:pt idx="1802">
                  <c:v>18.02</c:v>
                </c:pt>
                <c:pt idx="1803">
                  <c:v>18.03</c:v>
                </c:pt>
                <c:pt idx="1804">
                  <c:v>18.04</c:v>
                </c:pt>
                <c:pt idx="1805">
                  <c:v>18.05</c:v>
                </c:pt>
                <c:pt idx="1806">
                  <c:v>18.059999999999999</c:v>
                </c:pt>
                <c:pt idx="1807">
                  <c:v>18.07</c:v>
                </c:pt>
                <c:pt idx="1808">
                  <c:v>18.079999999999998</c:v>
                </c:pt>
                <c:pt idx="1809">
                  <c:v>18.09</c:v>
                </c:pt>
                <c:pt idx="1810">
                  <c:v>18.100000000000001</c:v>
                </c:pt>
                <c:pt idx="1811">
                  <c:v>18.11</c:v>
                </c:pt>
                <c:pt idx="1812">
                  <c:v>18.12</c:v>
                </c:pt>
                <c:pt idx="1813">
                  <c:v>18.13</c:v>
                </c:pt>
                <c:pt idx="1814">
                  <c:v>18.14</c:v>
                </c:pt>
                <c:pt idx="1815">
                  <c:v>18.149999999999999</c:v>
                </c:pt>
                <c:pt idx="1816">
                  <c:v>18.16</c:v>
                </c:pt>
                <c:pt idx="1817">
                  <c:v>18.170000000000002</c:v>
                </c:pt>
                <c:pt idx="1818">
                  <c:v>18.18</c:v>
                </c:pt>
                <c:pt idx="1819">
                  <c:v>18.190000000000001</c:v>
                </c:pt>
                <c:pt idx="1820">
                  <c:v>18.2</c:v>
                </c:pt>
                <c:pt idx="1821">
                  <c:v>18.21</c:v>
                </c:pt>
                <c:pt idx="1822">
                  <c:v>18.22</c:v>
                </c:pt>
                <c:pt idx="1823">
                  <c:v>18.23</c:v>
                </c:pt>
                <c:pt idx="1824">
                  <c:v>18.239999999999998</c:v>
                </c:pt>
                <c:pt idx="1825">
                  <c:v>18.25</c:v>
                </c:pt>
                <c:pt idx="1826">
                  <c:v>18.260000000000002</c:v>
                </c:pt>
                <c:pt idx="1827">
                  <c:v>18.27</c:v>
                </c:pt>
                <c:pt idx="1828">
                  <c:v>18.28</c:v>
                </c:pt>
                <c:pt idx="1829">
                  <c:v>18.29</c:v>
                </c:pt>
                <c:pt idx="1830">
                  <c:v>18.3</c:v>
                </c:pt>
                <c:pt idx="1831">
                  <c:v>18.309999999999999</c:v>
                </c:pt>
                <c:pt idx="1832">
                  <c:v>18.32</c:v>
                </c:pt>
                <c:pt idx="1833">
                  <c:v>18.329999999999998</c:v>
                </c:pt>
                <c:pt idx="1834">
                  <c:v>18.34</c:v>
                </c:pt>
                <c:pt idx="1835">
                  <c:v>18.350000000000001</c:v>
                </c:pt>
                <c:pt idx="1836">
                  <c:v>18.36</c:v>
                </c:pt>
                <c:pt idx="1837">
                  <c:v>18.37</c:v>
                </c:pt>
                <c:pt idx="1838">
                  <c:v>18.38</c:v>
                </c:pt>
                <c:pt idx="1839">
                  <c:v>18.39</c:v>
                </c:pt>
                <c:pt idx="1840">
                  <c:v>18.399999999999999</c:v>
                </c:pt>
                <c:pt idx="1841">
                  <c:v>18.41</c:v>
                </c:pt>
                <c:pt idx="1842">
                  <c:v>18.420000000000002</c:v>
                </c:pt>
                <c:pt idx="1843">
                  <c:v>18.43</c:v>
                </c:pt>
                <c:pt idx="1844">
                  <c:v>18.440000000000001</c:v>
                </c:pt>
                <c:pt idx="1845">
                  <c:v>18.45</c:v>
                </c:pt>
                <c:pt idx="1846">
                  <c:v>18.46</c:v>
                </c:pt>
                <c:pt idx="1847">
                  <c:v>18.47</c:v>
                </c:pt>
                <c:pt idx="1848">
                  <c:v>18.48</c:v>
                </c:pt>
                <c:pt idx="1849">
                  <c:v>18.489999999999998</c:v>
                </c:pt>
                <c:pt idx="1850">
                  <c:v>18.5</c:v>
                </c:pt>
                <c:pt idx="1851">
                  <c:v>18.510000000000002</c:v>
                </c:pt>
                <c:pt idx="1852">
                  <c:v>18.52</c:v>
                </c:pt>
                <c:pt idx="1853">
                  <c:v>18.53</c:v>
                </c:pt>
                <c:pt idx="1854">
                  <c:v>18.54</c:v>
                </c:pt>
                <c:pt idx="1855">
                  <c:v>18.55</c:v>
                </c:pt>
                <c:pt idx="1856">
                  <c:v>18.559999999999999</c:v>
                </c:pt>
                <c:pt idx="1857">
                  <c:v>18.57</c:v>
                </c:pt>
                <c:pt idx="1858">
                  <c:v>18.579999999999998</c:v>
                </c:pt>
                <c:pt idx="1859">
                  <c:v>18.59</c:v>
                </c:pt>
                <c:pt idx="1860">
                  <c:v>18.600000000000001</c:v>
                </c:pt>
                <c:pt idx="1861">
                  <c:v>18.61</c:v>
                </c:pt>
                <c:pt idx="1862">
                  <c:v>18.62</c:v>
                </c:pt>
                <c:pt idx="1863">
                  <c:v>18.63</c:v>
                </c:pt>
                <c:pt idx="1864">
                  <c:v>18.64</c:v>
                </c:pt>
                <c:pt idx="1865">
                  <c:v>18.649999999999999</c:v>
                </c:pt>
                <c:pt idx="1866">
                  <c:v>18.66</c:v>
                </c:pt>
                <c:pt idx="1867">
                  <c:v>18.670000000000002</c:v>
                </c:pt>
                <c:pt idx="1868">
                  <c:v>18.68</c:v>
                </c:pt>
                <c:pt idx="1869">
                  <c:v>18.690000000000001</c:v>
                </c:pt>
                <c:pt idx="1870">
                  <c:v>18.7</c:v>
                </c:pt>
                <c:pt idx="1871">
                  <c:v>18.71</c:v>
                </c:pt>
                <c:pt idx="1872">
                  <c:v>18.72</c:v>
                </c:pt>
                <c:pt idx="1873">
                  <c:v>18.73</c:v>
                </c:pt>
                <c:pt idx="1874">
                  <c:v>18.739999999999998</c:v>
                </c:pt>
                <c:pt idx="1875">
                  <c:v>18.75</c:v>
                </c:pt>
                <c:pt idx="1876">
                  <c:v>18.760000000000002</c:v>
                </c:pt>
                <c:pt idx="1877">
                  <c:v>18.77</c:v>
                </c:pt>
                <c:pt idx="1878">
                  <c:v>18.78</c:v>
                </c:pt>
                <c:pt idx="1879">
                  <c:v>18.79</c:v>
                </c:pt>
                <c:pt idx="1880">
                  <c:v>18.8</c:v>
                </c:pt>
                <c:pt idx="1881">
                  <c:v>18.809999999999999</c:v>
                </c:pt>
                <c:pt idx="1882">
                  <c:v>18.82</c:v>
                </c:pt>
                <c:pt idx="1883">
                  <c:v>18.829999999999998</c:v>
                </c:pt>
                <c:pt idx="1884">
                  <c:v>18.84</c:v>
                </c:pt>
                <c:pt idx="1885">
                  <c:v>18.850000000000001</c:v>
                </c:pt>
                <c:pt idx="1886">
                  <c:v>18.86</c:v>
                </c:pt>
                <c:pt idx="1887">
                  <c:v>18.87</c:v>
                </c:pt>
                <c:pt idx="1888">
                  <c:v>18.88</c:v>
                </c:pt>
                <c:pt idx="1889">
                  <c:v>18.89</c:v>
                </c:pt>
                <c:pt idx="1890">
                  <c:v>18.899999999999999</c:v>
                </c:pt>
                <c:pt idx="1891">
                  <c:v>18.91</c:v>
                </c:pt>
                <c:pt idx="1892">
                  <c:v>18.920000000000002</c:v>
                </c:pt>
                <c:pt idx="1893">
                  <c:v>18.93</c:v>
                </c:pt>
                <c:pt idx="1894">
                  <c:v>18.940000000000001</c:v>
                </c:pt>
                <c:pt idx="1895">
                  <c:v>18.95</c:v>
                </c:pt>
                <c:pt idx="1896">
                  <c:v>18.96</c:v>
                </c:pt>
                <c:pt idx="1897">
                  <c:v>18.97</c:v>
                </c:pt>
                <c:pt idx="1898">
                  <c:v>18.98</c:v>
                </c:pt>
                <c:pt idx="1899">
                  <c:v>18.989999999999998</c:v>
                </c:pt>
                <c:pt idx="1900">
                  <c:v>19</c:v>
                </c:pt>
                <c:pt idx="1901">
                  <c:v>19.010000000000002</c:v>
                </c:pt>
                <c:pt idx="1902">
                  <c:v>19.02</c:v>
                </c:pt>
                <c:pt idx="1903">
                  <c:v>19.03</c:v>
                </c:pt>
                <c:pt idx="1904">
                  <c:v>19.04</c:v>
                </c:pt>
                <c:pt idx="1905">
                  <c:v>19.05</c:v>
                </c:pt>
                <c:pt idx="1906">
                  <c:v>19.059999999999999</c:v>
                </c:pt>
                <c:pt idx="1907">
                  <c:v>19.07</c:v>
                </c:pt>
                <c:pt idx="1908">
                  <c:v>19.079999999999998</c:v>
                </c:pt>
                <c:pt idx="1909">
                  <c:v>19.09</c:v>
                </c:pt>
                <c:pt idx="1910">
                  <c:v>19.100000000000001</c:v>
                </c:pt>
                <c:pt idx="1911">
                  <c:v>19.11</c:v>
                </c:pt>
                <c:pt idx="1912">
                  <c:v>19.12</c:v>
                </c:pt>
                <c:pt idx="1913">
                  <c:v>19.13</c:v>
                </c:pt>
                <c:pt idx="1914">
                  <c:v>19.14</c:v>
                </c:pt>
                <c:pt idx="1915">
                  <c:v>19.149999999999999</c:v>
                </c:pt>
                <c:pt idx="1916">
                  <c:v>19.16</c:v>
                </c:pt>
                <c:pt idx="1917">
                  <c:v>19.170000000000002</c:v>
                </c:pt>
                <c:pt idx="1918">
                  <c:v>19.18</c:v>
                </c:pt>
                <c:pt idx="1919">
                  <c:v>19.190000000000001</c:v>
                </c:pt>
                <c:pt idx="1920">
                  <c:v>19.2</c:v>
                </c:pt>
                <c:pt idx="1921">
                  <c:v>19.21</c:v>
                </c:pt>
                <c:pt idx="1922">
                  <c:v>19.22</c:v>
                </c:pt>
                <c:pt idx="1923">
                  <c:v>19.23</c:v>
                </c:pt>
                <c:pt idx="1924">
                  <c:v>19.239999999999998</c:v>
                </c:pt>
                <c:pt idx="1925">
                  <c:v>19.25</c:v>
                </c:pt>
                <c:pt idx="1926">
                  <c:v>19.260000000000002</c:v>
                </c:pt>
                <c:pt idx="1927">
                  <c:v>19.27</c:v>
                </c:pt>
                <c:pt idx="1928">
                  <c:v>19.28</c:v>
                </c:pt>
                <c:pt idx="1929">
                  <c:v>19.29</c:v>
                </c:pt>
                <c:pt idx="1930">
                  <c:v>19.3</c:v>
                </c:pt>
                <c:pt idx="1931">
                  <c:v>19.309999999999999</c:v>
                </c:pt>
                <c:pt idx="1932">
                  <c:v>19.32</c:v>
                </c:pt>
                <c:pt idx="1933">
                  <c:v>19.329999999999998</c:v>
                </c:pt>
                <c:pt idx="1934">
                  <c:v>19.34</c:v>
                </c:pt>
                <c:pt idx="1935">
                  <c:v>19.350000000000001</c:v>
                </c:pt>
                <c:pt idx="1936">
                  <c:v>19.36</c:v>
                </c:pt>
                <c:pt idx="1937">
                  <c:v>19.37</c:v>
                </c:pt>
                <c:pt idx="1938">
                  <c:v>19.38</c:v>
                </c:pt>
                <c:pt idx="1939">
                  <c:v>19.39</c:v>
                </c:pt>
                <c:pt idx="1940">
                  <c:v>19.399999999999999</c:v>
                </c:pt>
                <c:pt idx="1941">
                  <c:v>19.41</c:v>
                </c:pt>
                <c:pt idx="1942">
                  <c:v>19.420000000000002</c:v>
                </c:pt>
                <c:pt idx="1943">
                  <c:v>19.43</c:v>
                </c:pt>
                <c:pt idx="1944">
                  <c:v>19.440000000000001</c:v>
                </c:pt>
                <c:pt idx="1945">
                  <c:v>19.45</c:v>
                </c:pt>
                <c:pt idx="1946">
                  <c:v>19.46</c:v>
                </c:pt>
                <c:pt idx="1947">
                  <c:v>19.47</c:v>
                </c:pt>
                <c:pt idx="1948">
                  <c:v>19.48</c:v>
                </c:pt>
                <c:pt idx="1949">
                  <c:v>19.489999999999998</c:v>
                </c:pt>
                <c:pt idx="1950">
                  <c:v>19.5</c:v>
                </c:pt>
                <c:pt idx="1951">
                  <c:v>19.510000000000002</c:v>
                </c:pt>
                <c:pt idx="1952">
                  <c:v>19.52</c:v>
                </c:pt>
                <c:pt idx="1953">
                  <c:v>19.53</c:v>
                </c:pt>
                <c:pt idx="1954">
                  <c:v>19.54</c:v>
                </c:pt>
                <c:pt idx="1955">
                  <c:v>19.55</c:v>
                </c:pt>
                <c:pt idx="1956">
                  <c:v>19.559999999999999</c:v>
                </c:pt>
                <c:pt idx="1957">
                  <c:v>19.57</c:v>
                </c:pt>
                <c:pt idx="1958">
                  <c:v>19.579999999999998</c:v>
                </c:pt>
                <c:pt idx="1959">
                  <c:v>19.59</c:v>
                </c:pt>
                <c:pt idx="1960">
                  <c:v>19.600000000000001</c:v>
                </c:pt>
                <c:pt idx="1961">
                  <c:v>19.61</c:v>
                </c:pt>
                <c:pt idx="1962">
                  <c:v>19.62</c:v>
                </c:pt>
                <c:pt idx="1963">
                  <c:v>19.63</c:v>
                </c:pt>
                <c:pt idx="1964">
                  <c:v>19.64</c:v>
                </c:pt>
                <c:pt idx="1965">
                  <c:v>19.649999999999999</c:v>
                </c:pt>
                <c:pt idx="1966">
                  <c:v>19.66</c:v>
                </c:pt>
                <c:pt idx="1967">
                  <c:v>19.670000000000002</c:v>
                </c:pt>
                <c:pt idx="1968">
                  <c:v>19.68</c:v>
                </c:pt>
                <c:pt idx="1969">
                  <c:v>19.690000000000001</c:v>
                </c:pt>
                <c:pt idx="1970">
                  <c:v>19.7</c:v>
                </c:pt>
                <c:pt idx="1971">
                  <c:v>19.71</c:v>
                </c:pt>
                <c:pt idx="1972">
                  <c:v>19.72</c:v>
                </c:pt>
                <c:pt idx="1973">
                  <c:v>19.73</c:v>
                </c:pt>
                <c:pt idx="1974">
                  <c:v>19.739999999999998</c:v>
                </c:pt>
                <c:pt idx="1975">
                  <c:v>19.75</c:v>
                </c:pt>
                <c:pt idx="1976">
                  <c:v>19.760000000000002</c:v>
                </c:pt>
                <c:pt idx="1977">
                  <c:v>19.77</c:v>
                </c:pt>
                <c:pt idx="1978">
                  <c:v>19.78</c:v>
                </c:pt>
                <c:pt idx="1979">
                  <c:v>19.79</c:v>
                </c:pt>
                <c:pt idx="1980">
                  <c:v>19.8</c:v>
                </c:pt>
                <c:pt idx="1981">
                  <c:v>19.809999999999999</c:v>
                </c:pt>
                <c:pt idx="1982">
                  <c:v>19.82</c:v>
                </c:pt>
                <c:pt idx="1983">
                  <c:v>19.829999999999998</c:v>
                </c:pt>
                <c:pt idx="1984">
                  <c:v>19.84</c:v>
                </c:pt>
                <c:pt idx="1985">
                  <c:v>19.850000000000001</c:v>
                </c:pt>
                <c:pt idx="1986">
                  <c:v>19.86</c:v>
                </c:pt>
                <c:pt idx="1987">
                  <c:v>19.87</c:v>
                </c:pt>
                <c:pt idx="1988">
                  <c:v>19.88</c:v>
                </c:pt>
                <c:pt idx="1989">
                  <c:v>19.89</c:v>
                </c:pt>
                <c:pt idx="1990">
                  <c:v>19.899999999999999</c:v>
                </c:pt>
                <c:pt idx="1991">
                  <c:v>19.91</c:v>
                </c:pt>
                <c:pt idx="1992">
                  <c:v>19.920000000000002</c:v>
                </c:pt>
                <c:pt idx="1993">
                  <c:v>19.93</c:v>
                </c:pt>
                <c:pt idx="1994">
                  <c:v>19.940000000000001</c:v>
                </c:pt>
                <c:pt idx="1995">
                  <c:v>19.95</c:v>
                </c:pt>
                <c:pt idx="1996">
                  <c:v>19.96</c:v>
                </c:pt>
                <c:pt idx="1997">
                  <c:v>19.97</c:v>
                </c:pt>
                <c:pt idx="1998">
                  <c:v>19.98</c:v>
                </c:pt>
                <c:pt idx="1999">
                  <c:v>19.989999999999998</c:v>
                </c:pt>
                <c:pt idx="2000">
                  <c:v>20</c:v>
                </c:pt>
                <c:pt idx="2001">
                  <c:v>20.010000000000002</c:v>
                </c:pt>
                <c:pt idx="2002">
                  <c:v>20.02</c:v>
                </c:pt>
                <c:pt idx="2003">
                  <c:v>20.03</c:v>
                </c:pt>
                <c:pt idx="2004">
                  <c:v>20.04</c:v>
                </c:pt>
                <c:pt idx="2005">
                  <c:v>20.05</c:v>
                </c:pt>
                <c:pt idx="2006">
                  <c:v>20.059999999999999</c:v>
                </c:pt>
                <c:pt idx="2007">
                  <c:v>20.07</c:v>
                </c:pt>
                <c:pt idx="2008">
                  <c:v>20.079999999999998</c:v>
                </c:pt>
                <c:pt idx="2009">
                  <c:v>20.09</c:v>
                </c:pt>
                <c:pt idx="2010">
                  <c:v>20.100000000000001</c:v>
                </c:pt>
                <c:pt idx="2011">
                  <c:v>20.11</c:v>
                </c:pt>
                <c:pt idx="2012">
                  <c:v>20.12</c:v>
                </c:pt>
                <c:pt idx="2013">
                  <c:v>20.13</c:v>
                </c:pt>
                <c:pt idx="2014">
                  <c:v>20.14</c:v>
                </c:pt>
                <c:pt idx="2015">
                  <c:v>20.149999999999999</c:v>
                </c:pt>
                <c:pt idx="2016">
                  <c:v>20.16</c:v>
                </c:pt>
                <c:pt idx="2017">
                  <c:v>20.170000000000002</c:v>
                </c:pt>
                <c:pt idx="2018">
                  <c:v>20.18</c:v>
                </c:pt>
                <c:pt idx="2019">
                  <c:v>20.190000000000001</c:v>
                </c:pt>
                <c:pt idx="2020">
                  <c:v>20.2</c:v>
                </c:pt>
                <c:pt idx="2021">
                  <c:v>20.21</c:v>
                </c:pt>
                <c:pt idx="2022">
                  <c:v>20.22</c:v>
                </c:pt>
                <c:pt idx="2023">
                  <c:v>20.23</c:v>
                </c:pt>
                <c:pt idx="2024">
                  <c:v>20.239999999999998</c:v>
                </c:pt>
                <c:pt idx="2025">
                  <c:v>20.25</c:v>
                </c:pt>
                <c:pt idx="2026">
                  <c:v>20.260000000000002</c:v>
                </c:pt>
                <c:pt idx="2027">
                  <c:v>20.27</c:v>
                </c:pt>
                <c:pt idx="2028">
                  <c:v>20.28</c:v>
                </c:pt>
                <c:pt idx="2029">
                  <c:v>20.29</c:v>
                </c:pt>
                <c:pt idx="2030">
                  <c:v>20.3</c:v>
                </c:pt>
                <c:pt idx="2031">
                  <c:v>20.309999999999999</c:v>
                </c:pt>
                <c:pt idx="2032">
                  <c:v>20.32</c:v>
                </c:pt>
                <c:pt idx="2033">
                  <c:v>20.329999999999998</c:v>
                </c:pt>
                <c:pt idx="2034">
                  <c:v>20.34</c:v>
                </c:pt>
                <c:pt idx="2035">
                  <c:v>20.350000000000001</c:v>
                </c:pt>
                <c:pt idx="2036">
                  <c:v>20.36</c:v>
                </c:pt>
                <c:pt idx="2037">
                  <c:v>20.37</c:v>
                </c:pt>
                <c:pt idx="2038">
                  <c:v>20.38</c:v>
                </c:pt>
                <c:pt idx="2039">
                  <c:v>20.39</c:v>
                </c:pt>
                <c:pt idx="2040">
                  <c:v>20.399999999999999</c:v>
                </c:pt>
                <c:pt idx="2041">
                  <c:v>20.41</c:v>
                </c:pt>
                <c:pt idx="2042">
                  <c:v>20.420000000000002</c:v>
                </c:pt>
                <c:pt idx="2043">
                  <c:v>20.43</c:v>
                </c:pt>
                <c:pt idx="2044">
                  <c:v>20.440000000000001</c:v>
                </c:pt>
                <c:pt idx="2045">
                  <c:v>20.45</c:v>
                </c:pt>
                <c:pt idx="2046">
                  <c:v>20.46</c:v>
                </c:pt>
                <c:pt idx="2047">
                  <c:v>20.47</c:v>
                </c:pt>
                <c:pt idx="2048">
                  <c:v>20.48</c:v>
                </c:pt>
                <c:pt idx="2049">
                  <c:v>20.49</c:v>
                </c:pt>
                <c:pt idx="2050">
                  <c:v>20.5</c:v>
                </c:pt>
                <c:pt idx="2051">
                  <c:v>20.51</c:v>
                </c:pt>
                <c:pt idx="2052">
                  <c:v>20.52</c:v>
                </c:pt>
                <c:pt idx="2053">
                  <c:v>20.53</c:v>
                </c:pt>
                <c:pt idx="2054">
                  <c:v>20.54</c:v>
                </c:pt>
                <c:pt idx="2055">
                  <c:v>20.55</c:v>
                </c:pt>
                <c:pt idx="2056">
                  <c:v>20.56</c:v>
                </c:pt>
                <c:pt idx="2057">
                  <c:v>20.57</c:v>
                </c:pt>
                <c:pt idx="2058">
                  <c:v>20.58</c:v>
                </c:pt>
                <c:pt idx="2059">
                  <c:v>20.59</c:v>
                </c:pt>
                <c:pt idx="2060">
                  <c:v>20.6</c:v>
                </c:pt>
                <c:pt idx="2061">
                  <c:v>20.61</c:v>
                </c:pt>
                <c:pt idx="2062">
                  <c:v>20.62</c:v>
                </c:pt>
                <c:pt idx="2063">
                  <c:v>20.63</c:v>
                </c:pt>
                <c:pt idx="2064">
                  <c:v>20.64</c:v>
                </c:pt>
                <c:pt idx="2065">
                  <c:v>20.65</c:v>
                </c:pt>
                <c:pt idx="2066">
                  <c:v>20.66</c:v>
                </c:pt>
                <c:pt idx="2067">
                  <c:v>20.67</c:v>
                </c:pt>
                <c:pt idx="2068">
                  <c:v>20.68</c:v>
                </c:pt>
                <c:pt idx="2069">
                  <c:v>20.69</c:v>
                </c:pt>
                <c:pt idx="2070">
                  <c:v>20.7</c:v>
                </c:pt>
                <c:pt idx="2071">
                  <c:v>20.71</c:v>
                </c:pt>
                <c:pt idx="2072">
                  <c:v>20.72</c:v>
                </c:pt>
                <c:pt idx="2073">
                  <c:v>20.73</c:v>
                </c:pt>
                <c:pt idx="2074">
                  <c:v>20.74</c:v>
                </c:pt>
                <c:pt idx="2075">
                  <c:v>20.75</c:v>
                </c:pt>
                <c:pt idx="2076">
                  <c:v>20.76</c:v>
                </c:pt>
                <c:pt idx="2077">
                  <c:v>20.77</c:v>
                </c:pt>
                <c:pt idx="2078">
                  <c:v>20.78</c:v>
                </c:pt>
                <c:pt idx="2079">
                  <c:v>20.79</c:v>
                </c:pt>
                <c:pt idx="2080">
                  <c:v>20.8</c:v>
                </c:pt>
                <c:pt idx="2081">
                  <c:v>20.81</c:v>
                </c:pt>
                <c:pt idx="2082">
                  <c:v>20.82</c:v>
                </c:pt>
                <c:pt idx="2083">
                  <c:v>20.83</c:v>
                </c:pt>
                <c:pt idx="2084">
                  <c:v>20.84</c:v>
                </c:pt>
                <c:pt idx="2085">
                  <c:v>20.85</c:v>
                </c:pt>
                <c:pt idx="2086">
                  <c:v>20.86</c:v>
                </c:pt>
                <c:pt idx="2087">
                  <c:v>20.87</c:v>
                </c:pt>
                <c:pt idx="2088">
                  <c:v>20.88</c:v>
                </c:pt>
                <c:pt idx="2089">
                  <c:v>20.89</c:v>
                </c:pt>
                <c:pt idx="2090">
                  <c:v>20.9</c:v>
                </c:pt>
                <c:pt idx="2091">
                  <c:v>20.91</c:v>
                </c:pt>
                <c:pt idx="2092">
                  <c:v>20.92</c:v>
                </c:pt>
                <c:pt idx="2093">
                  <c:v>20.93</c:v>
                </c:pt>
                <c:pt idx="2094">
                  <c:v>20.94</c:v>
                </c:pt>
                <c:pt idx="2095">
                  <c:v>20.95</c:v>
                </c:pt>
                <c:pt idx="2096">
                  <c:v>20.96</c:v>
                </c:pt>
                <c:pt idx="2097">
                  <c:v>20.97</c:v>
                </c:pt>
                <c:pt idx="2098">
                  <c:v>20.98</c:v>
                </c:pt>
                <c:pt idx="2099">
                  <c:v>20.99</c:v>
                </c:pt>
                <c:pt idx="2100">
                  <c:v>21</c:v>
                </c:pt>
                <c:pt idx="2101">
                  <c:v>21.01</c:v>
                </c:pt>
                <c:pt idx="2102">
                  <c:v>21.02</c:v>
                </c:pt>
                <c:pt idx="2103">
                  <c:v>21.03</c:v>
                </c:pt>
                <c:pt idx="2104">
                  <c:v>21.04</c:v>
                </c:pt>
                <c:pt idx="2105">
                  <c:v>21.05</c:v>
                </c:pt>
                <c:pt idx="2106">
                  <c:v>21.06</c:v>
                </c:pt>
                <c:pt idx="2107">
                  <c:v>21.07</c:v>
                </c:pt>
                <c:pt idx="2108">
                  <c:v>21.08</c:v>
                </c:pt>
                <c:pt idx="2109">
                  <c:v>21.09</c:v>
                </c:pt>
                <c:pt idx="2110">
                  <c:v>21.1</c:v>
                </c:pt>
                <c:pt idx="2111">
                  <c:v>21.11</c:v>
                </c:pt>
                <c:pt idx="2112">
                  <c:v>21.12</c:v>
                </c:pt>
                <c:pt idx="2113">
                  <c:v>21.13</c:v>
                </c:pt>
                <c:pt idx="2114">
                  <c:v>21.14</c:v>
                </c:pt>
                <c:pt idx="2115">
                  <c:v>21.15</c:v>
                </c:pt>
                <c:pt idx="2116">
                  <c:v>21.16</c:v>
                </c:pt>
                <c:pt idx="2117">
                  <c:v>21.17</c:v>
                </c:pt>
                <c:pt idx="2118">
                  <c:v>21.18</c:v>
                </c:pt>
                <c:pt idx="2119">
                  <c:v>21.19</c:v>
                </c:pt>
                <c:pt idx="2120">
                  <c:v>21.2</c:v>
                </c:pt>
                <c:pt idx="2121">
                  <c:v>21.21</c:v>
                </c:pt>
                <c:pt idx="2122">
                  <c:v>21.22</c:v>
                </c:pt>
                <c:pt idx="2123">
                  <c:v>21.23</c:v>
                </c:pt>
                <c:pt idx="2124">
                  <c:v>21.24</c:v>
                </c:pt>
                <c:pt idx="2125">
                  <c:v>21.25</c:v>
                </c:pt>
                <c:pt idx="2126">
                  <c:v>21.26</c:v>
                </c:pt>
                <c:pt idx="2127">
                  <c:v>21.27</c:v>
                </c:pt>
                <c:pt idx="2128">
                  <c:v>21.28</c:v>
                </c:pt>
                <c:pt idx="2129">
                  <c:v>21.29</c:v>
                </c:pt>
                <c:pt idx="2130">
                  <c:v>21.3</c:v>
                </c:pt>
                <c:pt idx="2131">
                  <c:v>21.31</c:v>
                </c:pt>
                <c:pt idx="2132">
                  <c:v>21.32</c:v>
                </c:pt>
                <c:pt idx="2133">
                  <c:v>21.33</c:v>
                </c:pt>
                <c:pt idx="2134">
                  <c:v>21.34</c:v>
                </c:pt>
                <c:pt idx="2135">
                  <c:v>21.35</c:v>
                </c:pt>
                <c:pt idx="2136">
                  <c:v>21.36</c:v>
                </c:pt>
                <c:pt idx="2137">
                  <c:v>21.37</c:v>
                </c:pt>
                <c:pt idx="2138">
                  <c:v>21.38</c:v>
                </c:pt>
                <c:pt idx="2139">
                  <c:v>21.39</c:v>
                </c:pt>
                <c:pt idx="2140">
                  <c:v>21.4</c:v>
                </c:pt>
                <c:pt idx="2141">
                  <c:v>21.41</c:v>
                </c:pt>
                <c:pt idx="2142">
                  <c:v>21.42</c:v>
                </c:pt>
                <c:pt idx="2143">
                  <c:v>21.43</c:v>
                </c:pt>
                <c:pt idx="2144">
                  <c:v>21.44</c:v>
                </c:pt>
                <c:pt idx="2145">
                  <c:v>21.45</c:v>
                </c:pt>
                <c:pt idx="2146">
                  <c:v>21.46</c:v>
                </c:pt>
                <c:pt idx="2147">
                  <c:v>21.47</c:v>
                </c:pt>
                <c:pt idx="2148">
                  <c:v>21.48</c:v>
                </c:pt>
                <c:pt idx="2149">
                  <c:v>21.49</c:v>
                </c:pt>
                <c:pt idx="2150">
                  <c:v>21.5</c:v>
                </c:pt>
                <c:pt idx="2151">
                  <c:v>21.51</c:v>
                </c:pt>
                <c:pt idx="2152">
                  <c:v>21.52</c:v>
                </c:pt>
                <c:pt idx="2153">
                  <c:v>21.53</c:v>
                </c:pt>
                <c:pt idx="2154">
                  <c:v>21.54</c:v>
                </c:pt>
                <c:pt idx="2155">
                  <c:v>21.55</c:v>
                </c:pt>
                <c:pt idx="2156">
                  <c:v>21.56</c:v>
                </c:pt>
                <c:pt idx="2157">
                  <c:v>21.57</c:v>
                </c:pt>
                <c:pt idx="2158">
                  <c:v>21.58</c:v>
                </c:pt>
                <c:pt idx="2159">
                  <c:v>21.59</c:v>
                </c:pt>
                <c:pt idx="2160">
                  <c:v>21.6</c:v>
                </c:pt>
                <c:pt idx="2161">
                  <c:v>21.61</c:v>
                </c:pt>
                <c:pt idx="2162">
                  <c:v>21.62</c:v>
                </c:pt>
                <c:pt idx="2163">
                  <c:v>21.63</c:v>
                </c:pt>
                <c:pt idx="2164">
                  <c:v>21.64</c:v>
                </c:pt>
                <c:pt idx="2165">
                  <c:v>21.65</c:v>
                </c:pt>
                <c:pt idx="2166">
                  <c:v>21.66</c:v>
                </c:pt>
                <c:pt idx="2167">
                  <c:v>21.67</c:v>
                </c:pt>
                <c:pt idx="2168">
                  <c:v>21.68</c:v>
                </c:pt>
                <c:pt idx="2169">
                  <c:v>21.69</c:v>
                </c:pt>
                <c:pt idx="2170">
                  <c:v>21.7</c:v>
                </c:pt>
                <c:pt idx="2171">
                  <c:v>21.71</c:v>
                </c:pt>
                <c:pt idx="2172">
                  <c:v>21.72</c:v>
                </c:pt>
                <c:pt idx="2173">
                  <c:v>21.73</c:v>
                </c:pt>
                <c:pt idx="2174">
                  <c:v>21.74</c:v>
                </c:pt>
                <c:pt idx="2175">
                  <c:v>21.75</c:v>
                </c:pt>
                <c:pt idx="2176">
                  <c:v>21.76</c:v>
                </c:pt>
                <c:pt idx="2177">
                  <c:v>21.77</c:v>
                </c:pt>
                <c:pt idx="2178">
                  <c:v>21.78</c:v>
                </c:pt>
                <c:pt idx="2179">
                  <c:v>21.79</c:v>
                </c:pt>
                <c:pt idx="2180">
                  <c:v>21.8</c:v>
                </c:pt>
                <c:pt idx="2181">
                  <c:v>21.81</c:v>
                </c:pt>
                <c:pt idx="2182">
                  <c:v>21.82</c:v>
                </c:pt>
                <c:pt idx="2183">
                  <c:v>21.83</c:v>
                </c:pt>
                <c:pt idx="2184">
                  <c:v>21.84</c:v>
                </c:pt>
                <c:pt idx="2185">
                  <c:v>21.85</c:v>
                </c:pt>
                <c:pt idx="2186">
                  <c:v>21.86</c:v>
                </c:pt>
                <c:pt idx="2187">
                  <c:v>21.87</c:v>
                </c:pt>
                <c:pt idx="2188">
                  <c:v>21.88</c:v>
                </c:pt>
                <c:pt idx="2189">
                  <c:v>21.89</c:v>
                </c:pt>
                <c:pt idx="2190">
                  <c:v>21.9</c:v>
                </c:pt>
                <c:pt idx="2191">
                  <c:v>21.91</c:v>
                </c:pt>
                <c:pt idx="2192">
                  <c:v>21.92</c:v>
                </c:pt>
                <c:pt idx="2193">
                  <c:v>21.93</c:v>
                </c:pt>
                <c:pt idx="2194">
                  <c:v>21.94</c:v>
                </c:pt>
                <c:pt idx="2195">
                  <c:v>21.95</c:v>
                </c:pt>
                <c:pt idx="2196">
                  <c:v>21.96</c:v>
                </c:pt>
                <c:pt idx="2197">
                  <c:v>21.97</c:v>
                </c:pt>
                <c:pt idx="2198">
                  <c:v>21.98</c:v>
                </c:pt>
                <c:pt idx="2199">
                  <c:v>21.99</c:v>
                </c:pt>
                <c:pt idx="2200">
                  <c:v>22</c:v>
                </c:pt>
                <c:pt idx="2201">
                  <c:v>22.01</c:v>
                </c:pt>
                <c:pt idx="2202">
                  <c:v>22.02</c:v>
                </c:pt>
                <c:pt idx="2203">
                  <c:v>22.03</c:v>
                </c:pt>
                <c:pt idx="2204">
                  <c:v>22.04</c:v>
                </c:pt>
                <c:pt idx="2205">
                  <c:v>22.05</c:v>
                </c:pt>
                <c:pt idx="2206">
                  <c:v>22.06</c:v>
                </c:pt>
                <c:pt idx="2207">
                  <c:v>22.07</c:v>
                </c:pt>
                <c:pt idx="2208">
                  <c:v>22.08</c:v>
                </c:pt>
                <c:pt idx="2209">
                  <c:v>22.09</c:v>
                </c:pt>
                <c:pt idx="2210">
                  <c:v>22.1</c:v>
                </c:pt>
                <c:pt idx="2211">
                  <c:v>22.11</c:v>
                </c:pt>
                <c:pt idx="2212">
                  <c:v>22.12</c:v>
                </c:pt>
                <c:pt idx="2213">
                  <c:v>22.13</c:v>
                </c:pt>
                <c:pt idx="2214">
                  <c:v>22.14</c:v>
                </c:pt>
                <c:pt idx="2215">
                  <c:v>22.15</c:v>
                </c:pt>
                <c:pt idx="2216">
                  <c:v>22.16</c:v>
                </c:pt>
                <c:pt idx="2217">
                  <c:v>22.17</c:v>
                </c:pt>
                <c:pt idx="2218">
                  <c:v>22.18</c:v>
                </c:pt>
                <c:pt idx="2219">
                  <c:v>22.19</c:v>
                </c:pt>
                <c:pt idx="2220">
                  <c:v>22.2</c:v>
                </c:pt>
                <c:pt idx="2221">
                  <c:v>22.21</c:v>
                </c:pt>
                <c:pt idx="2222">
                  <c:v>22.22</c:v>
                </c:pt>
                <c:pt idx="2223">
                  <c:v>22.23</c:v>
                </c:pt>
                <c:pt idx="2224">
                  <c:v>22.24</c:v>
                </c:pt>
                <c:pt idx="2225">
                  <c:v>22.25</c:v>
                </c:pt>
                <c:pt idx="2226">
                  <c:v>22.26</c:v>
                </c:pt>
                <c:pt idx="2227">
                  <c:v>22.27</c:v>
                </c:pt>
                <c:pt idx="2228">
                  <c:v>22.28</c:v>
                </c:pt>
                <c:pt idx="2229">
                  <c:v>22.29</c:v>
                </c:pt>
                <c:pt idx="2230">
                  <c:v>22.3</c:v>
                </c:pt>
                <c:pt idx="2231">
                  <c:v>22.31</c:v>
                </c:pt>
                <c:pt idx="2232">
                  <c:v>22.32</c:v>
                </c:pt>
                <c:pt idx="2233">
                  <c:v>22.33</c:v>
                </c:pt>
                <c:pt idx="2234">
                  <c:v>22.34</c:v>
                </c:pt>
                <c:pt idx="2235">
                  <c:v>22.35</c:v>
                </c:pt>
                <c:pt idx="2236">
                  <c:v>22.36</c:v>
                </c:pt>
                <c:pt idx="2237">
                  <c:v>22.37</c:v>
                </c:pt>
                <c:pt idx="2238">
                  <c:v>22.38</c:v>
                </c:pt>
                <c:pt idx="2239">
                  <c:v>22.39</c:v>
                </c:pt>
                <c:pt idx="2240">
                  <c:v>22.4</c:v>
                </c:pt>
                <c:pt idx="2241">
                  <c:v>22.41</c:v>
                </c:pt>
                <c:pt idx="2242">
                  <c:v>22.42</c:v>
                </c:pt>
                <c:pt idx="2243">
                  <c:v>22.43</c:v>
                </c:pt>
                <c:pt idx="2244">
                  <c:v>22.44</c:v>
                </c:pt>
                <c:pt idx="2245">
                  <c:v>22.45</c:v>
                </c:pt>
                <c:pt idx="2246">
                  <c:v>22.46</c:v>
                </c:pt>
                <c:pt idx="2247">
                  <c:v>22.47</c:v>
                </c:pt>
                <c:pt idx="2248">
                  <c:v>22.48</c:v>
                </c:pt>
                <c:pt idx="2249">
                  <c:v>22.49</c:v>
                </c:pt>
                <c:pt idx="2250">
                  <c:v>22.5</c:v>
                </c:pt>
                <c:pt idx="2251">
                  <c:v>22.51</c:v>
                </c:pt>
                <c:pt idx="2252">
                  <c:v>22.52</c:v>
                </c:pt>
                <c:pt idx="2253">
                  <c:v>22.53</c:v>
                </c:pt>
                <c:pt idx="2254">
                  <c:v>22.54</c:v>
                </c:pt>
                <c:pt idx="2255">
                  <c:v>22.55</c:v>
                </c:pt>
                <c:pt idx="2256">
                  <c:v>22.56</c:v>
                </c:pt>
                <c:pt idx="2257">
                  <c:v>22.57</c:v>
                </c:pt>
                <c:pt idx="2258">
                  <c:v>22.58</c:v>
                </c:pt>
                <c:pt idx="2259">
                  <c:v>22.59</c:v>
                </c:pt>
                <c:pt idx="2260">
                  <c:v>22.6</c:v>
                </c:pt>
                <c:pt idx="2261">
                  <c:v>22.61</c:v>
                </c:pt>
                <c:pt idx="2262">
                  <c:v>22.62</c:v>
                </c:pt>
                <c:pt idx="2263">
                  <c:v>22.63</c:v>
                </c:pt>
                <c:pt idx="2264">
                  <c:v>22.64</c:v>
                </c:pt>
                <c:pt idx="2265">
                  <c:v>22.65</c:v>
                </c:pt>
                <c:pt idx="2266">
                  <c:v>22.66</c:v>
                </c:pt>
                <c:pt idx="2267">
                  <c:v>22.67</c:v>
                </c:pt>
                <c:pt idx="2268">
                  <c:v>22.68</c:v>
                </c:pt>
                <c:pt idx="2269">
                  <c:v>22.69</c:v>
                </c:pt>
                <c:pt idx="2270">
                  <c:v>22.7</c:v>
                </c:pt>
                <c:pt idx="2271">
                  <c:v>22.71</c:v>
                </c:pt>
                <c:pt idx="2272">
                  <c:v>22.72</c:v>
                </c:pt>
                <c:pt idx="2273">
                  <c:v>22.73</c:v>
                </c:pt>
                <c:pt idx="2274">
                  <c:v>22.74</c:v>
                </c:pt>
                <c:pt idx="2275">
                  <c:v>22.75</c:v>
                </c:pt>
                <c:pt idx="2276">
                  <c:v>22.76</c:v>
                </c:pt>
                <c:pt idx="2277">
                  <c:v>22.77</c:v>
                </c:pt>
                <c:pt idx="2278">
                  <c:v>22.78</c:v>
                </c:pt>
                <c:pt idx="2279">
                  <c:v>22.79</c:v>
                </c:pt>
                <c:pt idx="2280">
                  <c:v>22.8</c:v>
                </c:pt>
                <c:pt idx="2281">
                  <c:v>22.81</c:v>
                </c:pt>
                <c:pt idx="2282">
                  <c:v>22.82</c:v>
                </c:pt>
                <c:pt idx="2283">
                  <c:v>22.83</c:v>
                </c:pt>
                <c:pt idx="2284">
                  <c:v>22.84</c:v>
                </c:pt>
                <c:pt idx="2285">
                  <c:v>22.85</c:v>
                </c:pt>
                <c:pt idx="2286">
                  <c:v>22.86</c:v>
                </c:pt>
                <c:pt idx="2287">
                  <c:v>22.87</c:v>
                </c:pt>
                <c:pt idx="2288">
                  <c:v>22.88</c:v>
                </c:pt>
                <c:pt idx="2289">
                  <c:v>22.89</c:v>
                </c:pt>
                <c:pt idx="2290">
                  <c:v>22.9</c:v>
                </c:pt>
                <c:pt idx="2291">
                  <c:v>22.91</c:v>
                </c:pt>
                <c:pt idx="2292">
                  <c:v>22.92</c:v>
                </c:pt>
                <c:pt idx="2293">
                  <c:v>22.93</c:v>
                </c:pt>
                <c:pt idx="2294">
                  <c:v>22.94</c:v>
                </c:pt>
                <c:pt idx="2295">
                  <c:v>22.95</c:v>
                </c:pt>
                <c:pt idx="2296">
                  <c:v>22.96</c:v>
                </c:pt>
                <c:pt idx="2297">
                  <c:v>22.97</c:v>
                </c:pt>
                <c:pt idx="2298">
                  <c:v>22.98</c:v>
                </c:pt>
                <c:pt idx="2299">
                  <c:v>22.99</c:v>
                </c:pt>
                <c:pt idx="2300">
                  <c:v>23</c:v>
                </c:pt>
                <c:pt idx="2301">
                  <c:v>23.01</c:v>
                </c:pt>
                <c:pt idx="2302">
                  <c:v>23.02</c:v>
                </c:pt>
                <c:pt idx="2303">
                  <c:v>23.03</c:v>
                </c:pt>
                <c:pt idx="2304">
                  <c:v>23.04</c:v>
                </c:pt>
                <c:pt idx="2305">
                  <c:v>23.05</c:v>
                </c:pt>
                <c:pt idx="2306">
                  <c:v>23.06</c:v>
                </c:pt>
                <c:pt idx="2307">
                  <c:v>23.07</c:v>
                </c:pt>
                <c:pt idx="2308">
                  <c:v>23.08</c:v>
                </c:pt>
                <c:pt idx="2309">
                  <c:v>23.09</c:v>
                </c:pt>
                <c:pt idx="2310">
                  <c:v>23.1</c:v>
                </c:pt>
                <c:pt idx="2311">
                  <c:v>23.11</c:v>
                </c:pt>
                <c:pt idx="2312">
                  <c:v>23.12</c:v>
                </c:pt>
                <c:pt idx="2313">
                  <c:v>23.13</c:v>
                </c:pt>
                <c:pt idx="2314">
                  <c:v>23.14</c:v>
                </c:pt>
                <c:pt idx="2315">
                  <c:v>23.15</c:v>
                </c:pt>
                <c:pt idx="2316">
                  <c:v>23.16</c:v>
                </c:pt>
                <c:pt idx="2317">
                  <c:v>23.17</c:v>
                </c:pt>
                <c:pt idx="2318">
                  <c:v>23.18</c:v>
                </c:pt>
                <c:pt idx="2319">
                  <c:v>23.19</c:v>
                </c:pt>
                <c:pt idx="2320">
                  <c:v>23.2</c:v>
                </c:pt>
                <c:pt idx="2321">
                  <c:v>23.21</c:v>
                </c:pt>
                <c:pt idx="2322">
                  <c:v>23.22</c:v>
                </c:pt>
                <c:pt idx="2323">
                  <c:v>23.23</c:v>
                </c:pt>
                <c:pt idx="2324">
                  <c:v>23.24</c:v>
                </c:pt>
                <c:pt idx="2325">
                  <c:v>23.25</c:v>
                </c:pt>
                <c:pt idx="2326">
                  <c:v>23.26</c:v>
                </c:pt>
                <c:pt idx="2327">
                  <c:v>23.27</c:v>
                </c:pt>
                <c:pt idx="2328">
                  <c:v>23.28</c:v>
                </c:pt>
                <c:pt idx="2329">
                  <c:v>23.29</c:v>
                </c:pt>
                <c:pt idx="2330">
                  <c:v>23.3</c:v>
                </c:pt>
                <c:pt idx="2331">
                  <c:v>23.31</c:v>
                </c:pt>
                <c:pt idx="2332">
                  <c:v>23.32</c:v>
                </c:pt>
                <c:pt idx="2333">
                  <c:v>23.33</c:v>
                </c:pt>
                <c:pt idx="2334">
                  <c:v>23.34</c:v>
                </c:pt>
                <c:pt idx="2335">
                  <c:v>23.35</c:v>
                </c:pt>
                <c:pt idx="2336">
                  <c:v>23.36</c:v>
                </c:pt>
                <c:pt idx="2337">
                  <c:v>23.37</c:v>
                </c:pt>
                <c:pt idx="2338">
                  <c:v>23.38</c:v>
                </c:pt>
                <c:pt idx="2339">
                  <c:v>23.39</c:v>
                </c:pt>
                <c:pt idx="2340">
                  <c:v>23.4</c:v>
                </c:pt>
                <c:pt idx="2341">
                  <c:v>23.41</c:v>
                </c:pt>
                <c:pt idx="2342">
                  <c:v>23.42</c:v>
                </c:pt>
                <c:pt idx="2343">
                  <c:v>23.43</c:v>
                </c:pt>
                <c:pt idx="2344">
                  <c:v>23.44</c:v>
                </c:pt>
                <c:pt idx="2345">
                  <c:v>23.45</c:v>
                </c:pt>
                <c:pt idx="2346">
                  <c:v>23.46</c:v>
                </c:pt>
                <c:pt idx="2347">
                  <c:v>23.47</c:v>
                </c:pt>
                <c:pt idx="2348">
                  <c:v>23.48</c:v>
                </c:pt>
                <c:pt idx="2349">
                  <c:v>23.49</c:v>
                </c:pt>
                <c:pt idx="2350">
                  <c:v>23.5</c:v>
                </c:pt>
                <c:pt idx="2351">
                  <c:v>23.51</c:v>
                </c:pt>
                <c:pt idx="2352">
                  <c:v>23.52</c:v>
                </c:pt>
                <c:pt idx="2353">
                  <c:v>23.53</c:v>
                </c:pt>
                <c:pt idx="2354">
                  <c:v>23.54</c:v>
                </c:pt>
                <c:pt idx="2355">
                  <c:v>23.55</c:v>
                </c:pt>
                <c:pt idx="2356">
                  <c:v>23.56</c:v>
                </c:pt>
                <c:pt idx="2357">
                  <c:v>23.57</c:v>
                </c:pt>
                <c:pt idx="2358">
                  <c:v>23.58</c:v>
                </c:pt>
                <c:pt idx="2359">
                  <c:v>23.59</c:v>
                </c:pt>
                <c:pt idx="2360">
                  <c:v>23.6</c:v>
                </c:pt>
                <c:pt idx="2361">
                  <c:v>23.61</c:v>
                </c:pt>
                <c:pt idx="2362">
                  <c:v>23.62</c:v>
                </c:pt>
                <c:pt idx="2363">
                  <c:v>23.63</c:v>
                </c:pt>
                <c:pt idx="2364">
                  <c:v>23.64</c:v>
                </c:pt>
                <c:pt idx="2365">
                  <c:v>23.65</c:v>
                </c:pt>
                <c:pt idx="2366">
                  <c:v>23.66</c:v>
                </c:pt>
                <c:pt idx="2367">
                  <c:v>23.67</c:v>
                </c:pt>
                <c:pt idx="2368">
                  <c:v>23.68</c:v>
                </c:pt>
                <c:pt idx="2369">
                  <c:v>23.69</c:v>
                </c:pt>
                <c:pt idx="2370">
                  <c:v>23.7</c:v>
                </c:pt>
                <c:pt idx="2371">
                  <c:v>23.71</c:v>
                </c:pt>
                <c:pt idx="2372">
                  <c:v>23.72</c:v>
                </c:pt>
                <c:pt idx="2373">
                  <c:v>23.73</c:v>
                </c:pt>
                <c:pt idx="2374">
                  <c:v>23.74</c:v>
                </c:pt>
                <c:pt idx="2375">
                  <c:v>23.75</c:v>
                </c:pt>
                <c:pt idx="2376">
                  <c:v>23.76</c:v>
                </c:pt>
                <c:pt idx="2377">
                  <c:v>23.77</c:v>
                </c:pt>
                <c:pt idx="2378">
                  <c:v>23.78</c:v>
                </c:pt>
                <c:pt idx="2379">
                  <c:v>23.79</c:v>
                </c:pt>
                <c:pt idx="2380">
                  <c:v>23.8</c:v>
                </c:pt>
                <c:pt idx="2381">
                  <c:v>23.81</c:v>
                </c:pt>
                <c:pt idx="2382">
                  <c:v>23.82</c:v>
                </c:pt>
                <c:pt idx="2383">
                  <c:v>23.83</c:v>
                </c:pt>
                <c:pt idx="2384">
                  <c:v>23.84</c:v>
                </c:pt>
                <c:pt idx="2385">
                  <c:v>23.85</c:v>
                </c:pt>
                <c:pt idx="2386">
                  <c:v>23.86</c:v>
                </c:pt>
                <c:pt idx="2387">
                  <c:v>23.87</c:v>
                </c:pt>
                <c:pt idx="2388">
                  <c:v>23.88</c:v>
                </c:pt>
                <c:pt idx="2389">
                  <c:v>23.89</c:v>
                </c:pt>
                <c:pt idx="2390">
                  <c:v>23.9</c:v>
                </c:pt>
                <c:pt idx="2391">
                  <c:v>23.91</c:v>
                </c:pt>
                <c:pt idx="2392">
                  <c:v>23.92</c:v>
                </c:pt>
                <c:pt idx="2393">
                  <c:v>23.93</c:v>
                </c:pt>
                <c:pt idx="2394">
                  <c:v>23.94</c:v>
                </c:pt>
                <c:pt idx="2395">
                  <c:v>23.95</c:v>
                </c:pt>
                <c:pt idx="2396">
                  <c:v>23.96</c:v>
                </c:pt>
                <c:pt idx="2397">
                  <c:v>23.97</c:v>
                </c:pt>
                <c:pt idx="2398">
                  <c:v>23.98</c:v>
                </c:pt>
                <c:pt idx="2399">
                  <c:v>23.99</c:v>
                </c:pt>
                <c:pt idx="2400">
                  <c:v>24</c:v>
                </c:pt>
                <c:pt idx="2401">
                  <c:v>24.01</c:v>
                </c:pt>
                <c:pt idx="2402">
                  <c:v>24.02</c:v>
                </c:pt>
                <c:pt idx="2403">
                  <c:v>24.03</c:v>
                </c:pt>
                <c:pt idx="2404">
                  <c:v>24.04</c:v>
                </c:pt>
                <c:pt idx="2405">
                  <c:v>24.05</c:v>
                </c:pt>
                <c:pt idx="2406">
                  <c:v>24.06</c:v>
                </c:pt>
                <c:pt idx="2407">
                  <c:v>24.07</c:v>
                </c:pt>
                <c:pt idx="2408">
                  <c:v>24.08</c:v>
                </c:pt>
                <c:pt idx="2409">
                  <c:v>24.09</c:v>
                </c:pt>
                <c:pt idx="2410">
                  <c:v>24.1</c:v>
                </c:pt>
                <c:pt idx="2411">
                  <c:v>24.11</c:v>
                </c:pt>
                <c:pt idx="2412">
                  <c:v>24.12</c:v>
                </c:pt>
                <c:pt idx="2413">
                  <c:v>24.13</c:v>
                </c:pt>
                <c:pt idx="2414">
                  <c:v>24.14</c:v>
                </c:pt>
                <c:pt idx="2415">
                  <c:v>24.15</c:v>
                </c:pt>
                <c:pt idx="2416">
                  <c:v>24.16</c:v>
                </c:pt>
                <c:pt idx="2417">
                  <c:v>24.17</c:v>
                </c:pt>
                <c:pt idx="2418">
                  <c:v>24.18</c:v>
                </c:pt>
                <c:pt idx="2419">
                  <c:v>24.19</c:v>
                </c:pt>
                <c:pt idx="2420">
                  <c:v>24.2</c:v>
                </c:pt>
                <c:pt idx="2421">
                  <c:v>24.21</c:v>
                </c:pt>
                <c:pt idx="2422">
                  <c:v>24.22</c:v>
                </c:pt>
                <c:pt idx="2423">
                  <c:v>24.23</c:v>
                </c:pt>
                <c:pt idx="2424">
                  <c:v>24.24</c:v>
                </c:pt>
                <c:pt idx="2425">
                  <c:v>24.25</c:v>
                </c:pt>
                <c:pt idx="2426">
                  <c:v>24.26</c:v>
                </c:pt>
                <c:pt idx="2427">
                  <c:v>24.27</c:v>
                </c:pt>
                <c:pt idx="2428">
                  <c:v>24.28</c:v>
                </c:pt>
                <c:pt idx="2429">
                  <c:v>24.29</c:v>
                </c:pt>
                <c:pt idx="2430">
                  <c:v>24.3</c:v>
                </c:pt>
                <c:pt idx="2431">
                  <c:v>24.31</c:v>
                </c:pt>
                <c:pt idx="2432">
                  <c:v>24.32</c:v>
                </c:pt>
                <c:pt idx="2433">
                  <c:v>24.33</c:v>
                </c:pt>
                <c:pt idx="2434">
                  <c:v>24.34</c:v>
                </c:pt>
                <c:pt idx="2435">
                  <c:v>24.35</c:v>
                </c:pt>
                <c:pt idx="2436">
                  <c:v>24.36</c:v>
                </c:pt>
                <c:pt idx="2437">
                  <c:v>24.37</c:v>
                </c:pt>
                <c:pt idx="2438">
                  <c:v>24.38</c:v>
                </c:pt>
                <c:pt idx="2439">
                  <c:v>24.39</c:v>
                </c:pt>
                <c:pt idx="2440">
                  <c:v>24.4</c:v>
                </c:pt>
                <c:pt idx="2441">
                  <c:v>24.41</c:v>
                </c:pt>
                <c:pt idx="2442">
                  <c:v>24.42</c:v>
                </c:pt>
                <c:pt idx="2443">
                  <c:v>24.43</c:v>
                </c:pt>
                <c:pt idx="2444">
                  <c:v>24.44</c:v>
                </c:pt>
                <c:pt idx="2445">
                  <c:v>24.45</c:v>
                </c:pt>
                <c:pt idx="2446">
                  <c:v>24.46</c:v>
                </c:pt>
                <c:pt idx="2447">
                  <c:v>24.47</c:v>
                </c:pt>
                <c:pt idx="2448">
                  <c:v>24.48</c:v>
                </c:pt>
                <c:pt idx="2449">
                  <c:v>24.49</c:v>
                </c:pt>
                <c:pt idx="2450">
                  <c:v>24.5</c:v>
                </c:pt>
                <c:pt idx="2451">
                  <c:v>24.51</c:v>
                </c:pt>
                <c:pt idx="2452">
                  <c:v>24.52</c:v>
                </c:pt>
                <c:pt idx="2453">
                  <c:v>24.53</c:v>
                </c:pt>
                <c:pt idx="2454">
                  <c:v>24.54</c:v>
                </c:pt>
                <c:pt idx="2455">
                  <c:v>24.55</c:v>
                </c:pt>
                <c:pt idx="2456">
                  <c:v>24.56</c:v>
                </c:pt>
                <c:pt idx="2457">
                  <c:v>24.57</c:v>
                </c:pt>
                <c:pt idx="2458">
                  <c:v>24.58</c:v>
                </c:pt>
                <c:pt idx="2459">
                  <c:v>24.59</c:v>
                </c:pt>
                <c:pt idx="2460">
                  <c:v>24.6</c:v>
                </c:pt>
                <c:pt idx="2461">
                  <c:v>24.61</c:v>
                </c:pt>
                <c:pt idx="2462">
                  <c:v>24.62</c:v>
                </c:pt>
                <c:pt idx="2463">
                  <c:v>24.63</c:v>
                </c:pt>
                <c:pt idx="2464">
                  <c:v>24.64</c:v>
                </c:pt>
                <c:pt idx="2465">
                  <c:v>24.65</c:v>
                </c:pt>
                <c:pt idx="2466">
                  <c:v>24.66</c:v>
                </c:pt>
                <c:pt idx="2467">
                  <c:v>24.67</c:v>
                </c:pt>
                <c:pt idx="2468">
                  <c:v>24.68</c:v>
                </c:pt>
                <c:pt idx="2469">
                  <c:v>24.69</c:v>
                </c:pt>
                <c:pt idx="2470">
                  <c:v>24.7</c:v>
                </c:pt>
                <c:pt idx="2471">
                  <c:v>24.71</c:v>
                </c:pt>
                <c:pt idx="2472">
                  <c:v>24.72</c:v>
                </c:pt>
                <c:pt idx="2473">
                  <c:v>24.73</c:v>
                </c:pt>
                <c:pt idx="2474">
                  <c:v>24.74</c:v>
                </c:pt>
                <c:pt idx="2475">
                  <c:v>24.75</c:v>
                </c:pt>
                <c:pt idx="2476">
                  <c:v>24.76</c:v>
                </c:pt>
                <c:pt idx="2477">
                  <c:v>24.77</c:v>
                </c:pt>
                <c:pt idx="2478">
                  <c:v>24.78</c:v>
                </c:pt>
                <c:pt idx="2479">
                  <c:v>24.79</c:v>
                </c:pt>
                <c:pt idx="2480">
                  <c:v>24.8</c:v>
                </c:pt>
                <c:pt idx="2481">
                  <c:v>24.81</c:v>
                </c:pt>
                <c:pt idx="2482">
                  <c:v>24.82</c:v>
                </c:pt>
                <c:pt idx="2483">
                  <c:v>24.83</c:v>
                </c:pt>
                <c:pt idx="2484">
                  <c:v>24.84</c:v>
                </c:pt>
                <c:pt idx="2485">
                  <c:v>24.85</c:v>
                </c:pt>
                <c:pt idx="2486">
                  <c:v>24.86</c:v>
                </c:pt>
                <c:pt idx="2487">
                  <c:v>24.87</c:v>
                </c:pt>
                <c:pt idx="2488">
                  <c:v>24.88</c:v>
                </c:pt>
                <c:pt idx="2489">
                  <c:v>24.89</c:v>
                </c:pt>
                <c:pt idx="2490">
                  <c:v>24.9</c:v>
                </c:pt>
                <c:pt idx="2491">
                  <c:v>24.91</c:v>
                </c:pt>
                <c:pt idx="2492">
                  <c:v>24.92</c:v>
                </c:pt>
                <c:pt idx="2493">
                  <c:v>24.93</c:v>
                </c:pt>
                <c:pt idx="2494">
                  <c:v>24.94</c:v>
                </c:pt>
                <c:pt idx="2495">
                  <c:v>24.95</c:v>
                </c:pt>
                <c:pt idx="2496">
                  <c:v>24.96</c:v>
                </c:pt>
                <c:pt idx="2497">
                  <c:v>24.97</c:v>
                </c:pt>
                <c:pt idx="2498">
                  <c:v>24.98</c:v>
                </c:pt>
                <c:pt idx="2499">
                  <c:v>24.99</c:v>
                </c:pt>
                <c:pt idx="2500">
                  <c:v>25</c:v>
                </c:pt>
                <c:pt idx="2501">
                  <c:v>25.01</c:v>
                </c:pt>
                <c:pt idx="2502">
                  <c:v>25.02</c:v>
                </c:pt>
                <c:pt idx="2503">
                  <c:v>25.03</c:v>
                </c:pt>
                <c:pt idx="2504">
                  <c:v>25.04</c:v>
                </c:pt>
                <c:pt idx="2505">
                  <c:v>25.05</c:v>
                </c:pt>
                <c:pt idx="2506">
                  <c:v>25.06</c:v>
                </c:pt>
                <c:pt idx="2507">
                  <c:v>25.07</c:v>
                </c:pt>
                <c:pt idx="2508">
                  <c:v>25.08</c:v>
                </c:pt>
                <c:pt idx="2509">
                  <c:v>25.09</c:v>
                </c:pt>
                <c:pt idx="2510">
                  <c:v>25.1</c:v>
                </c:pt>
                <c:pt idx="2511">
                  <c:v>25.11</c:v>
                </c:pt>
                <c:pt idx="2512">
                  <c:v>25.12</c:v>
                </c:pt>
                <c:pt idx="2513">
                  <c:v>25.13</c:v>
                </c:pt>
                <c:pt idx="2514">
                  <c:v>25.14</c:v>
                </c:pt>
                <c:pt idx="2515">
                  <c:v>25.15</c:v>
                </c:pt>
                <c:pt idx="2516">
                  <c:v>25.16</c:v>
                </c:pt>
                <c:pt idx="2517">
                  <c:v>25.17</c:v>
                </c:pt>
                <c:pt idx="2518">
                  <c:v>25.18</c:v>
                </c:pt>
                <c:pt idx="2519">
                  <c:v>25.19</c:v>
                </c:pt>
                <c:pt idx="2520">
                  <c:v>25.2</c:v>
                </c:pt>
                <c:pt idx="2521">
                  <c:v>25.21</c:v>
                </c:pt>
                <c:pt idx="2522">
                  <c:v>25.22</c:v>
                </c:pt>
                <c:pt idx="2523">
                  <c:v>25.23</c:v>
                </c:pt>
                <c:pt idx="2524">
                  <c:v>25.24</c:v>
                </c:pt>
                <c:pt idx="2525">
                  <c:v>25.25</c:v>
                </c:pt>
                <c:pt idx="2526">
                  <c:v>25.26</c:v>
                </c:pt>
                <c:pt idx="2527">
                  <c:v>25.27</c:v>
                </c:pt>
                <c:pt idx="2528">
                  <c:v>25.28</c:v>
                </c:pt>
                <c:pt idx="2529">
                  <c:v>25.29</c:v>
                </c:pt>
                <c:pt idx="2530">
                  <c:v>25.3</c:v>
                </c:pt>
                <c:pt idx="2531">
                  <c:v>25.31</c:v>
                </c:pt>
                <c:pt idx="2532">
                  <c:v>25.32</c:v>
                </c:pt>
                <c:pt idx="2533">
                  <c:v>25.33</c:v>
                </c:pt>
                <c:pt idx="2534">
                  <c:v>25.34</c:v>
                </c:pt>
                <c:pt idx="2535">
                  <c:v>25.35</c:v>
                </c:pt>
                <c:pt idx="2536">
                  <c:v>25.36</c:v>
                </c:pt>
                <c:pt idx="2537">
                  <c:v>25.37</c:v>
                </c:pt>
                <c:pt idx="2538">
                  <c:v>25.38</c:v>
                </c:pt>
                <c:pt idx="2539">
                  <c:v>25.39</c:v>
                </c:pt>
                <c:pt idx="2540">
                  <c:v>25.4</c:v>
                </c:pt>
                <c:pt idx="2541">
                  <c:v>25.41</c:v>
                </c:pt>
                <c:pt idx="2542">
                  <c:v>25.42</c:v>
                </c:pt>
                <c:pt idx="2543">
                  <c:v>25.43</c:v>
                </c:pt>
                <c:pt idx="2544">
                  <c:v>25.44</c:v>
                </c:pt>
                <c:pt idx="2545">
                  <c:v>25.45</c:v>
                </c:pt>
                <c:pt idx="2546">
                  <c:v>25.46</c:v>
                </c:pt>
                <c:pt idx="2547">
                  <c:v>25.47</c:v>
                </c:pt>
                <c:pt idx="2548">
                  <c:v>25.48</c:v>
                </c:pt>
                <c:pt idx="2549">
                  <c:v>25.49</c:v>
                </c:pt>
                <c:pt idx="2550">
                  <c:v>25.5</c:v>
                </c:pt>
                <c:pt idx="2551">
                  <c:v>25.51</c:v>
                </c:pt>
                <c:pt idx="2552">
                  <c:v>25.52</c:v>
                </c:pt>
                <c:pt idx="2553">
                  <c:v>25.53</c:v>
                </c:pt>
                <c:pt idx="2554">
                  <c:v>25.54</c:v>
                </c:pt>
                <c:pt idx="2555">
                  <c:v>25.55</c:v>
                </c:pt>
                <c:pt idx="2556">
                  <c:v>25.56</c:v>
                </c:pt>
                <c:pt idx="2557">
                  <c:v>25.57</c:v>
                </c:pt>
                <c:pt idx="2558">
                  <c:v>25.58</c:v>
                </c:pt>
                <c:pt idx="2559">
                  <c:v>25.59</c:v>
                </c:pt>
                <c:pt idx="2560">
                  <c:v>25.6</c:v>
                </c:pt>
                <c:pt idx="2561">
                  <c:v>25.61</c:v>
                </c:pt>
                <c:pt idx="2562">
                  <c:v>25.62</c:v>
                </c:pt>
                <c:pt idx="2563">
                  <c:v>25.63</c:v>
                </c:pt>
                <c:pt idx="2564">
                  <c:v>25.64</c:v>
                </c:pt>
                <c:pt idx="2565">
                  <c:v>25.65</c:v>
                </c:pt>
                <c:pt idx="2566">
                  <c:v>25.66</c:v>
                </c:pt>
                <c:pt idx="2567">
                  <c:v>25.67</c:v>
                </c:pt>
                <c:pt idx="2568">
                  <c:v>25.68</c:v>
                </c:pt>
                <c:pt idx="2569">
                  <c:v>25.69</c:v>
                </c:pt>
                <c:pt idx="2570">
                  <c:v>25.7</c:v>
                </c:pt>
                <c:pt idx="2571">
                  <c:v>25.71</c:v>
                </c:pt>
                <c:pt idx="2572">
                  <c:v>25.72</c:v>
                </c:pt>
                <c:pt idx="2573">
                  <c:v>25.73</c:v>
                </c:pt>
                <c:pt idx="2574">
                  <c:v>25.74</c:v>
                </c:pt>
                <c:pt idx="2575">
                  <c:v>25.75</c:v>
                </c:pt>
                <c:pt idx="2576">
                  <c:v>25.76</c:v>
                </c:pt>
                <c:pt idx="2577">
                  <c:v>25.77</c:v>
                </c:pt>
                <c:pt idx="2578">
                  <c:v>25.78</c:v>
                </c:pt>
                <c:pt idx="2579">
                  <c:v>25.79</c:v>
                </c:pt>
                <c:pt idx="2580">
                  <c:v>25.8</c:v>
                </c:pt>
                <c:pt idx="2581">
                  <c:v>25.81</c:v>
                </c:pt>
                <c:pt idx="2582">
                  <c:v>25.82</c:v>
                </c:pt>
                <c:pt idx="2583">
                  <c:v>25.83</c:v>
                </c:pt>
                <c:pt idx="2584">
                  <c:v>25.84</c:v>
                </c:pt>
                <c:pt idx="2585">
                  <c:v>25.85</c:v>
                </c:pt>
                <c:pt idx="2586">
                  <c:v>25.86</c:v>
                </c:pt>
                <c:pt idx="2587">
                  <c:v>25.87</c:v>
                </c:pt>
                <c:pt idx="2588">
                  <c:v>25.88</c:v>
                </c:pt>
                <c:pt idx="2589">
                  <c:v>25.89</c:v>
                </c:pt>
                <c:pt idx="2590">
                  <c:v>25.9</c:v>
                </c:pt>
                <c:pt idx="2591">
                  <c:v>25.91</c:v>
                </c:pt>
                <c:pt idx="2592">
                  <c:v>25.92</c:v>
                </c:pt>
                <c:pt idx="2593">
                  <c:v>25.93</c:v>
                </c:pt>
                <c:pt idx="2594">
                  <c:v>25.94</c:v>
                </c:pt>
                <c:pt idx="2595">
                  <c:v>25.95</c:v>
                </c:pt>
                <c:pt idx="2596">
                  <c:v>25.96</c:v>
                </c:pt>
                <c:pt idx="2597">
                  <c:v>25.97</c:v>
                </c:pt>
                <c:pt idx="2598">
                  <c:v>25.98</c:v>
                </c:pt>
                <c:pt idx="2599">
                  <c:v>25.99</c:v>
                </c:pt>
                <c:pt idx="2600">
                  <c:v>26</c:v>
                </c:pt>
                <c:pt idx="2601">
                  <c:v>26.01</c:v>
                </c:pt>
                <c:pt idx="2602">
                  <c:v>26.02</c:v>
                </c:pt>
                <c:pt idx="2603">
                  <c:v>26.03</c:v>
                </c:pt>
                <c:pt idx="2604">
                  <c:v>26.04</c:v>
                </c:pt>
                <c:pt idx="2605">
                  <c:v>26.05</c:v>
                </c:pt>
                <c:pt idx="2606">
                  <c:v>26.06</c:v>
                </c:pt>
                <c:pt idx="2607">
                  <c:v>26.07</c:v>
                </c:pt>
                <c:pt idx="2608">
                  <c:v>26.08</c:v>
                </c:pt>
                <c:pt idx="2609">
                  <c:v>26.09</c:v>
                </c:pt>
                <c:pt idx="2610">
                  <c:v>26.1</c:v>
                </c:pt>
                <c:pt idx="2611">
                  <c:v>26.11</c:v>
                </c:pt>
                <c:pt idx="2612">
                  <c:v>26.12</c:v>
                </c:pt>
                <c:pt idx="2613">
                  <c:v>26.13</c:v>
                </c:pt>
                <c:pt idx="2614">
                  <c:v>26.14</c:v>
                </c:pt>
                <c:pt idx="2615">
                  <c:v>26.15</c:v>
                </c:pt>
                <c:pt idx="2616">
                  <c:v>26.16</c:v>
                </c:pt>
                <c:pt idx="2617">
                  <c:v>26.17</c:v>
                </c:pt>
                <c:pt idx="2618">
                  <c:v>26.18</c:v>
                </c:pt>
                <c:pt idx="2619">
                  <c:v>26.19</c:v>
                </c:pt>
                <c:pt idx="2620">
                  <c:v>26.2</c:v>
                </c:pt>
                <c:pt idx="2621">
                  <c:v>26.21</c:v>
                </c:pt>
                <c:pt idx="2622">
                  <c:v>26.22</c:v>
                </c:pt>
                <c:pt idx="2623">
                  <c:v>26.23</c:v>
                </c:pt>
                <c:pt idx="2624">
                  <c:v>26.24</c:v>
                </c:pt>
                <c:pt idx="2625">
                  <c:v>26.25</c:v>
                </c:pt>
                <c:pt idx="2626">
                  <c:v>26.26</c:v>
                </c:pt>
                <c:pt idx="2627">
                  <c:v>26.27</c:v>
                </c:pt>
                <c:pt idx="2628">
                  <c:v>26.28</c:v>
                </c:pt>
                <c:pt idx="2629">
                  <c:v>26.29</c:v>
                </c:pt>
                <c:pt idx="2630">
                  <c:v>26.3</c:v>
                </c:pt>
                <c:pt idx="2631">
                  <c:v>26.31</c:v>
                </c:pt>
                <c:pt idx="2632">
                  <c:v>26.32</c:v>
                </c:pt>
                <c:pt idx="2633">
                  <c:v>26.33</c:v>
                </c:pt>
                <c:pt idx="2634">
                  <c:v>26.34</c:v>
                </c:pt>
                <c:pt idx="2635">
                  <c:v>26.35</c:v>
                </c:pt>
                <c:pt idx="2636">
                  <c:v>26.36</c:v>
                </c:pt>
                <c:pt idx="2637">
                  <c:v>26.37</c:v>
                </c:pt>
                <c:pt idx="2638">
                  <c:v>26.38</c:v>
                </c:pt>
                <c:pt idx="2639">
                  <c:v>26.39</c:v>
                </c:pt>
                <c:pt idx="2640">
                  <c:v>26.4</c:v>
                </c:pt>
                <c:pt idx="2641">
                  <c:v>26.41</c:v>
                </c:pt>
                <c:pt idx="2642">
                  <c:v>26.42</c:v>
                </c:pt>
                <c:pt idx="2643">
                  <c:v>26.43</c:v>
                </c:pt>
                <c:pt idx="2644">
                  <c:v>26.44</c:v>
                </c:pt>
                <c:pt idx="2645">
                  <c:v>26.45</c:v>
                </c:pt>
                <c:pt idx="2646">
                  <c:v>26.46</c:v>
                </c:pt>
                <c:pt idx="2647">
                  <c:v>26.47</c:v>
                </c:pt>
                <c:pt idx="2648">
                  <c:v>26.48</c:v>
                </c:pt>
                <c:pt idx="2649">
                  <c:v>26.49</c:v>
                </c:pt>
                <c:pt idx="2650">
                  <c:v>26.5</c:v>
                </c:pt>
                <c:pt idx="2651">
                  <c:v>26.51</c:v>
                </c:pt>
                <c:pt idx="2652">
                  <c:v>26.52</c:v>
                </c:pt>
                <c:pt idx="2653">
                  <c:v>26.53</c:v>
                </c:pt>
                <c:pt idx="2654">
                  <c:v>26.54</c:v>
                </c:pt>
                <c:pt idx="2655">
                  <c:v>26.55</c:v>
                </c:pt>
                <c:pt idx="2656">
                  <c:v>26.56</c:v>
                </c:pt>
                <c:pt idx="2657">
                  <c:v>26.57</c:v>
                </c:pt>
                <c:pt idx="2658">
                  <c:v>26.58</c:v>
                </c:pt>
                <c:pt idx="2659">
                  <c:v>26.59</c:v>
                </c:pt>
                <c:pt idx="2660">
                  <c:v>26.6</c:v>
                </c:pt>
                <c:pt idx="2661">
                  <c:v>26.61</c:v>
                </c:pt>
                <c:pt idx="2662">
                  <c:v>26.62</c:v>
                </c:pt>
                <c:pt idx="2663">
                  <c:v>26.63</c:v>
                </c:pt>
                <c:pt idx="2664">
                  <c:v>26.64</c:v>
                </c:pt>
                <c:pt idx="2665">
                  <c:v>26.65</c:v>
                </c:pt>
                <c:pt idx="2666">
                  <c:v>26.66</c:v>
                </c:pt>
                <c:pt idx="2667">
                  <c:v>26.67</c:v>
                </c:pt>
                <c:pt idx="2668">
                  <c:v>26.68</c:v>
                </c:pt>
                <c:pt idx="2669">
                  <c:v>26.69</c:v>
                </c:pt>
                <c:pt idx="2670">
                  <c:v>26.7</c:v>
                </c:pt>
                <c:pt idx="2671">
                  <c:v>26.71</c:v>
                </c:pt>
                <c:pt idx="2672">
                  <c:v>26.72</c:v>
                </c:pt>
                <c:pt idx="2673">
                  <c:v>26.73</c:v>
                </c:pt>
                <c:pt idx="2674">
                  <c:v>26.74</c:v>
                </c:pt>
                <c:pt idx="2675">
                  <c:v>26.75</c:v>
                </c:pt>
                <c:pt idx="2676">
                  <c:v>26.76</c:v>
                </c:pt>
                <c:pt idx="2677">
                  <c:v>26.77</c:v>
                </c:pt>
                <c:pt idx="2678">
                  <c:v>26.78</c:v>
                </c:pt>
                <c:pt idx="2679">
                  <c:v>26.79</c:v>
                </c:pt>
                <c:pt idx="2680">
                  <c:v>26.8</c:v>
                </c:pt>
                <c:pt idx="2681">
                  <c:v>26.81</c:v>
                </c:pt>
                <c:pt idx="2682">
                  <c:v>26.82</c:v>
                </c:pt>
                <c:pt idx="2683">
                  <c:v>26.83</c:v>
                </c:pt>
                <c:pt idx="2684">
                  <c:v>26.84</c:v>
                </c:pt>
                <c:pt idx="2685">
                  <c:v>26.85</c:v>
                </c:pt>
                <c:pt idx="2686">
                  <c:v>26.86</c:v>
                </c:pt>
                <c:pt idx="2687">
                  <c:v>26.87</c:v>
                </c:pt>
                <c:pt idx="2688">
                  <c:v>26.88</c:v>
                </c:pt>
                <c:pt idx="2689">
                  <c:v>26.89</c:v>
                </c:pt>
                <c:pt idx="2690">
                  <c:v>26.9</c:v>
                </c:pt>
                <c:pt idx="2691">
                  <c:v>26.91</c:v>
                </c:pt>
                <c:pt idx="2692">
                  <c:v>26.92</c:v>
                </c:pt>
                <c:pt idx="2693">
                  <c:v>26.93</c:v>
                </c:pt>
                <c:pt idx="2694">
                  <c:v>26.94</c:v>
                </c:pt>
                <c:pt idx="2695">
                  <c:v>26.95</c:v>
                </c:pt>
                <c:pt idx="2696">
                  <c:v>26.96</c:v>
                </c:pt>
                <c:pt idx="2697">
                  <c:v>26.97</c:v>
                </c:pt>
                <c:pt idx="2698">
                  <c:v>26.98</c:v>
                </c:pt>
                <c:pt idx="2699">
                  <c:v>26.99</c:v>
                </c:pt>
                <c:pt idx="2700">
                  <c:v>27</c:v>
                </c:pt>
                <c:pt idx="2701">
                  <c:v>27.01</c:v>
                </c:pt>
                <c:pt idx="2702">
                  <c:v>27.02</c:v>
                </c:pt>
                <c:pt idx="2703">
                  <c:v>27.03</c:v>
                </c:pt>
                <c:pt idx="2704">
                  <c:v>27.04</c:v>
                </c:pt>
                <c:pt idx="2705">
                  <c:v>27.05</c:v>
                </c:pt>
                <c:pt idx="2706">
                  <c:v>27.06</c:v>
                </c:pt>
                <c:pt idx="2707">
                  <c:v>27.07</c:v>
                </c:pt>
                <c:pt idx="2708">
                  <c:v>27.08</c:v>
                </c:pt>
                <c:pt idx="2709">
                  <c:v>27.09</c:v>
                </c:pt>
                <c:pt idx="2710">
                  <c:v>27.1</c:v>
                </c:pt>
                <c:pt idx="2711">
                  <c:v>27.11</c:v>
                </c:pt>
                <c:pt idx="2712">
                  <c:v>27.12</c:v>
                </c:pt>
                <c:pt idx="2713">
                  <c:v>27.13</c:v>
                </c:pt>
                <c:pt idx="2714">
                  <c:v>27.14</c:v>
                </c:pt>
                <c:pt idx="2715">
                  <c:v>27.15</c:v>
                </c:pt>
                <c:pt idx="2716">
                  <c:v>27.16</c:v>
                </c:pt>
                <c:pt idx="2717">
                  <c:v>27.17</c:v>
                </c:pt>
                <c:pt idx="2718">
                  <c:v>27.18</c:v>
                </c:pt>
                <c:pt idx="2719">
                  <c:v>27.19</c:v>
                </c:pt>
                <c:pt idx="2720">
                  <c:v>27.2</c:v>
                </c:pt>
                <c:pt idx="2721">
                  <c:v>27.21</c:v>
                </c:pt>
                <c:pt idx="2722">
                  <c:v>27.22</c:v>
                </c:pt>
                <c:pt idx="2723">
                  <c:v>27.23</c:v>
                </c:pt>
                <c:pt idx="2724">
                  <c:v>27.24</c:v>
                </c:pt>
                <c:pt idx="2725">
                  <c:v>27.25</c:v>
                </c:pt>
                <c:pt idx="2726">
                  <c:v>27.26</c:v>
                </c:pt>
                <c:pt idx="2727">
                  <c:v>27.27</c:v>
                </c:pt>
                <c:pt idx="2728">
                  <c:v>27.28</c:v>
                </c:pt>
                <c:pt idx="2729">
                  <c:v>27.29</c:v>
                </c:pt>
                <c:pt idx="2730">
                  <c:v>27.3</c:v>
                </c:pt>
                <c:pt idx="2731">
                  <c:v>27.31</c:v>
                </c:pt>
                <c:pt idx="2732">
                  <c:v>27.32</c:v>
                </c:pt>
                <c:pt idx="2733">
                  <c:v>27.33</c:v>
                </c:pt>
                <c:pt idx="2734">
                  <c:v>27.34</c:v>
                </c:pt>
                <c:pt idx="2735">
                  <c:v>27.35</c:v>
                </c:pt>
                <c:pt idx="2736">
                  <c:v>27.36</c:v>
                </c:pt>
                <c:pt idx="2737">
                  <c:v>27.37</c:v>
                </c:pt>
                <c:pt idx="2738">
                  <c:v>27.38</c:v>
                </c:pt>
                <c:pt idx="2739">
                  <c:v>27.39</c:v>
                </c:pt>
                <c:pt idx="2740">
                  <c:v>27.4</c:v>
                </c:pt>
                <c:pt idx="2741">
                  <c:v>27.41</c:v>
                </c:pt>
                <c:pt idx="2742">
                  <c:v>27.42</c:v>
                </c:pt>
                <c:pt idx="2743">
                  <c:v>27.43</c:v>
                </c:pt>
                <c:pt idx="2744">
                  <c:v>27.44</c:v>
                </c:pt>
                <c:pt idx="2745">
                  <c:v>27.45</c:v>
                </c:pt>
                <c:pt idx="2746">
                  <c:v>27.46</c:v>
                </c:pt>
                <c:pt idx="2747">
                  <c:v>27.47</c:v>
                </c:pt>
                <c:pt idx="2748">
                  <c:v>27.48</c:v>
                </c:pt>
                <c:pt idx="2749">
                  <c:v>27.49</c:v>
                </c:pt>
                <c:pt idx="2750">
                  <c:v>27.5</c:v>
                </c:pt>
                <c:pt idx="2751">
                  <c:v>27.51</c:v>
                </c:pt>
                <c:pt idx="2752">
                  <c:v>27.52</c:v>
                </c:pt>
                <c:pt idx="2753">
                  <c:v>27.53</c:v>
                </c:pt>
                <c:pt idx="2754">
                  <c:v>27.54</c:v>
                </c:pt>
                <c:pt idx="2755">
                  <c:v>27.55</c:v>
                </c:pt>
                <c:pt idx="2756">
                  <c:v>27.56</c:v>
                </c:pt>
                <c:pt idx="2757">
                  <c:v>27.57</c:v>
                </c:pt>
                <c:pt idx="2758">
                  <c:v>27.58</c:v>
                </c:pt>
                <c:pt idx="2759">
                  <c:v>27.59</c:v>
                </c:pt>
                <c:pt idx="2760">
                  <c:v>27.6</c:v>
                </c:pt>
                <c:pt idx="2761">
                  <c:v>27.61</c:v>
                </c:pt>
                <c:pt idx="2762">
                  <c:v>27.62</c:v>
                </c:pt>
                <c:pt idx="2763">
                  <c:v>27.63</c:v>
                </c:pt>
                <c:pt idx="2764">
                  <c:v>27.64</c:v>
                </c:pt>
                <c:pt idx="2765">
                  <c:v>27.65</c:v>
                </c:pt>
                <c:pt idx="2766">
                  <c:v>27.66</c:v>
                </c:pt>
                <c:pt idx="2767">
                  <c:v>27.67</c:v>
                </c:pt>
                <c:pt idx="2768">
                  <c:v>27.68</c:v>
                </c:pt>
                <c:pt idx="2769">
                  <c:v>27.69</c:v>
                </c:pt>
                <c:pt idx="2770">
                  <c:v>27.7</c:v>
                </c:pt>
                <c:pt idx="2771">
                  <c:v>27.71</c:v>
                </c:pt>
                <c:pt idx="2772">
                  <c:v>27.72</c:v>
                </c:pt>
                <c:pt idx="2773">
                  <c:v>27.73</c:v>
                </c:pt>
                <c:pt idx="2774">
                  <c:v>27.74</c:v>
                </c:pt>
                <c:pt idx="2775">
                  <c:v>27.75</c:v>
                </c:pt>
                <c:pt idx="2776">
                  <c:v>27.76</c:v>
                </c:pt>
                <c:pt idx="2777">
                  <c:v>27.77</c:v>
                </c:pt>
                <c:pt idx="2778">
                  <c:v>27.78</c:v>
                </c:pt>
                <c:pt idx="2779">
                  <c:v>27.79</c:v>
                </c:pt>
                <c:pt idx="2780">
                  <c:v>27.8</c:v>
                </c:pt>
                <c:pt idx="2781">
                  <c:v>27.81</c:v>
                </c:pt>
                <c:pt idx="2782">
                  <c:v>27.82</c:v>
                </c:pt>
                <c:pt idx="2783">
                  <c:v>27.83</c:v>
                </c:pt>
                <c:pt idx="2784">
                  <c:v>27.84</c:v>
                </c:pt>
                <c:pt idx="2785">
                  <c:v>27.85</c:v>
                </c:pt>
                <c:pt idx="2786">
                  <c:v>27.86</c:v>
                </c:pt>
                <c:pt idx="2787">
                  <c:v>27.87</c:v>
                </c:pt>
                <c:pt idx="2788">
                  <c:v>27.88</c:v>
                </c:pt>
                <c:pt idx="2789">
                  <c:v>27.89</c:v>
                </c:pt>
                <c:pt idx="2790">
                  <c:v>27.9</c:v>
                </c:pt>
                <c:pt idx="2791">
                  <c:v>27.91</c:v>
                </c:pt>
                <c:pt idx="2792">
                  <c:v>27.92</c:v>
                </c:pt>
                <c:pt idx="2793">
                  <c:v>27.93</c:v>
                </c:pt>
                <c:pt idx="2794">
                  <c:v>27.94</c:v>
                </c:pt>
                <c:pt idx="2795">
                  <c:v>27.95</c:v>
                </c:pt>
                <c:pt idx="2796">
                  <c:v>27.96</c:v>
                </c:pt>
                <c:pt idx="2797">
                  <c:v>27.97</c:v>
                </c:pt>
                <c:pt idx="2798">
                  <c:v>27.98</c:v>
                </c:pt>
                <c:pt idx="2799">
                  <c:v>27.99</c:v>
                </c:pt>
                <c:pt idx="2800">
                  <c:v>28</c:v>
                </c:pt>
                <c:pt idx="2801">
                  <c:v>28.01</c:v>
                </c:pt>
                <c:pt idx="2802">
                  <c:v>28.02</c:v>
                </c:pt>
                <c:pt idx="2803">
                  <c:v>28.03</c:v>
                </c:pt>
                <c:pt idx="2804">
                  <c:v>28.04</c:v>
                </c:pt>
                <c:pt idx="2805">
                  <c:v>28.05</c:v>
                </c:pt>
                <c:pt idx="2806">
                  <c:v>28.06</c:v>
                </c:pt>
                <c:pt idx="2807">
                  <c:v>28.07</c:v>
                </c:pt>
                <c:pt idx="2808">
                  <c:v>28.08</c:v>
                </c:pt>
                <c:pt idx="2809">
                  <c:v>28.09</c:v>
                </c:pt>
                <c:pt idx="2810">
                  <c:v>28.1</c:v>
                </c:pt>
                <c:pt idx="2811">
                  <c:v>28.11</c:v>
                </c:pt>
                <c:pt idx="2812">
                  <c:v>28.12</c:v>
                </c:pt>
                <c:pt idx="2813">
                  <c:v>28.13</c:v>
                </c:pt>
                <c:pt idx="2814">
                  <c:v>28.14</c:v>
                </c:pt>
                <c:pt idx="2815">
                  <c:v>28.15</c:v>
                </c:pt>
                <c:pt idx="2816">
                  <c:v>28.16</c:v>
                </c:pt>
                <c:pt idx="2817">
                  <c:v>28.17</c:v>
                </c:pt>
                <c:pt idx="2818">
                  <c:v>28.18</c:v>
                </c:pt>
                <c:pt idx="2819">
                  <c:v>28.19</c:v>
                </c:pt>
                <c:pt idx="2820">
                  <c:v>28.2</c:v>
                </c:pt>
                <c:pt idx="2821">
                  <c:v>28.21</c:v>
                </c:pt>
                <c:pt idx="2822">
                  <c:v>28.22</c:v>
                </c:pt>
                <c:pt idx="2823">
                  <c:v>28.23</c:v>
                </c:pt>
                <c:pt idx="2824">
                  <c:v>28.24</c:v>
                </c:pt>
                <c:pt idx="2825">
                  <c:v>28.25</c:v>
                </c:pt>
                <c:pt idx="2826">
                  <c:v>28.26</c:v>
                </c:pt>
                <c:pt idx="2827">
                  <c:v>28.27</c:v>
                </c:pt>
                <c:pt idx="2828">
                  <c:v>28.28</c:v>
                </c:pt>
                <c:pt idx="2829">
                  <c:v>28.29</c:v>
                </c:pt>
                <c:pt idx="2830">
                  <c:v>28.3</c:v>
                </c:pt>
                <c:pt idx="2831">
                  <c:v>28.31</c:v>
                </c:pt>
                <c:pt idx="2832">
                  <c:v>28.32</c:v>
                </c:pt>
                <c:pt idx="2833">
                  <c:v>28.33</c:v>
                </c:pt>
                <c:pt idx="2834">
                  <c:v>28.34</c:v>
                </c:pt>
                <c:pt idx="2835">
                  <c:v>28.35</c:v>
                </c:pt>
                <c:pt idx="2836">
                  <c:v>28.36</c:v>
                </c:pt>
                <c:pt idx="2837">
                  <c:v>28.37</c:v>
                </c:pt>
                <c:pt idx="2838">
                  <c:v>28.38</c:v>
                </c:pt>
                <c:pt idx="2839">
                  <c:v>28.39</c:v>
                </c:pt>
                <c:pt idx="2840">
                  <c:v>28.4</c:v>
                </c:pt>
                <c:pt idx="2841">
                  <c:v>28.41</c:v>
                </c:pt>
                <c:pt idx="2842">
                  <c:v>28.42</c:v>
                </c:pt>
                <c:pt idx="2843">
                  <c:v>28.43</c:v>
                </c:pt>
                <c:pt idx="2844">
                  <c:v>28.44</c:v>
                </c:pt>
                <c:pt idx="2845">
                  <c:v>28.45</c:v>
                </c:pt>
                <c:pt idx="2846">
                  <c:v>28.46</c:v>
                </c:pt>
                <c:pt idx="2847">
                  <c:v>28.47</c:v>
                </c:pt>
                <c:pt idx="2848">
                  <c:v>28.48</c:v>
                </c:pt>
                <c:pt idx="2849">
                  <c:v>28.49</c:v>
                </c:pt>
                <c:pt idx="2850">
                  <c:v>28.5</c:v>
                </c:pt>
                <c:pt idx="2851">
                  <c:v>28.51</c:v>
                </c:pt>
                <c:pt idx="2852">
                  <c:v>28.52</c:v>
                </c:pt>
                <c:pt idx="2853">
                  <c:v>28.53</c:v>
                </c:pt>
                <c:pt idx="2854">
                  <c:v>28.54</c:v>
                </c:pt>
                <c:pt idx="2855">
                  <c:v>28.55</c:v>
                </c:pt>
                <c:pt idx="2856">
                  <c:v>28.56</c:v>
                </c:pt>
                <c:pt idx="2857">
                  <c:v>28.57</c:v>
                </c:pt>
                <c:pt idx="2858">
                  <c:v>28.58</c:v>
                </c:pt>
                <c:pt idx="2859">
                  <c:v>28.59</c:v>
                </c:pt>
                <c:pt idx="2860">
                  <c:v>28.6</c:v>
                </c:pt>
                <c:pt idx="2861">
                  <c:v>28.61</c:v>
                </c:pt>
                <c:pt idx="2862">
                  <c:v>28.62</c:v>
                </c:pt>
                <c:pt idx="2863">
                  <c:v>28.63</c:v>
                </c:pt>
                <c:pt idx="2864">
                  <c:v>28.64</c:v>
                </c:pt>
                <c:pt idx="2865">
                  <c:v>28.65</c:v>
                </c:pt>
                <c:pt idx="2866">
                  <c:v>28.66</c:v>
                </c:pt>
                <c:pt idx="2867">
                  <c:v>28.67</c:v>
                </c:pt>
                <c:pt idx="2868">
                  <c:v>28.68</c:v>
                </c:pt>
                <c:pt idx="2869">
                  <c:v>28.69</c:v>
                </c:pt>
                <c:pt idx="2870">
                  <c:v>28.7</c:v>
                </c:pt>
                <c:pt idx="2871">
                  <c:v>28.71</c:v>
                </c:pt>
                <c:pt idx="2872">
                  <c:v>28.72</c:v>
                </c:pt>
                <c:pt idx="2873">
                  <c:v>28.73</c:v>
                </c:pt>
                <c:pt idx="2874">
                  <c:v>28.74</c:v>
                </c:pt>
                <c:pt idx="2875">
                  <c:v>28.75</c:v>
                </c:pt>
                <c:pt idx="2876">
                  <c:v>28.76</c:v>
                </c:pt>
                <c:pt idx="2877">
                  <c:v>28.77</c:v>
                </c:pt>
                <c:pt idx="2878">
                  <c:v>28.78</c:v>
                </c:pt>
                <c:pt idx="2879">
                  <c:v>28.79</c:v>
                </c:pt>
                <c:pt idx="2880">
                  <c:v>28.8</c:v>
                </c:pt>
                <c:pt idx="2881">
                  <c:v>28.81</c:v>
                </c:pt>
                <c:pt idx="2882">
                  <c:v>28.82</c:v>
                </c:pt>
                <c:pt idx="2883">
                  <c:v>28.83</c:v>
                </c:pt>
                <c:pt idx="2884">
                  <c:v>28.84</c:v>
                </c:pt>
                <c:pt idx="2885">
                  <c:v>28.85</c:v>
                </c:pt>
                <c:pt idx="2886">
                  <c:v>28.86</c:v>
                </c:pt>
                <c:pt idx="2887">
                  <c:v>28.87</c:v>
                </c:pt>
                <c:pt idx="2888">
                  <c:v>28.88</c:v>
                </c:pt>
                <c:pt idx="2889">
                  <c:v>28.89</c:v>
                </c:pt>
                <c:pt idx="2890">
                  <c:v>28.9</c:v>
                </c:pt>
                <c:pt idx="2891">
                  <c:v>28.91</c:v>
                </c:pt>
                <c:pt idx="2892">
                  <c:v>28.92</c:v>
                </c:pt>
                <c:pt idx="2893">
                  <c:v>28.93</c:v>
                </c:pt>
                <c:pt idx="2894">
                  <c:v>28.94</c:v>
                </c:pt>
                <c:pt idx="2895">
                  <c:v>28.95</c:v>
                </c:pt>
                <c:pt idx="2896">
                  <c:v>28.96</c:v>
                </c:pt>
                <c:pt idx="2897">
                  <c:v>28.97</c:v>
                </c:pt>
                <c:pt idx="2898">
                  <c:v>28.98</c:v>
                </c:pt>
                <c:pt idx="2899">
                  <c:v>28.99</c:v>
                </c:pt>
                <c:pt idx="2900">
                  <c:v>29</c:v>
                </c:pt>
                <c:pt idx="2901">
                  <c:v>29.01</c:v>
                </c:pt>
                <c:pt idx="2902">
                  <c:v>29.02</c:v>
                </c:pt>
                <c:pt idx="2903">
                  <c:v>29.03</c:v>
                </c:pt>
                <c:pt idx="2904">
                  <c:v>29.04</c:v>
                </c:pt>
                <c:pt idx="2905">
                  <c:v>29.05</c:v>
                </c:pt>
                <c:pt idx="2906">
                  <c:v>29.06</c:v>
                </c:pt>
                <c:pt idx="2907">
                  <c:v>29.07</c:v>
                </c:pt>
                <c:pt idx="2908">
                  <c:v>29.08</c:v>
                </c:pt>
                <c:pt idx="2909">
                  <c:v>29.09</c:v>
                </c:pt>
                <c:pt idx="2910">
                  <c:v>29.1</c:v>
                </c:pt>
                <c:pt idx="2911">
                  <c:v>29.11</c:v>
                </c:pt>
                <c:pt idx="2912">
                  <c:v>29.12</c:v>
                </c:pt>
                <c:pt idx="2913">
                  <c:v>29.13</c:v>
                </c:pt>
                <c:pt idx="2914">
                  <c:v>29.14</c:v>
                </c:pt>
                <c:pt idx="2915">
                  <c:v>29.15</c:v>
                </c:pt>
                <c:pt idx="2916">
                  <c:v>29.16</c:v>
                </c:pt>
                <c:pt idx="2917">
                  <c:v>29.17</c:v>
                </c:pt>
                <c:pt idx="2918">
                  <c:v>29.18</c:v>
                </c:pt>
                <c:pt idx="2919">
                  <c:v>29.19</c:v>
                </c:pt>
                <c:pt idx="2920">
                  <c:v>29.2</c:v>
                </c:pt>
                <c:pt idx="2921">
                  <c:v>29.21</c:v>
                </c:pt>
                <c:pt idx="2922">
                  <c:v>29.22</c:v>
                </c:pt>
                <c:pt idx="2923">
                  <c:v>29.23</c:v>
                </c:pt>
                <c:pt idx="2924">
                  <c:v>29.24</c:v>
                </c:pt>
                <c:pt idx="2925">
                  <c:v>29.25</c:v>
                </c:pt>
                <c:pt idx="2926">
                  <c:v>29.26</c:v>
                </c:pt>
                <c:pt idx="2927">
                  <c:v>29.27</c:v>
                </c:pt>
                <c:pt idx="2928">
                  <c:v>29.28</c:v>
                </c:pt>
                <c:pt idx="2929">
                  <c:v>29.29</c:v>
                </c:pt>
                <c:pt idx="2930">
                  <c:v>29.3</c:v>
                </c:pt>
                <c:pt idx="2931">
                  <c:v>29.31</c:v>
                </c:pt>
                <c:pt idx="2932">
                  <c:v>29.32</c:v>
                </c:pt>
                <c:pt idx="2933">
                  <c:v>29.33</c:v>
                </c:pt>
                <c:pt idx="2934">
                  <c:v>29.34</c:v>
                </c:pt>
                <c:pt idx="2935">
                  <c:v>29.35</c:v>
                </c:pt>
                <c:pt idx="2936">
                  <c:v>29.36</c:v>
                </c:pt>
                <c:pt idx="2937">
                  <c:v>29.37</c:v>
                </c:pt>
                <c:pt idx="2938">
                  <c:v>29.38</c:v>
                </c:pt>
                <c:pt idx="2939">
                  <c:v>29.39</c:v>
                </c:pt>
                <c:pt idx="2940">
                  <c:v>29.4</c:v>
                </c:pt>
                <c:pt idx="2941">
                  <c:v>29.41</c:v>
                </c:pt>
                <c:pt idx="2942">
                  <c:v>29.42</c:v>
                </c:pt>
                <c:pt idx="2943">
                  <c:v>29.43</c:v>
                </c:pt>
                <c:pt idx="2944">
                  <c:v>29.44</c:v>
                </c:pt>
                <c:pt idx="2945">
                  <c:v>29.45</c:v>
                </c:pt>
                <c:pt idx="2946">
                  <c:v>29.46</c:v>
                </c:pt>
                <c:pt idx="2947">
                  <c:v>29.47</c:v>
                </c:pt>
                <c:pt idx="2948">
                  <c:v>29.48</c:v>
                </c:pt>
                <c:pt idx="2949">
                  <c:v>29.49</c:v>
                </c:pt>
                <c:pt idx="2950">
                  <c:v>29.5</c:v>
                </c:pt>
                <c:pt idx="2951">
                  <c:v>29.51</c:v>
                </c:pt>
                <c:pt idx="2952">
                  <c:v>29.52</c:v>
                </c:pt>
                <c:pt idx="2953">
                  <c:v>29.53</c:v>
                </c:pt>
                <c:pt idx="2954">
                  <c:v>29.54</c:v>
                </c:pt>
                <c:pt idx="2955">
                  <c:v>29.55</c:v>
                </c:pt>
                <c:pt idx="2956">
                  <c:v>29.56</c:v>
                </c:pt>
                <c:pt idx="2957">
                  <c:v>29.57</c:v>
                </c:pt>
                <c:pt idx="2958">
                  <c:v>29.58</c:v>
                </c:pt>
                <c:pt idx="2959">
                  <c:v>29.59</c:v>
                </c:pt>
                <c:pt idx="2960">
                  <c:v>29.6</c:v>
                </c:pt>
                <c:pt idx="2961">
                  <c:v>29.61</c:v>
                </c:pt>
                <c:pt idx="2962">
                  <c:v>29.62</c:v>
                </c:pt>
                <c:pt idx="2963">
                  <c:v>29.63</c:v>
                </c:pt>
                <c:pt idx="2964">
                  <c:v>29.64</c:v>
                </c:pt>
                <c:pt idx="2965">
                  <c:v>29.65</c:v>
                </c:pt>
                <c:pt idx="2966">
                  <c:v>29.66</c:v>
                </c:pt>
                <c:pt idx="2967">
                  <c:v>29.67</c:v>
                </c:pt>
                <c:pt idx="2968">
                  <c:v>29.68</c:v>
                </c:pt>
                <c:pt idx="2969">
                  <c:v>29.69</c:v>
                </c:pt>
                <c:pt idx="2970">
                  <c:v>29.7</c:v>
                </c:pt>
                <c:pt idx="2971">
                  <c:v>29.71</c:v>
                </c:pt>
                <c:pt idx="2972">
                  <c:v>29.72</c:v>
                </c:pt>
                <c:pt idx="2973">
                  <c:v>29.73</c:v>
                </c:pt>
                <c:pt idx="2974">
                  <c:v>29.74</c:v>
                </c:pt>
                <c:pt idx="2975">
                  <c:v>29.75</c:v>
                </c:pt>
                <c:pt idx="2976">
                  <c:v>29.76</c:v>
                </c:pt>
                <c:pt idx="2977">
                  <c:v>29.77</c:v>
                </c:pt>
                <c:pt idx="2978">
                  <c:v>29.78</c:v>
                </c:pt>
                <c:pt idx="2979">
                  <c:v>29.79</c:v>
                </c:pt>
                <c:pt idx="2980">
                  <c:v>29.8</c:v>
                </c:pt>
                <c:pt idx="2981">
                  <c:v>29.81</c:v>
                </c:pt>
                <c:pt idx="2982">
                  <c:v>29.82</c:v>
                </c:pt>
                <c:pt idx="2983">
                  <c:v>29.83</c:v>
                </c:pt>
                <c:pt idx="2984">
                  <c:v>29.84</c:v>
                </c:pt>
                <c:pt idx="2985">
                  <c:v>29.85</c:v>
                </c:pt>
                <c:pt idx="2986">
                  <c:v>29.86</c:v>
                </c:pt>
                <c:pt idx="2987">
                  <c:v>29.87</c:v>
                </c:pt>
                <c:pt idx="2988">
                  <c:v>29.88</c:v>
                </c:pt>
                <c:pt idx="2989">
                  <c:v>29.89</c:v>
                </c:pt>
                <c:pt idx="2990">
                  <c:v>29.9</c:v>
                </c:pt>
                <c:pt idx="2991">
                  <c:v>29.91</c:v>
                </c:pt>
                <c:pt idx="2992">
                  <c:v>29.92</c:v>
                </c:pt>
                <c:pt idx="2993">
                  <c:v>29.93</c:v>
                </c:pt>
                <c:pt idx="2994">
                  <c:v>29.94</c:v>
                </c:pt>
                <c:pt idx="2995">
                  <c:v>29.95</c:v>
                </c:pt>
                <c:pt idx="2996">
                  <c:v>29.96</c:v>
                </c:pt>
                <c:pt idx="2997">
                  <c:v>29.97</c:v>
                </c:pt>
                <c:pt idx="2998">
                  <c:v>29.98</c:v>
                </c:pt>
                <c:pt idx="2999">
                  <c:v>29.99</c:v>
                </c:pt>
                <c:pt idx="3000">
                  <c:v>30</c:v>
                </c:pt>
                <c:pt idx="3001">
                  <c:v>30.01</c:v>
                </c:pt>
                <c:pt idx="3002">
                  <c:v>30.02</c:v>
                </c:pt>
                <c:pt idx="3003">
                  <c:v>30.03</c:v>
                </c:pt>
                <c:pt idx="3004">
                  <c:v>30.04</c:v>
                </c:pt>
                <c:pt idx="3005">
                  <c:v>30.05</c:v>
                </c:pt>
                <c:pt idx="3006">
                  <c:v>30.06</c:v>
                </c:pt>
                <c:pt idx="3007">
                  <c:v>30.07</c:v>
                </c:pt>
                <c:pt idx="3008">
                  <c:v>30.08</c:v>
                </c:pt>
                <c:pt idx="3009">
                  <c:v>30.09</c:v>
                </c:pt>
                <c:pt idx="3010">
                  <c:v>30.1</c:v>
                </c:pt>
                <c:pt idx="3011">
                  <c:v>30.11</c:v>
                </c:pt>
                <c:pt idx="3012">
                  <c:v>30.12</c:v>
                </c:pt>
                <c:pt idx="3013">
                  <c:v>30.13</c:v>
                </c:pt>
                <c:pt idx="3014">
                  <c:v>30.14</c:v>
                </c:pt>
                <c:pt idx="3015">
                  <c:v>30.15</c:v>
                </c:pt>
                <c:pt idx="3016">
                  <c:v>30.16</c:v>
                </c:pt>
                <c:pt idx="3017">
                  <c:v>30.17</c:v>
                </c:pt>
                <c:pt idx="3018">
                  <c:v>30.18</c:v>
                </c:pt>
                <c:pt idx="3019">
                  <c:v>30.19</c:v>
                </c:pt>
                <c:pt idx="3020">
                  <c:v>30.2</c:v>
                </c:pt>
                <c:pt idx="3021">
                  <c:v>30.21</c:v>
                </c:pt>
                <c:pt idx="3022">
                  <c:v>30.22</c:v>
                </c:pt>
                <c:pt idx="3023">
                  <c:v>30.23</c:v>
                </c:pt>
                <c:pt idx="3024">
                  <c:v>30.24</c:v>
                </c:pt>
                <c:pt idx="3025">
                  <c:v>30.25</c:v>
                </c:pt>
                <c:pt idx="3026">
                  <c:v>30.26</c:v>
                </c:pt>
                <c:pt idx="3027">
                  <c:v>30.27</c:v>
                </c:pt>
                <c:pt idx="3028">
                  <c:v>30.28</c:v>
                </c:pt>
                <c:pt idx="3029">
                  <c:v>30.29</c:v>
                </c:pt>
                <c:pt idx="3030">
                  <c:v>30.3</c:v>
                </c:pt>
                <c:pt idx="3031">
                  <c:v>30.31</c:v>
                </c:pt>
                <c:pt idx="3032">
                  <c:v>30.32</c:v>
                </c:pt>
                <c:pt idx="3033">
                  <c:v>30.33</c:v>
                </c:pt>
                <c:pt idx="3034">
                  <c:v>30.34</c:v>
                </c:pt>
                <c:pt idx="3035">
                  <c:v>30.35</c:v>
                </c:pt>
                <c:pt idx="3036">
                  <c:v>30.36</c:v>
                </c:pt>
                <c:pt idx="3037">
                  <c:v>30.37</c:v>
                </c:pt>
                <c:pt idx="3038">
                  <c:v>30.38</c:v>
                </c:pt>
                <c:pt idx="3039">
                  <c:v>30.39</c:v>
                </c:pt>
                <c:pt idx="3040">
                  <c:v>30.4</c:v>
                </c:pt>
                <c:pt idx="3041">
                  <c:v>30.41</c:v>
                </c:pt>
                <c:pt idx="3042">
                  <c:v>30.42</c:v>
                </c:pt>
                <c:pt idx="3043">
                  <c:v>30.43</c:v>
                </c:pt>
                <c:pt idx="3044">
                  <c:v>30.44</c:v>
                </c:pt>
                <c:pt idx="3045">
                  <c:v>30.45</c:v>
                </c:pt>
                <c:pt idx="3046">
                  <c:v>30.46</c:v>
                </c:pt>
                <c:pt idx="3047">
                  <c:v>30.47</c:v>
                </c:pt>
                <c:pt idx="3048">
                  <c:v>30.48</c:v>
                </c:pt>
                <c:pt idx="3049">
                  <c:v>30.49</c:v>
                </c:pt>
                <c:pt idx="3050">
                  <c:v>30.5</c:v>
                </c:pt>
                <c:pt idx="3051">
                  <c:v>30.51</c:v>
                </c:pt>
                <c:pt idx="3052">
                  <c:v>30.52</c:v>
                </c:pt>
                <c:pt idx="3053">
                  <c:v>30.53</c:v>
                </c:pt>
                <c:pt idx="3054">
                  <c:v>30.54</c:v>
                </c:pt>
                <c:pt idx="3055">
                  <c:v>30.55</c:v>
                </c:pt>
                <c:pt idx="3056">
                  <c:v>30.56</c:v>
                </c:pt>
                <c:pt idx="3057">
                  <c:v>30.57</c:v>
                </c:pt>
                <c:pt idx="3058">
                  <c:v>30.58</c:v>
                </c:pt>
                <c:pt idx="3059">
                  <c:v>30.59</c:v>
                </c:pt>
                <c:pt idx="3060">
                  <c:v>30.6</c:v>
                </c:pt>
                <c:pt idx="3061">
                  <c:v>30.61</c:v>
                </c:pt>
                <c:pt idx="3062">
                  <c:v>30.62</c:v>
                </c:pt>
                <c:pt idx="3063">
                  <c:v>30.63</c:v>
                </c:pt>
                <c:pt idx="3064">
                  <c:v>30.64</c:v>
                </c:pt>
                <c:pt idx="3065">
                  <c:v>30.65</c:v>
                </c:pt>
                <c:pt idx="3066">
                  <c:v>30.66</c:v>
                </c:pt>
                <c:pt idx="3067">
                  <c:v>30.67</c:v>
                </c:pt>
                <c:pt idx="3068">
                  <c:v>30.68</c:v>
                </c:pt>
                <c:pt idx="3069">
                  <c:v>30.69</c:v>
                </c:pt>
                <c:pt idx="3070">
                  <c:v>30.7</c:v>
                </c:pt>
                <c:pt idx="3071">
                  <c:v>30.71</c:v>
                </c:pt>
                <c:pt idx="3072">
                  <c:v>30.72</c:v>
                </c:pt>
                <c:pt idx="3073">
                  <c:v>30.73</c:v>
                </c:pt>
                <c:pt idx="3074">
                  <c:v>30.74</c:v>
                </c:pt>
                <c:pt idx="3075">
                  <c:v>30.75</c:v>
                </c:pt>
                <c:pt idx="3076">
                  <c:v>30.76</c:v>
                </c:pt>
                <c:pt idx="3077">
                  <c:v>30.77</c:v>
                </c:pt>
                <c:pt idx="3078">
                  <c:v>30.78</c:v>
                </c:pt>
                <c:pt idx="3079">
                  <c:v>30.79</c:v>
                </c:pt>
                <c:pt idx="3080">
                  <c:v>30.8</c:v>
                </c:pt>
                <c:pt idx="3081">
                  <c:v>30.81</c:v>
                </c:pt>
                <c:pt idx="3082">
                  <c:v>30.82</c:v>
                </c:pt>
                <c:pt idx="3083">
                  <c:v>30.83</c:v>
                </c:pt>
                <c:pt idx="3084">
                  <c:v>30.84</c:v>
                </c:pt>
                <c:pt idx="3085">
                  <c:v>30.85</c:v>
                </c:pt>
                <c:pt idx="3086">
                  <c:v>30.86</c:v>
                </c:pt>
                <c:pt idx="3087">
                  <c:v>30.87</c:v>
                </c:pt>
                <c:pt idx="3088">
                  <c:v>30.88</c:v>
                </c:pt>
                <c:pt idx="3089">
                  <c:v>30.89</c:v>
                </c:pt>
                <c:pt idx="3090">
                  <c:v>30.9</c:v>
                </c:pt>
                <c:pt idx="3091">
                  <c:v>30.91</c:v>
                </c:pt>
                <c:pt idx="3092">
                  <c:v>30.92</c:v>
                </c:pt>
                <c:pt idx="3093">
                  <c:v>30.93</c:v>
                </c:pt>
                <c:pt idx="3094">
                  <c:v>30.94</c:v>
                </c:pt>
                <c:pt idx="3095">
                  <c:v>30.95</c:v>
                </c:pt>
                <c:pt idx="3096">
                  <c:v>30.96</c:v>
                </c:pt>
                <c:pt idx="3097">
                  <c:v>30.97</c:v>
                </c:pt>
                <c:pt idx="3098">
                  <c:v>30.98</c:v>
                </c:pt>
                <c:pt idx="3099">
                  <c:v>30.99</c:v>
                </c:pt>
                <c:pt idx="3100">
                  <c:v>31</c:v>
                </c:pt>
                <c:pt idx="3101">
                  <c:v>31.01</c:v>
                </c:pt>
                <c:pt idx="3102">
                  <c:v>31.02</c:v>
                </c:pt>
                <c:pt idx="3103">
                  <c:v>31.03</c:v>
                </c:pt>
                <c:pt idx="3104">
                  <c:v>31.04</c:v>
                </c:pt>
                <c:pt idx="3105">
                  <c:v>31.05</c:v>
                </c:pt>
                <c:pt idx="3106">
                  <c:v>31.06</c:v>
                </c:pt>
                <c:pt idx="3107">
                  <c:v>31.07</c:v>
                </c:pt>
                <c:pt idx="3108">
                  <c:v>31.08</c:v>
                </c:pt>
                <c:pt idx="3109">
                  <c:v>31.09</c:v>
                </c:pt>
                <c:pt idx="3110">
                  <c:v>31.1</c:v>
                </c:pt>
                <c:pt idx="3111">
                  <c:v>31.11</c:v>
                </c:pt>
                <c:pt idx="3112">
                  <c:v>31.12</c:v>
                </c:pt>
                <c:pt idx="3113">
                  <c:v>31.13</c:v>
                </c:pt>
                <c:pt idx="3114">
                  <c:v>31.14</c:v>
                </c:pt>
                <c:pt idx="3115">
                  <c:v>31.15</c:v>
                </c:pt>
                <c:pt idx="3116">
                  <c:v>31.16</c:v>
                </c:pt>
                <c:pt idx="3117">
                  <c:v>31.17</c:v>
                </c:pt>
                <c:pt idx="3118">
                  <c:v>31.18</c:v>
                </c:pt>
                <c:pt idx="3119">
                  <c:v>31.19</c:v>
                </c:pt>
                <c:pt idx="3120">
                  <c:v>31.2</c:v>
                </c:pt>
                <c:pt idx="3121">
                  <c:v>31.21</c:v>
                </c:pt>
                <c:pt idx="3122">
                  <c:v>31.22</c:v>
                </c:pt>
                <c:pt idx="3123">
                  <c:v>31.23</c:v>
                </c:pt>
                <c:pt idx="3124">
                  <c:v>31.24</c:v>
                </c:pt>
                <c:pt idx="3125">
                  <c:v>31.25</c:v>
                </c:pt>
                <c:pt idx="3126">
                  <c:v>31.26</c:v>
                </c:pt>
                <c:pt idx="3127">
                  <c:v>31.27</c:v>
                </c:pt>
                <c:pt idx="3128">
                  <c:v>31.28</c:v>
                </c:pt>
                <c:pt idx="3129">
                  <c:v>31.29</c:v>
                </c:pt>
                <c:pt idx="3130">
                  <c:v>31.3</c:v>
                </c:pt>
                <c:pt idx="3131">
                  <c:v>31.31</c:v>
                </c:pt>
                <c:pt idx="3132">
                  <c:v>31.32</c:v>
                </c:pt>
                <c:pt idx="3133">
                  <c:v>31.33</c:v>
                </c:pt>
                <c:pt idx="3134">
                  <c:v>31.34</c:v>
                </c:pt>
                <c:pt idx="3135">
                  <c:v>31.35</c:v>
                </c:pt>
                <c:pt idx="3136">
                  <c:v>31.36</c:v>
                </c:pt>
                <c:pt idx="3137">
                  <c:v>31.37</c:v>
                </c:pt>
                <c:pt idx="3138">
                  <c:v>31.38</c:v>
                </c:pt>
                <c:pt idx="3139">
                  <c:v>31.39</c:v>
                </c:pt>
                <c:pt idx="3140">
                  <c:v>31.4</c:v>
                </c:pt>
                <c:pt idx="3141">
                  <c:v>31.41</c:v>
                </c:pt>
                <c:pt idx="3142">
                  <c:v>31.42</c:v>
                </c:pt>
                <c:pt idx="3143">
                  <c:v>31.43</c:v>
                </c:pt>
                <c:pt idx="3144">
                  <c:v>31.44</c:v>
                </c:pt>
                <c:pt idx="3145">
                  <c:v>31.45</c:v>
                </c:pt>
                <c:pt idx="3146">
                  <c:v>31.46</c:v>
                </c:pt>
                <c:pt idx="3147">
                  <c:v>31.47</c:v>
                </c:pt>
                <c:pt idx="3148">
                  <c:v>31.48</c:v>
                </c:pt>
                <c:pt idx="3149">
                  <c:v>31.49</c:v>
                </c:pt>
                <c:pt idx="3150">
                  <c:v>31.5</c:v>
                </c:pt>
                <c:pt idx="3151">
                  <c:v>31.51</c:v>
                </c:pt>
                <c:pt idx="3152">
                  <c:v>31.52</c:v>
                </c:pt>
                <c:pt idx="3153">
                  <c:v>31.53</c:v>
                </c:pt>
                <c:pt idx="3154">
                  <c:v>31.54</c:v>
                </c:pt>
                <c:pt idx="3155">
                  <c:v>31.55</c:v>
                </c:pt>
                <c:pt idx="3156">
                  <c:v>31.56</c:v>
                </c:pt>
                <c:pt idx="3157">
                  <c:v>31.57</c:v>
                </c:pt>
                <c:pt idx="3158">
                  <c:v>31.58</c:v>
                </c:pt>
                <c:pt idx="3159">
                  <c:v>31.59</c:v>
                </c:pt>
                <c:pt idx="3160">
                  <c:v>31.6</c:v>
                </c:pt>
                <c:pt idx="3161">
                  <c:v>31.61</c:v>
                </c:pt>
                <c:pt idx="3162">
                  <c:v>31.62</c:v>
                </c:pt>
                <c:pt idx="3163">
                  <c:v>31.63</c:v>
                </c:pt>
                <c:pt idx="3164">
                  <c:v>31.64</c:v>
                </c:pt>
                <c:pt idx="3165">
                  <c:v>31.65</c:v>
                </c:pt>
                <c:pt idx="3166">
                  <c:v>31.66</c:v>
                </c:pt>
                <c:pt idx="3167">
                  <c:v>31.67</c:v>
                </c:pt>
                <c:pt idx="3168">
                  <c:v>31.68</c:v>
                </c:pt>
                <c:pt idx="3169">
                  <c:v>31.69</c:v>
                </c:pt>
                <c:pt idx="3170">
                  <c:v>31.7</c:v>
                </c:pt>
                <c:pt idx="3171">
                  <c:v>31.71</c:v>
                </c:pt>
                <c:pt idx="3172">
                  <c:v>31.72</c:v>
                </c:pt>
                <c:pt idx="3173">
                  <c:v>31.73</c:v>
                </c:pt>
                <c:pt idx="3174">
                  <c:v>31.74</c:v>
                </c:pt>
                <c:pt idx="3175">
                  <c:v>31.75</c:v>
                </c:pt>
                <c:pt idx="3176">
                  <c:v>31.76</c:v>
                </c:pt>
                <c:pt idx="3177">
                  <c:v>31.77</c:v>
                </c:pt>
                <c:pt idx="3178">
                  <c:v>31.78</c:v>
                </c:pt>
                <c:pt idx="3179">
                  <c:v>31.79</c:v>
                </c:pt>
                <c:pt idx="3180">
                  <c:v>31.8</c:v>
                </c:pt>
                <c:pt idx="3181">
                  <c:v>31.81</c:v>
                </c:pt>
                <c:pt idx="3182">
                  <c:v>31.82</c:v>
                </c:pt>
                <c:pt idx="3183">
                  <c:v>31.83</c:v>
                </c:pt>
                <c:pt idx="3184">
                  <c:v>31.84</c:v>
                </c:pt>
                <c:pt idx="3185">
                  <c:v>31.85</c:v>
                </c:pt>
                <c:pt idx="3186">
                  <c:v>31.86</c:v>
                </c:pt>
                <c:pt idx="3187">
                  <c:v>31.87</c:v>
                </c:pt>
                <c:pt idx="3188">
                  <c:v>31.88</c:v>
                </c:pt>
                <c:pt idx="3189">
                  <c:v>31.89</c:v>
                </c:pt>
                <c:pt idx="3190">
                  <c:v>31.9</c:v>
                </c:pt>
                <c:pt idx="3191">
                  <c:v>31.91</c:v>
                </c:pt>
                <c:pt idx="3192">
                  <c:v>31.92</c:v>
                </c:pt>
                <c:pt idx="3193">
                  <c:v>31.93</c:v>
                </c:pt>
                <c:pt idx="3194">
                  <c:v>31.94</c:v>
                </c:pt>
                <c:pt idx="3195">
                  <c:v>31.95</c:v>
                </c:pt>
                <c:pt idx="3196">
                  <c:v>31.96</c:v>
                </c:pt>
                <c:pt idx="3197">
                  <c:v>31.97</c:v>
                </c:pt>
                <c:pt idx="3198">
                  <c:v>31.98</c:v>
                </c:pt>
                <c:pt idx="3199">
                  <c:v>31.99</c:v>
                </c:pt>
                <c:pt idx="3200">
                  <c:v>32</c:v>
                </c:pt>
                <c:pt idx="3201">
                  <c:v>32.01</c:v>
                </c:pt>
                <c:pt idx="3202">
                  <c:v>32.020000000000003</c:v>
                </c:pt>
                <c:pt idx="3203">
                  <c:v>32.03</c:v>
                </c:pt>
                <c:pt idx="3204">
                  <c:v>32.04</c:v>
                </c:pt>
                <c:pt idx="3205">
                  <c:v>32.049999999999997</c:v>
                </c:pt>
                <c:pt idx="3206">
                  <c:v>32.06</c:v>
                </c:pt>
                <c:pt idx="3207">
                  <c:v>32.07</c:v>
                </c:pt>
                <c:pt idx="3208">
                  <c:v>32.08</c:v>
                </c:pt>
                <c:pt idx="3209">
                  <c:v>32.090000000000003</c:v>
                </c:pt>
                <c:pt idx="3210">
                  <c:v>32.1</c:v>
                </c:pt>
                <c:pt idx="3211">
                  <c:v>32.11</c:v>
                </c:pt>
                <c:pt idx="3212">
                  <c:v>32.119999999999997</c:v>
                </c:pt>
                <c:pt idx="3213">
                  <c:v>32.130000000000003</c:v>
                </c:pt>
                <c:pt idx="3214">
                  <c:v>32.14</c:v>
                </c:pt>
                <c:pt idx="3215">
                  <c:v>32.15</c:v>
                </c:pt>
                <c:pt idx="3216">
                  <c:v>32.159999999999997</c:v>
                </c:pt>
                <c:pt idx="3217">
                  <c:v>32.17</c:v>
                </c:pt>
                <c:pt idx="3218">
                  <c:v>32.18</c:v>
                </c:pt>
                <c:pt idx="3219">
                  <c:v>32.19</c:v>
                </c:pt>
                <c:pt idx="3220">
                  <c:v>32.200000000000003</c:v>
                </c:pt>
                <c:pt idx="3221">
                  <c:v>32.21</c:v>
                </c:pt>
                <c:pt idx="3222">
                  <c:v>32.22</c:v>
                </c:pt>
                <c:pt idx="3223">
                  <c:v>32.229999999999997</c:v>
                </c:pt>
                <c:pt idx="3224">
                  <c:v>32.24</c:v>
                </c:pt>
                <c:pt idx="3225">
                  <c:v>32.25</c:v>
                </c:pt>
                <c:pt idx="3226">
                  <c:v>32.26</c:v>
                </c:pt>
                <c:pt idx="3227">
                  <c:v>32.270000000000003</c:v>
                </c:pt>
                <c:pt idx="3228">
                  <c:v>32.28</c:v>
                </c:pt>
                <c:pt idx="3229">
                  <c:v>32.29</c:v>
                </c:pt>
                <c:pt idx="3230">
                  <c:v>32.299999999999997</c:v>
                </c:pt>
                <c:pt idx="3231">
                  <c:v>32.31</c:v>
                </c:pt>
                <c:pt idx="3232">
                  <c:v>32.32</c:v>
                </c:pt>
                <c:pt idx="3233">
                  <c:v>32.33</c:v>
                </c:pt>
                <c:pt idx="3234">
                  <c:v>32.340000000000003</c:v>
                </c:pt>
                <c:pt idx="3235">
                  <c:v>32.35</c:v>
                </c:pt>
                <c:pt idx="3236">
                  <c:v>32.36</c:v>
                </c:pt>
                <c:pt idx="3237">
                  <c:v>32.369999999999997</c:v>
                </c:pt>
                <c:pt idx="3238">
                  <c:v>32.380000000000003</c:v>
                </c:pt>
                <c:pt idx="3239">
                  <c:v>32.39</c:v>
                </c:pt>
                <c:pt idx="3240">
                  <c:v>32.4</c:v>
                </c:pt>
                <c:pt idx="3241">
                  <c:v>32.409999999999997</c:v>
                </c:pt>
                <c:pt idx="3242">
                  <c:v>32.42</c:v>
                </c:pt>
                <c:pt idx="3243">
                  <c:v>32.43</c:v>
                </c:pt>
                <c:pt idx="3244">
                  <c:v>32.44</c:v>
                </c:pt>
                <c:pt idx="3245">
                  <c:v>32.450000000000003</c:v>
                </c:pt>
                <c:pt idx="3246">
                  <c:v>32.46</c:v>
                </c:pt>
                <c:pt idx="3247">
                  <c:v>32.47</c:v>
                </c:pt>
                <c:pt idx="3248">
                  <c:v>32.479999999999997</c:v>
                </c:pt>
                <c:pt idx="3249">
                  <c:v>32.49</c:v>
                </c:pt>
                <c:pt idx="3250">
                  <c:v>32.5</c:v>
                </c:pt>
                <c:pt idx="3251">
                  <c:v>32.51</c:v>
                </c:pt>
                <c:pt idx="3252">
                  <c:v>32.520000000000003</c:v>
                </c:pt>
                <c:pt idx="3253">
                  <c:v>32.53</c:v>
                </c:pt>
                <c:pt idx="3254">
                  <c:v>32.54</c:v>
                </c:pt>
                <c:pt idx="3255">
                  <c:v>32.549999999999997</c:v>
                </c:pt>
                <c:pt idx="3256">
                  <c:v>32.56</c:v>
                </c:pt>
                <c:pt idx="3257">
                  <c:v>32.57</c:v>
                </c:pt>
                <c:pt idx="3258">
                  <c:v>32.58</c:v>
                </c:pt>
                <c:pt idx="3259">
                  <c:v>32.590000000000003</c:v>
                </c:pt>
                <c:pt idx="3260">
                  <c:v>32.6</c:v>
                </c:pt>
                <c:pt idx="3261">
                  <c:v>32.61</c:v>
                </c:pt>
                <c:pt idx="3262">
                  <c:v>32.619999999999997</c:v>
                </c:pt>
                <c:pt idx="3263">
                  <c:v>32.630000000000003</c:v>
                </c:pt>
                <c:pt idx="3264">
                  <c:v>32.64</c:v>
                </c:pt>
                <c:pt idx="3265">
                  <c:v>32.65</c:v>
                </c:pt>
                <c:pt idx="3266">
                  <c:v>32.659999999999997</c:v>
                </c:pt>
                <c:pt idx="3267">
                  <c:v>32.67</c:v>
                </c:pt>
                <c:pt idx="3268">
                  <c:v>32.68</c:v>
                </c:pt>
                <c:pt idx="3269">
                  <c:v>32.69</c:v>
                </c:pt>
                <c:pt idx="3270">
                  <c:v>32.700000000000003</c:v>
                </c:pt>
                <c:pt idx="3271">
                  <c:v>32.71</c:v>
                </c:pt>
                <c:pt idx="3272">
                  <c:v>32.72</c:v>
                </c:pt>
                <c:pt idx="3273">
                  <c:v>32.729999999999997</c:v>
                </c:pt>
                <c:pt idx="3274">
                  <c:v>32.74</c:v>
                </c:pt>
                <c:pt idx="3275">
                  <c:v>32.75</c:v>
                </c:pt>
                <c:pt idx="3276">
                  <c:v>32.76</c:v>
                </c:pt>
                <c:pt idx="3277">
                  <c:v>32.770000000000003</c:v>
                </c:pt>
                <c:pt idx="3278">
                  <c:v>32.78</c:v>
                </c:pt>
                <c:pt idx="3279">
                  <c:v>32.79</c:v>
                </c:pt>
                <c:pt idx="3280">
                  <c:v>32.799999999999997</c:v>
                </c:pt>
                <c:pt idx="3281">
                  <c:v>32.81</c:v>
                </c:pt>
                <c:pt idx="3282">
                  <c:v>32.82</c:v>
                </c:pt>
                <c:pt idx="3283">
                  <c:v>32.83</c:v>
                </c:pt>
                <c:pt idx="3284">
                  <c:v>32.840000000000003</c:v>
                </c:pt>
                <c:pt idx="3285">
                  <c:v>32.85</c:v>
                </c:pt>
                <c:pt idx="3286">
                  <c:v>32.86</c:v>
                </c:pt>
                <c:pt idx="3287">
                  <c:v>32.869999999999997</c:v>
                </c:pt>
                <c:pt idx="3288">
                  <c:v>32.880000000000003</c:v>
                </c:pt>
                <c:pt idx="3289">
                  <c:v>32.89</c:v>
                </c:pt>
                <c:pt idx="3290">
                  <c:v>32.9</c:v>
                </c:pt>
                <c:pt idx="3291">
                  <c:v>32.909999999999997</c:v>
                </c:pt>
                <c:pt idx="3292">
                  <c:v>32.92</c:v>
                </c:pt>
                <c:pt idx="3293">
                  <c:v>32.93</c:v>
                </c:pt>
                <c:pt idx="3294">
                  <c:v>32.94</c:v>
                </c:pt>
                <c:pt idx="3295">
                  <c:v>32.950000000000003</c:v>
                </c:pt>
                <c:pt idx="3296">
                  <c:v>32.96</c:v>
                </c:pt>
                <c:pt idx="3297">
                  <c:v>32.97</c:v>
                </c:pt>
                <c:pt idx="3298">
                  <c:v>32.979999999999997</c:v>
                </c:pt>
                <c:pt idx="3299">
                  <c:v>32.99</c:v>
                </c:pt>
                <c:pt idx="3300">
                  <c:v>33</c:v>
                </c:pt>
                <c:pt idx="3301">
                  <c:v>33.01</c:v>
                </c:pt>
                <c:pt idx="3302">
                  <c:v>33.020000000000003</c:v>
                </c:pt>
                <c:pt idx="3303">
                  <c:v>33.03</c:v>
                </c:pt>
                <c:pt idx="3304">
                  <c:v>33.04</c:v>
                </c:pt>
                <c:pt idx="3305">
                  <c:v>33.049999999999997</c:v>
                </c:pt>
                <c:pt idx="3306">
                  <c:v>33.06</c:v>
                </c:pt>
                <c:pt idx="3307">
                  <c:v>33.07</c:v>
                </c:pt>
                <c:pt idx="3308">
                  <c:v>33.08</c:v>
                </c:pt>
                <c:pt idx="3309">
                  <c:v>33.090000000000003</c:v>
                </c:pt>
                <c:pt idx="3310">
                  <c:v>33.1</c:v>
                </c:pt>
                <c:pt idx="3311">
                  <c:v>33.11</c:v>
                </c:pt>
                <c:pt idx="3312">
                  <c:v>33.119999999999997</c:v>
                </c:pt>
                <c:pt idx="3313">
                  <c:v>33.130000000000003</c:v>
                </c:pt>
                <c:pt idx="3314">
                  <c:v>33.14</c:v>
                </c:pt>
                <c:pt idx="3315">
                  <c:v>33.15</c:v>
                </c:pt>
                <c:pt idx="3316">
                  <c:v>33.159999999999997</c:v>
                </c:pt>
                <c:pt idx="3317">
                  <c:v>33.17</c:v>
                </c:pt>
                <c:pt idx="3318">
                  <c:v>33.18</c:v>
                </c:pt>
                <c:pt idx="3319">
                  <c:v>33.19</c:v>
                </c:pt>
                <c:pt idx="3320">
                  <c:v>33.200000000000003</c:v>
                </c:pt>
                <c:pt idx="3321">
                  <c:v>33.21</c:v>
                </c:pt>
                <c:pt idx="3322">
                  <c:v>33.22</c:v>
                </c:pt>
                <c:pt idx="3323">
                  <c:v>33.229999999999997</c:v>
                </c:pt>
                <c:pt idx="3324">
                  <c:v>33.24</c:v>
                </c:pt>
                <c:pt idx="3325">
                  <c:v>33.25</c:v>
                </c:pt>
                <c:pt idx="3326">
                  <c:v>33.26</c:v>
                </c:pt>
                <c:pt idx="3327">
                  <c:v>33.270000000000003</c:v>
                </c:pt>
                <c:pt idx="3328">
                  <c:v>33.28</c:v>
                </c:pt>
                <c:pt idx="3329">
                  <c:v>33.29</c:v>
                </c:pt>
                <c:pt idx="3330">
                  <c:v>33.299999999999997</c:v>
                </c:pt>
                <c:pt idx="3331">
                  <c:v>33.31</c:v>
                </c:pt>
                <c:pt idx="3332">
                  <c:v>33.32</c:v>
                </c:pt>
                <c:pt idx="3333">
                  <c:v>33.33</c:v>
                </c:pt>
                <c:pt idx="3334">
                  <c:v>33.340000000000003</c:v>
                </c:pt>
                <c:pt idx="3335">
                  <c:v>33.35</c:v>
                </c:pt>
                <c:pt idx="3336">
                  <c:v>33.36</c:v>
                </c:pt>
                <c:pt idx="3337">
                  <c:v>33.369999999999997</c:v>
                </c:pt>
                <c:pt idx="3338">
                  <c:v>33.380000000000003</c:v>
                </c:pt>
                <c:pt idx="3339">
                  <c:v>33.39</c:v>
                </c:pt>
                <c:pt idx="3340">
                  <c:v>33.4</c:v>
                </c:pt>
                <c:pt idx="3341">
                  <c:v>33.409999999999997</c:v>
                </c:pt>
                <c:pt idx="3342">
                  <c:v>33.42</c:v>
                </c:pt>
                <c:pt idx="3343">
                  <c:v>33.43</c:v>
                </c:pt>
                <c:pt idx="3344">
                  <c:v>33.44</c:v>
                </c:pt>
                <c:pt idx="3345">
                  <c:v>33.450000000000003</c:v>
                </c:pt>
                <c:pt idx="3346">
                  <c:v>33.46</c:v>
                </c:pt>
                <c:pt idx="3347">
                  <c:v>33.47</c:v>
                </c:pt>
                <c:pt idx="3348">
                  <c:v>33.479999999999997</c:v>
                </c:pt>
                <c:pt idx="3349">
                  <c:v>33.49</c:v>
                </c:pt>
                <c:pt idx="3350">
                  <c:v>33.5</c:v>
                </c:pt>
                <c:pt idx="3351">
                  <c:v>33.51</c:v>
                </c:pt>
                <c:pt idx="3352">
                  <c:v>33.520000000000003</c:v>
                </c:pt>
                <c:pt idx="3353">
                  <c:v>33.53</c:v>
                </c:pt>
                <c:pt idx="3354">
                  <c:v>33.54</c:v>
                </c:pt>
                <c:pt idx="3355">
                  <c:v>33.549999999999997</c:v>
                </c:pt>
                <c:pt idx="3356">
                  <c:v>33.56</c:v>
                </c:pt>
                <c:pt idx="3357">
                  <c:v>33.57</c:v>
                </c:pt>
                <c:pt idx="3358">
                  <c:v>33.58</c:v>
                </c:pt>
                <c:pt idx="3359">
                  <c:v>33.590000000000003</c:v>
                </c:pt>
                <c:pt idx="3360">
                  <c:v>33.6</c:v>
                </c:pt>
                <c:pt idx="3361">
                  <c:v>33.61</c:v>
                </c:pt>
                <c:pt idx="3362">
                  <c:v>33.619999999999997</c:v>
                </c:pt>
                <c:pt idx="3363">
                  <c:v>33.630000000000003</c:v>
                </c:pt>
                <c:pt idx="3364">
                  <c:v>33.64</c:v>
                </c:pt>
                <c:pt idx="3365">
                  <c:v>33.65</c:v>
                </c:pt>
                <c:pt idx="3366">
                  <c:v>33.659999999999997</c:v>
                </c:pt>
                <c:pt idx="3367">
                  <c:v>33.67</c:v>
                </c:pt>
                <c:pt idx="3368">
                  <c:v>33.68</c:v>
                </c:pt>
                <c:pt idx="3369">
                  <c:v>33.69</c:v>
                </c:pt>
                <c:pt idx="3370">
                  <c:v>33.700000000000003</c:v>
                </c:pt>
                <c:pt idx="3371">
                  <c:v>33.71</c:v>
                </c:pt>
                <c:pt idx="3372">
                  <c:v>33.72</c:v>
                </c:pt>
                <c:pt idx="3373">
                  <c:v>33.729999999999997</c:v>
                </c:pt>
                <c:pt idx="3374">
                  <c:v>33.74</c:v>
                </c:pt>
                <c:pt idx="3375">
                  <c:v>33.75</c:v>
                </c:pt>
                <c:pt idx="3376">
                  <c:v>33.76</c:v>
                </c:pt>
                <c:pt idx="3377">
                  <c:v>33.770000000000003</c:v>
                </c:pt>
                <c:pt idx="3378">
                  <c:v>33.78</c:v>
                </c:pt>
                <c:pt idx="3379">
                  <c:v>33.79</c:v>
                </c:pt>
                <c:pt idx="3380">
                  <c:v>33.799999999999997</c:v>
                </c:pt>
                <c:pt idx="3381">
                  <c:v>33.81</c:v>
                </c:pt>
                <c:pt idx="3382">
                  <c:v>33.82</c:v>
                </c:pt>
                <c:pt idx="3383">
                  <c:v>33.83</c:v>
                </c:pt>
                <c:pt idx="3384">
                  <c:v>33.840000000000003</c:v>
                </c:pt>
                <c:pt idx="3385">
                  <c:v>33.85</c:v>
                </c:pt>
                <c:pt idx="3386">
                  <c:v>33.86</c:v>
                </c:pt>
                <c:pt idx="3387">
                  <c:v>33.869999999999997</c:v>
                </c:pt>
                <c:pt idx="3388">
                  <c:v>33.880000000000003</c:v>
                </c:pt>
                <c:pt idx="3389">
                  <c:v>33.89</c:v>
                </c:pt>
                <c:pt idx="3390">
                  <c:v>33.9</c:v>
                </c:pt>
                <c:pt idx="3391">
                  <c:v>33.909999999999997</c:v>
                </c:pt>
                <c:pt idx="3392">
                  <c:v>33.92</c:v>
                </c:pt>
                <c:pt idx="3393">
                  <c:v>33.93</c:v>
                </c:pt>
                <c:pt idx="3394">
                  <c:v>33.94</c:v>
                </c:pt>
                <c:pt idx="3395">
                  <c:v>33.950000000000003</c:v>
                </c:pt>
                <c:pt idx="3396">
                  <c:v>33.96</c:v>
                </c:pt>
                <c:pt idx="3397">
                  <c:v>33.97</c:v>
                </c:pt>
                <c:pt idx="3398">
                  <c:v>33.979999999999997</c:v>
                </c:pt>
                <c:pt idx="3399">
                  <c:v>33.99</c:v>
                </c:pt>
                <c:pt idx="3400">
                  <c:v>34</c:v>
                </c:pt>
                <c:pt idx="3401">
                  <c:v>34.01</c:v>
                </c:pt>
                <c:pt idx="3402">
                  <c:v>34.020000000000003</c:v>
                </c:pt>
                <c:pt idx="3403">
                  <c:v>34.03</c:v>
                </c:pt>
                <c:pt idx="3404">
                  <c:v>34.04</c:v>
                </c:pt>
                <c:pt idx="3405">
                  <c:v>34.049999999999997</c:v>
                </c:pt>
                <c:pt idx="3406">
                  <c:v>34.06</c:v>
                </c:pt>
                <c:pt idx="3407">
                  <c:v>34.07</c:v>
                </c:pt>
                <c:pt idx="3408">
                  <c:v>34.08</c:v>
                </c:pt>
                <c:pt idx="3409">
                  <c:v>34.090000000000003</c:v>
                </c:pt>
                <c:pt idx="3410">
                  <c:v>34.1</c:v>
                </c:pt>
                <c:pt idx="3411">
                  <c:v>34.11</c:v>
                </c:pt>
                <c:pt idx="3412">
                  <c:v>34.119999999999997</c:v>
                </c:pt>
                <c:pt idx="3413">
                  <c:v>34.130000000000003</c:v>
                </c:pt>
                <c:pt idx="3414">
                  <c:v>34.14</c:v>
                </c:pt>
                <c:pt idx="3415">
                  <c:v>34.15</c:v>
                </c:pt>
                <c:pt idx="3416">
                  <c:v>34.159999999999997</c:v>
                </c:pt>
                <c:pt idx="3417">
                  <c:v>34.17</c:v>
                </c:pt>
                <c:pt idx="3418">
                  <c:v>34.18</c:v>
                </c:pt>
                <c:pt idx="3419">
                  <c:v>34.19</c:v>
                </c:pt>
                <c:pt idx="3420">
                  <c:v>34.200000000000003</c:v>
                </c:pt>
                <c:pt idx="3421">
                  <c:v>34.21</c:v>
                </c:pt>
                <c:pt idx="3422">
                  <c:v>34.22</c:v>
                </c:pt>
                <c:pt idx="3423">
                  <c:v>34.229999999999997</c:v>
                </c:pt>
                <c:pt idx="3424">
                  <c:v>34.24</c:v>
                </c:pt>
                <c:pt idx="3425">
                  <c:v>34.25</c:v>
                </c:pt>
                <c:pt idx="3426">
                  <c:v>34.26</c:v>
                </c:pt>
                <c:pt idx="3427">
                  <c:v>34.270000000000003</c:v>
                </c:pt>
                <c:pt idx="3428">
                  <c:v>34.28</c:v>
                </c:pt>
                <c:pt idx="3429">
                  <c:v>34.29</c:v>
                </c:pt>
                <c:pt idx="3430">
                  <c:v>34.299999999999997</c:v>
                </c:pt>
                <c:pt idx="3431">
                  <c:v>34.31</c:v>
                </c:pt>
                <c:pt idx="3432">
                  <c:v>34.32</c:v>
                </c:pt>
                <c:pt idx="3433">
                  <c:v>34.33</c:v>
                </c:pt>
                <c:pt idx="3434">
                  <c:v>34.340000000000003</c:v>
                </c:pt>
                <c:pt idx="3435">
                  <c:v>34.35</c:v>
                </c:pt>
                <c:pt idx="3436">
                  <c:v>34.36</c:v>
                </c:pt>
                <c:pt idx="3437">
                  <c:v>34.369999999999997</c:v>
                </c:pt>
                <c:pt idx="3438">
                  <c:v>34.380000000000003</c:v>
                </c:pt>
                <c:pt idx="3439">
                  <c:v>34.39</c:v>
                </c:pt>
                <c:pt idx="3440">
                  <c:v>34.4</c:v>
                </c:pt>
                <c:pt idx="3441">
                  <c:v>34.409999999999997</c:v>
                </c:pt>
                <c:pt idx="3442">
                  <c:v>34.42</c:v>
                </c:pt>
                <c:pt idx="3443">
                  <c:v>34.43</c:v>
                </c:pt>
                <c:pt idx="3444">
                  <c:v>34.44</c:v>
                </c:pt>
                <c:pt idx="3445">
                  <c:v>34.450000000000003</c:v>
                </c:pt>
                <c:pt idx="3446">
                  <c:v>34.46</c:v>
                </c:pt>
                <c:pt idx="3447">
                  <c:v>34.47</c:v>
                </c:pt>
                <c:pt idx="3448">
                  <c:v>34.479999999999997</c:v>
                </c:pt>
                <c:pt idx="3449">
                  <c:v>34.49</c:v>
                </c:pt>
                <c:pt idx="3450">
                  <c:v>34.5</c:v>
                </c:pt>
                <c:pt idx="3451">
                  <c:v>34.51</c:v>
                </c:pt>
                <c:pt idx="3452">
                  <c:v>34.520000000000003</c:v>
                </c:pt>
                <c:pt idx="3453">
                  <c:v>34.53</c:v>
                </c:pt>
                <c:pt idx="3454">
                  <c:v>34.54</c:v>
                </c:pt>
                <c:pt idx="3455">
                  <c:v>34.549999999999997</c:v>
                </c:pt>
                <c:pt idx="3456">
                  <c:v>34.56</c:v>
                </c:pt>
                <c:pt idx="3457">
                  <c:v>34.57</c:v>
                </c:pt>
                <c:pt idx="3458">
                  <c:v>34.58</c:v>
                </c:pt>
                <c:pt idx="3459">
                  <c:v>34.590000000000003</c:v>
                </c:pt>
                <c:pt idx="3460">
                  <c:v>34.6</c:v>
                </c:pt>
                <c:pt idx="3461">
                  <c:v>34.61</c:v>
                </c:pt>
                <c:pt idx="3462">
                  <c:v>34.619999999999997</c:v>
                </c:pt>
                <c:pt idx="3463">
                  <c:v>34.630000000000003</c:v>
                </c:pt>
                <c:pt idx="3464">
                  <c:v>34.64</c:v>
                </c:pt>
                <c:pt idx="3465">
                  <c:v>34.65</c:v>
                </c:pt>
                <c:pt idx="3466">
                  <c:v>34.659999999999997</c:v>
                </c:pt>
                <c:pt idx="3467">
                  <c:v>34.67</c:v>
                </c:pt>
                <c:pt idx="3468">
                  <c:v>34.68</c:v>
                </c:pt>
                <c:pt idx="3469">
                  <c:v>34.69</c:v>
                </c:pt>
                <c:pt idx="3470">
                  <c:v>34.700000000000003</c:v>
                </c:pt>
                <c:pt idx="3471">
                  <c:v>34.71</c:v>
                </c:pt>
                <c:pt idx="3472">
                  <c:v>34.72</c:v>
                </c:pt>
                <c:pt idx="3473">
                  <c:v>34.729999999999997</c:v>
                </c:pt>
                <c:pt idx="3474">
                  <c:v>34.74</c:v>
                </c:pt>
                <c:pt idx="3475">
                  <c:v>34.75</c:v>
                </c:pt>
                <c:pt idx="3476">
                  <c:v>34.76</c:v>
                </c:pt>
                <c:pt idx="3477">
                  <c:v>34.770000000000003</c:v>
                </c:pt>
                <c:pt idx="3478">
                  <c:v>34.78</c:v>
                </c:pt>
                <c:pt idx="3479">
                  <c:v>34.79</c:v>
                </c:pt>
                <c:pt idx="3480">
                  <c:v>34.799999999999997</c:v>
                </c:pt>
                <c:pt idx="3481">
                  <c:v>34.81</c:v>
                </c:pt>
                <c:pt idx="3482">
                  <c:v>34.82</c:v>
                </c:pt>
                <c:pt idx="3483">
                  <c:v>34.83</c:v>
                </c:pt>
                <c:pt idx="3484">
                  <c:v>34.840000000000003</c:v>
                </c:pt>
                <c:pt idx="3485">
                  <c:v>34.85</c:v>
                </c:pt>
                <c:pt idx="3486">
                  <c:v>34.86</c:v>
                </c:pt>
                <c:pt idx="3487">
                  <c:v>34.869999999999997</c:v>
                </c:pt>
                <c:pt idx="3488">
                  <c:v>34.880000000000003</c:v>
                </c:pt>
                <c:pt idx="3489">
                  <c:v>34.89</c:v>
                </c:pt>
                <c:pt idx="3490">
                  <c:v>34.9</c:v>
                </c:pt>
                <c:pt idx="3491">
                  <c:v>34.909999999999997</c:v>
                </c:pt>
                <c:pt idx="3492">
                  <c:v>34.92</c:v>
                </c:pt>
                <c:pt idx="3493">
                  <c:v>34.93</c:v>
                </c:pt>
                <c:pt idx="3494">
                  <c:v>34.94</c:v>
                </c:pt>
                <c:pt idx="3495">
                  <c:v>34.950000000000003</c:v>
                </c:pt>
                <c:pt idx="3496">
                  <c:v>34.96</c:v>
                </c:pt>
                <c:pt idx="3497">
                  <c:v>34.97</c:v>
                </c:pt>
                <c:pt idx="3498">
                  <c:v>34.979999999999997</c:v>
                </c:pt>
                <c:pt idx="3499">
                  <c:v>34.99</c:v>
                </c:pt>
                <c:pt idx="3500">
                  <c:v>35</c:v>
                </c:pt>
                <c:pt idx="3501">
                  <c:v>35.01</c:v>
                </c:pt>
                <c:pt idx="3502">
                  <c:v>35.020000000000003</c:v>
                </c:pt>
                <c:pt idx="3503">
                  <c:v>35.03</c:v>
                </c:pt>
                <c:pt idx="3504">
                  <c:v>35.04</c:v>
                </c:pt>
                <c:pt idx="3505">
                  <c:v>35.049999999999997</c:v>
                </c:pt>
                <c:pt idx="3506">
                  <c:v>35.06</c:v>
                </c:pt>
                <c:pt idx="3507">
                  <c:v>35.07</c:v>
                </c:pt>
                <c:pt idx="3508">
                  <c:v>35.08</c:v>
                </c:pt>
                <c:pt idx="3509">
                  <c:v>35.090000000000003</c:v>
                </c:pt>
                <c:pt idx="3510">
                  <c:v>35.1</c:v>
                </c:pt>
                <c:pt idx="3511">
                  <c:v>35.11</c:v>
                </c:pt>
                <c:pt idx="3512">
                  <c:v>35.119999999999997</c:v>
                </c:pt>
                <c:pt idx="3513">
                  <c:v>35.130000000000003</c:v>
                </c:pt>
                <c:pt idx="3514">
                  <c:v>35.14</c:v>
                </c:pt>
                <c:pt idx="3515">
                  <c:v>35.15</c:v>
                </c:pt>
                <c:pt idx="3516">
                  <c:v>35.159999999999997</c:v>
                </c:pt>
                <c:pt idx="3517">
                  <c:v>35.17</c:v>
                </c:pt>
                <c:pt idx="3518">
                  <c:v>35.18</c:v>
                </c:pt>
                <c:pt idx="3519">
                  <c:v>35.19</c:v>
                </c:pt>
                <c:pt idx="3520">
                  <c:v>35.200000000000003</c:v>
                </c:pt>
                <c:pt idx="3521">
                  <c:v>35.21</c:v>
                </c:pt>
                <c:pt idx="3522">
                  <c:v>35.22</c:v>
                </c:pt>
                <c:pt idx="3523">
                  <c:v>35.229999999999997</c:v>
                </c:pt>
                <c:pt idx="3524">
                  <c:v>35.24</c:v>
                </c:pt>
                <c:pt idx="3525">
                  <c:v>35.25</c:v>
                </c:pt>
                <c:pt idx="3526">
                  <c:v>35.26</c:v>
                </c:pt>
                <c:pt idx="3527">
                  <c:v>35.270000000000003</c:v>
                </c:pt>
                <c:pt idx="3528">
                  <c:v>35.28</c:v>
                </c:pt>
                <c:pt idx="3529">
                  <c:v>35.29</c:v>
                </c:pt>
                <c:pt idx="3530">
                  <c:v>35.299999999999997</c:v>
                </c:pt>
                <c:pt idx="3531">
                  <c:v>35.31</c:v>
                </c:pt>
                <c:pt idx="3532">
                  <c:v>35.32</c:v>
                </c:pt>
                <c:pt idx="3533">
                  <c:v>35.33</c:v>
                </c:pt>
                <c:pt idx="3534">
                  <c:v>35.340000000000003</c:v>
                </c:pt>
                <c:pt idx="3535">
                  <c:v>35.35</c:v>
                </c:pt>
                <c:pt idx="3536">
                  <c:v>35.36</c:v>
                </c:pt>
                <c:pt idx="3537">
                  <c:v>35.369999999999997</c:v>
                </c:pt>
                <c:pt idx="3538">
                  <c:v>35.380000000000003</c:v>
                </c:pt>
                <c:pt idx="3539">
                  <c:v>35.39</c:v>
                </c:pt>
                <c:pt idx="3540">
                  <c:v>35.4</c:v>
                </c:pt>
                <c:pt idx="3541">
                  <c:v>35.409999999999997</c:v>
                </c:pt>
                <c:pt idx="3542">
                  <c:v>35.42</c:v>
                </c:pt>
                <c:pt idx="3543">
                  <c:v>35.43</c:v>
                </c:pt>
                <c:pt idx="3544">
                  <c:v>35.44</c:v>
                </c:pt>
                <c:pt idx="3545">
                  <c:v>35.450000000000003</c:v>
                </c:pt>
                <c:pt idx="3546">
                  <c:v>35.46</c:v>
                </c:pt>
                <c:pt idx="3547">
                  <c:v>35.47</c:v>
                </c:pt>
                <c:pt idx="3548">
                  <c:v>35.479999999999997</c:v>
                </c:pt>
                <c:pt idx="3549">
                  <c:v>35.49</c:v>
                </c:pt>
                <c:pt idx="3550">
                  <c:v>35.5</c:v>
                </c:pt>
                <c:pt idx="3551">
                  <c:v>35.51</c:v>
                </c:pt>
                <c:pt idx="3552">
                  <c:v>35.520000000000003</c:v>
                </c:pt>
                <c:pt idx="3553">
                  <c:v>35.53</c:v>
                </c:pt>
                <c:pt idx="3554">
                  <c:v>35.54</c:v>
                </c:pt>
                <c:pt idx="3555">
                  <c:v>35.549999999999997</c:v>
                </c:pt>
                <c:pt idx="3556">
                  <c:v>35.56</c:v>
                </c:pt>
                <c:pt idx="3557">
                  <c:v>35.57</c:v>
                </c:pt>
                <c:pt idx="3558">
                  <c:v>35.58</c:v>
                </c:pt>
                <c:pt idx="3559">
                  <c:v>35.590000000000003</c:v>
                </c:pt>
                <c:pt idx="3560">
                  <c:v>35.6</c:v>
                </c:pt>
                <c:pt idx="3561">
                  <c:v>35.61</c:v>
                </c:pt>
                <c:pt idx="3562">
                  <c:v>35.619999999999997</c:v>
                </c:pt>
                <c:pt idx="3563">
                  <c:v>35.630000000000003</c:v>
                </c:pt>
                <c:pt idx="3564">
                  <c:v>35.64</c:v>
                </c:pt>
                <c:pt idx="3565">
                  <c:v>35.65</c:v>
                </c:pt>
                <c:pt idx="3566">
                  <c:v>35.659999999999997</c:v>
                </c:pt>
                <c:pt idx="3567">
                  <c:v>35.67</c:v>
                </c:pt>
                <c:pt idx="3568">
                  <c:v>35.68</c:v>
                </c:pt>
                <c:pt idx="3569">
                  <c:v>35.69</c:v>
                </c:pt>
                <c:pt idx="3570">
                  <c:v>35.700000000000003</c:v>
                </c:pt>
                <c:pt idx="3571">
                  <c:v>35.71</c:v>
                </c:pt>
                <c:pt idx="3572">
                  <c:v>35.72</c:v>
                </c:pt>
                <c:pt idx="3573">
                  <c:v>35.729999999999997</c:v>
                </c:pt>
                <c:pt idx="3574">
                  <c:v>35.74</c:v>
                </c:pt>
                <c:pt idx="3575">
                  <c:v>35.75</c:v>
                </c:pt>
                <c:pt idx="3576">
                  <c:v>35.76</c:v>
                </c:pt>
                <c:pt idx="3577">
                  <c:v>35.770000000000003</c:v>
                </c:pt>
                <c:pt idx="3578">
                  <c:v>35.78</c:v>
                </c:pt>
                <c:pt idx="3579">
                  <c:v>35.79</c:v>
                </c:pt>
                <c:pt idx="3580">
                  <c:v>35.799999999999997</c:v>
                </c:pt>
                <c:pt idx="3581">
                  <c:v>35.81</c:v>
                </c:pt>
                <c:pt idx="3582">
                  <c:v>35.82</c:v>
                </c:pt>
                <c:pt idx="3583">
                  <c:v>35.83</c:v>
                </c:pt>
                <c:pt idx="3584">
                  <c:v>35.840000000000003</c:v>
                </c:pt>
                <c:pt idx="3585">
                  <c:v>35.85</c:v>
                </c:pt>
                <c:pt idx="3586">
                  <c:v>35.86</c:v>
                </c:pt>
                <c:pt idx="3587">
                  <c:v>35.869999999999997</c:v>
                </c:pt>
                <c:pt idx="3588">
                  <c:v>35.880000000000003</c:v>
                </c:pt>
                <c:pt idx="3589">
                  <c:v>35.89</c:v>
                </c:pt>
                <c:pt idx="3590">
                  <c:v>35.9</c:v>
                </c:pt>
                <c:pt idx="3591">
                  <c:v>35.909999999999997</c:v>
                </c:pt>
                <c:pt idx="3592">
                  <c:v>35.92</c:v>
                </c:pt>
                <c:pt idx="3593">
                  <c:v>35.93</c:v>
                </c:pt>
                <c:pt idx="3594">
                  <c:v>35.94</c:v>
                </c:pt>
                <c:pt idx="3595">
                  <c:v>35.950000000000003</c:v>
                </c:pt>
                <c:pt idx="3596">
                  <c:v>35.96</c:v>
                </c:pt>
                <c:pt idx="3597">
                  <c:v>35.97</c:v>
                </c:pt>
                <c:pt idx="3598">
                  <c:v>35.979999999999997</c:v>
                </c:pt>
                <c:pt idx="3599">
                  <c:v>35.99</c:v>
                </c:pt>
                <c:pt idx="3600">
                  <c:v>36</c:v>
                </c:pt>
                <c:pt idx="3601">
                  <c:v>36.01</c:v>
                </c:pt>
                <c:pt idx="3602">
                  <c:v>36.020000000000003</c:v>
                </c:pt>
                <c:pt idx="3603">
                  <c:v>36.03</c:v>
                </c:pt>
                <c:pt idx="3604">
                  <c:v>36.04</c:v>
                </c:pt>
                <c:pt idx="3605">
                  <c:v>36.049999999999997</c:v>
                </c:pt>
                <c:pt idx="3606">
                  <c:v>36.06</c:v>
                </c:pt>
                <c:pt idx="3607">
                  <c:v>36.07</c:v>
                </c:pt>
                <c:pt idx="3608">
                  <c:v>36.08</c:v>
                </c:pt>
                <c:pt idx="3609">
                  <c:v>36.090000000000003</c:v>
                </c:pt>
                <c:pt idx="3610">
                  <c:v>36.1</c:v>
                </c:pt>
                <c:pt idx="3611">
                  <c:v>36.11</c:v>
                </c:pt>
                <c:pt idx="3612">
                  <c:v>36.119999999999997</c:v>
                </c:pt>
                <c:pt idx="3613">
                  <c:v>36.130000000000003</c:v>
                </c:pt>
                <c:pt idx="3614">
                  <c:v>36.14</c:v>
                </c:pt>
                <c:pt idx="3615">
                  <c:v>36.15</c:v>
                </c:pt>
                <c:pt idx="3616">
                  <c:v>36.159999999999997</c:v>
                </c:pt>
                <c:pt idx="3617">
                  <c:v>36.17</c:v>
                </c:pt>
                <c:pt idx="3618">
                  <c:v>36.18</c:v>
                </c:pt>
                <c:pt idx="3619">
                  <c:v>36.19</c:v>
                </c:pt>
                <c:pt idx="3620">
                  <c:v>36.200000000000003</c:v>
                </c:pt>
                <c:pt idx="3621">
                  <c:v>36.21</c:v>
                </c:pt>
                <c:pt idx="3622">
                  <c:v>36.22</c:v>
                </c:pt>
                <c:pt idx="3623">
                  <c:v>36.229999999999997</c:v>
                </c:pt>
                <c:pt idx="3624">
                  <c:v>36.24</c:v>
                </c:pt>
                <c:pt idx="3625">
                  <c:v>36.25</c:v>
                </c:pt>
                <c:pt idx="3626">
                  <c:v>36.26</c:v>
                </c:pt>
                <c:pt idx="3627">
                  <c:v>36.270000000000003</c:v>
                </c:pt>
                <c:pt idx="3628">
                  <c:v>36.28</c:v>
                </c:pt>
                <c:pt idx="3629">
                  <c:v>36.29</c:v>
                </c:pt>
                <c:pt idx="3630">
                  <c:v>36.299999999999997</c:v>
                </c:pt>
                <c:pt idx="3631">
                  <c:v>36.31</c:v>
                </c:pt>
                <c:pt idx="3632">
                  <c:v>36.32</c:v>
                </c:pt>
                <c:pt idx="3633">
                  <c:v>36.33</c:v>
                </c:pt>
                <c:pt idx="3634">
                  <c:v>36.340000000000003</c:v>
                </c:pt>
                <c:pt idx="3635">
                  <c:v>36.35</c:v>
                </c:pt>
                <c:pt idx="3636">
                  <c:v>36.36</c:v>
                </c:pt>
                <c:pt idx="3637">
                  <c:v>36.369999999999997</c:v>
                </c:pt>
                <c:pt idx="3638">
                  <c:v>36.380000000000003</c:v>
                </c:pt>
                <c:pt idx="3639">
                  <c:v>36.39</c:v>
                </c:pt>
                <c:pt idx="3640">
                  <c:v>36.4</c:v>
                </c:pt>
                <c:pt idx="3641">
                  <c:v>36.409999999999997</c:v>
                </c:pt>
                <c:pt idx="3642">
                  <c:v>36.42</c:v>
                </c:pt>
                <c:pt idx="3643">
                  <c:v>36.43</c:v>
                </c:pt>
                <c:pt idx="3644">
                  <c:v>36.44</c:v>
                </c:pt>
                <c:pt idx="3645">
                  <c:v>36.450000000000003</c:v>
                </c:pt>
                <c:pt idx="3646">
                  <c:v>36.46</c:v>
                </c:pt>
                <c:pt idx="3647">
                  <c:v>36.47</c:v>
                </c:pt>
                <c:pt idx="3648">
                  <c:v>36.479999999999997</c:v>
                </c:pt>
                <c:pt idx="3649">
                  <c:v>36.49</c:v>
                </c:pt>
                <c:pt idx="3650">
                  <c:v>36.5</c:v>
                </c:pt>
                <c:pt idx="3651">
                  <c:v>36.51</c:v>
                </c:pt>
                <c:pt idx="3652">
                  <c:v>36.520000000000003</c:v>
                </c:pt>
                <c:pt idx="3653">
                  <c:v>36.53</c:v>
                </c:pt>
                <c:pt idx="3654">
                  <c:v>36.54</c:v>
                </c:pt>
                <c:pt idx="3655">
                  <c:v>36.549999999999997</c:v>
                </c:pt>
                <c:pt idx="3656">
                  <c:v>36.56</c:v>
                </c:pt>
                <c:pt idx="3657">
                  <c:v>36.57</c:v>
                </c:pt>
                <c:pt idx="3658">
                  <c:v>36.58</c:v>
                </c:pt>
                <c:pt idx="3659">
                  <c:v>36.590000000000003</c:v>
                </c:pt>
                <c:pt idx="3660">
                  <c:v>36.6</c:v>
                </c:pt>
                <c:pt idx="3661">
                  <c:v>36.61</c:v>
                </c:pt>
                <c:pt idx="3662">
                  <c:v>36.619999999999997</c:v>
                </c:pt>
                <c:pt idx="3663">
                  <c:v>36.630000000000003</c:v>
                </c:pt>
                <c:pt idx="3664">
                  <c:v>36.64</c:v>
                </c:pt>
                <c:pt idx="3665">
                  <c:v>36.65</c:v>
                </c:pt>
                <c:pt idx="3666">
                  <c:v>36.659999999999997</c:v>
                </c:pt>
                <c:pt idx="3667">
                  <c:v>36.67</c:v>
                </c:pt>
                <c:pt idx="3668">
                  <c:v>36.68</c:v>
                </c:pt>
                <c:pt idx="3669">
                  <c:v>36.69</c:v>
                </c:pt>
                <c:pt idx="3670">
                  <c:v>36.700000000000003</c:v>
                </c:pt>
                <c:pt idx="3671">
                  <c:v>36.71</c:v>
                </c:pt>
                <c:pt idx="3672">
                  <c:v>36.72</c:v>
                </c:pt>
                <c:pt idx="3673">
                  <c:v>36.729999999999997</c:v>
                </c:pt>
                <c:pt idx="3674">
                  <c:v>36.74</c:v>
                </c:pt>
                <c:pt idx="3675">
                  <c:v>36.75</c:v>
                </c:pt>
                <c:pt idx="3676">
                  <c:v>36.76</c:v>
                </c:pt>
                <c:pt idx="3677">
                  <c:v>36.770000000000003</c:v>
                </c:pt>
                <c:pt idx="3678">
                  <c:v>36.78</c:v>
                </c:pt>
                <c:pt idx="3679">
                  <c:v>36.79</c:v>
                </c:pt>
                <c:pt idx="3680">
                  <c:v>36.799999999999997</c:v>
                </c:pt>
                <c:pt idx="3681">
                  <c:v>36.81</c:v>
                </c:pt>
                <c:pt idx="3682">
                  <c:v>36.82</c:v>
                </c:pt>
                <c:pt idx="3683">
                  <c:v>36.83</c:v>
                </c:pt>
                <c:pt idx="3684">
                  <c:v>36.840000000000003</c:v>
                </c:pt>
                <c:pt idx="3685">
                  <c:v>36.85</c:v>
                </c:pt>
                <c:pt idx="3686">
                  <c:v>36.86</c:v>
                </c:pt>
                <c:pt idx="3687">
                  <c:v>36.869999999999997</c:v>
                </c:pt>
                <c:pt idx="3688">
                  <c:v>36.880000000000003</c:v>
                </c:pt>
                <c:pt idx="3689">
                  <c:v>36.89</c:v>
                </c:pt>
                <c:pt idx="3690">
                  <c:v>36.9</c:v>
                </c:pt>
                <c:pt idx="3691">
                  <c:v>36.909999999999997</c:v>
                </c:pt>
                <c:pt idx="3692">
                  <c:v>36.92</c:v>
                </c:pt>
                <c:pt idx="3693">
                  <c:v>36.93</c:v>
                </c:pt>
                <c:pt idx="3694">
                  <c:v>36.94</c:v>
                </c:pt>
                <c:pt idx="3695">
                  <c:v>36.950000000000003</c:v>
                </c:pt>
                <c:pt idx="3696">
                  <c:v>36.96</c:v>
                </c:pt>
                <c:pt idx="3697">
                  <c:v>36.97</c:v>
                </c:pt>
                <c:pt idx="3698">
                  <c:v>36.979999999999997</c:v>
                </c:pt>
                <c:pt idx="3699">
                  <c:v>36.99</c:v>
                </c:pt>
                <c:pt idx="3700">
                  <c:v>37</c:v>
                </c:pt>
                <c:pt idx="3701">
                  <c:v>37.01</c:v>
                </c:pt>
                <c:pt idx="3702">
                  <c:v>37.020000000000003</c:v>
                </c:pt>
                <c:pt idx="3703">
                  <c:v>37.03</c:v>
                </c:pt>
                <c:pt idx="3704">
                  <c:v>37.04</c:v>
                </c:pt>
                <c:pt idx="3705">
                  <c:v>37.049999999999997</c:v>
                </c:pt>
                <c:pt idx="3706">
                  <c:v>37.06</c:v>
                </c:pt>
                <c:pt idx="3707">
                  <c:v>37.07</c:v>
                </c:pt>
                <c:pt idx="3708">
                  <c:v>37.08</c:v>
                </c:pt>
                <c:pt idx="3709">
                  <c:v>37.090000000000003</c:v>
                </c:pt>
                <c:pt idx="3710">
                  <c:v>37.1</c:v>
                </c:pt>
                <c:pt idx="3711">
                  <c:v>37.11</c:v>
                </c:pt>
                <c:pt idx="3712">
                  <c:v>37.119999999999997</c:v>
                </c:pt>
                <c:pt idx="3713">
                  <c:v>37.130000000000003</c:v>
                </c:pt>
                <c:pt idx="3714">
                  <c:v>37.14</c:v>
                </c:pt>
                <c:pt idx="3715">
                  <c:v>37.15</c:v>
                </c:pt>
                <c:pt idx="3716">
                  <c:v>37.159999999999997</c:v>
                </c:pt>
                <c:pt idx="3717">
                  <c:v>37.17</c:v>
                </c:pt>
                <c:pt idx="3718">
                  <c:v>37.18</c:v>
                </c:pt>
                <c:pt idx="3719">
                  <c:v>37.19</c:v>
                </c:pt>
                <c:pt idx="3720">
                  <c:v>37.200000000000003</c:v>
                </c:pt>
                <c:pt idx="3721">
                  <c:v>37.21</c:v>
                </c:pt>
                <c:pt idx="3722">
                  <c:v>37.22</c:v>
                </c:pt>
                <c:pt idx="3723">
                  <c:v>37.229999999999997</c:v>
                </c:pt>
                <c:pt idx="3724">
                  <c:v>37.24</c:v>
                </c:pt>
                <c:pt idx="3725">
                  <c:v>37.25</c:v>
                </c:pt>
                <c:pt idx="3726">
                  <c:v>37.26</c:v>
                </c:pt>
                <c:pt idx="3727">
                  <c:v>37.270000000000003</c:v>
                </c:pt>
                <c:pt idx="3728">
                  <c:v>37.28</c:v>
                </c:pt>
                <c:pt idx="3729">
                  <c:v>37.29</c:v>
                </c:pt>
                <c:pt idx="3730">
                  <c:v>37.299999999999997</c:v>
                </c:pt>
                <c:pt idx="3731">
                  <c:v>37.31</c:v>
                </c:pt>
                <c:pt idx="3732">
                  <c:v>37.32</c:v>
                </c:pt>
                <c:pt idx="3733">
                  <c:v>37.33</c:v>
                </c:pt>
                <c:pt idx="3734">
                  <c:v>37.340000000000003</c:v>
                </c:pt>
                <c:pt idx="3735">
                  <c:v>37.35</c:v>
                </c:pt>
                <c:pt idx="3736">
                  <c:v>37.36</c:v>
                </c:pt>
                <c:pt idx="3737">
                  <c:v>37.369999999999997</c:v>
                </c:pt>
                <c:pt idx="3738">
                  <c:v>37.380000000000003</c:v>
                </c:pt>
                <c:pt idx="3739">
                  <c:v>37.39</c:v>
                </c:pt>
                <c:pt idx="3740">
                  <c:v>37.4</c:v>
                </c:pt>
                <c:pt idx="3741">
                  <c:v>37.409999999999997</c:v>
                </c:pt>
                <c:pt idx="3742">
                  <c:v>37.42</c:v>
                </c:pt>
                <c:pt idx="3743">
                  <c:v>37.43</c:v>
                </c:pt>
                <c:pt idx="3744">
                  <c:v>37.44</c:v>
                </c:pt>
                <c:pt idx="3745">
                  <c:v>37.450000000000003</c:v>
                </c:pt>
                <c:pt idx="3746">
                  <c:v>37.46</c:v>
                </c:pt>
                <c:pt idx="3747">
                  <c:v>37.47</c:v>
                </c:pt>
                <c:pt idx="3748">
                  <c:v>37.479999999999997</c:v>
                </c:pt>
                <c:pt idx="3749">
                  <c:v>37.49</c:v>
                </c:pt>
                <c:pt idx="3750">
                  <c:v>37.5</c:v>
                </c:pt>
                <c:pt idx="3751">
                  <c:v>37.51</c:v>
                </c:pt>
                <c:pt idx="3752">
                  <c:v>37.520000000000003</c:v>
                </c:pt>
                <c:pt idx="3753">
                  <c:v>37.53</c:v>
                </c:pt>
                <c:pt idx="3754">
                  <c:v>37.54</c:v>
                </c:pt>
                <c:pt idx="3755">
                  <c:v>37.549999999999997</c:v>
                </c:pt>
                <c:pt idx="3756">
                  <c:v>37.56</c:v>
                </c:pt>
                <c:pt idx="3757">
                  <c:v>37.57</c:v>
                </c:pt>
                <c:pt idx="3758">
                  <c:v>37.58</c:v>
                </c:pt>
                <c:pt idx="3759">
                  <c:v>37.590000000000003</c:v>
                </c:pt>
                <c:pt idx="3760">
                  <c:v>37.6</c:v>
                </c:pt>
                <c:pt idx="3761">
                  <c:v>37.61</c:v>
                </c:pt>
                <c:pt idx="3762">
                  <c:v>37.619999999999997</c:v>
                </c:pt>
                <c:pt idx="3763">
                  <c:v>37.630000000000003</c:v>
                </c:pt>
                <c:pt idx="3764">
                  <c:v>37.64</c:v>
                </c:pt>
                <c:pt idx="3765">
                  <c:v>37.65</c:v>
                </c:pt>
                <c:pt idx="3766">
                  <c:v>37.659999999999997</c:v>
                </c:pt>
                <c:pt idx="3767">
                  <c:v>37.67</c:v>
                </c:pt>
                <c:pt idx="3768">
                  <c:v>37.68</c:v>
                </c:pt>
                <c:pt idx="3769">
                  <c:v>37.69</c:v>
                </c:pt>
                <c:pt idx="3770">
                  <c:v>37.700000000000003</c:v>
                </c:pt>
                <c:pt idx="3771">
                  <c:v>37.71</c:v>
                </c:pt>
                <c:pt idx="3772">
                  <c:v>37.72</c:v>
                </c:pt>
                <c:pt idx="3773">
                  <c:v>37.729999999999997</c:v>
                </c:pt>
                <c:pt idx="3774">
                  <c:v>37.74</c:v>
                </c:pt>
                <c:pt idx="3775">
                  <c:v>37.75</c:v>
                </c:pt>
                <c:pt idx="3776">
                  <c:v>37.76</c:v>
                </c:pt>
                <c:pt idx="3777">
                  <c:v>37.770000000000003</c:v>
                </c:pt>
                <c:pt idx="3778">
                  <c:v>37.78</c:v>
                </c:pt>
                <c:pt idx="3779">
                  <c:v>37.79</c:v>
                </c:pt>
                <c:pt idx="3780">
                  <c:v>37.799999999999997</c:v>
                </c:pt>
                <c:pt idx="3781">
                  <c:v>37.81</c:v>
                </c:pt>
                <c:pt idx="3782">
                  <c:v>37.82</c:v>
                </c:pt>
                <c:pt idx="3783">
                  <c:v>37.83</c:v>
                </c:pt>
                <c:pt idx="3784">
                  <c:v>37.840000000000003</c:v>
                </c:pt>
                <c:pt idx="3785">
                  <c:v>37.85</c:v>
                </c:pt>
                <c:pt idx="3786">
                  <c:v>37.86</c:v>
                </c:pt>
                <c:pt idx="3787">
                  <c:v>37.869999999999997</c:v>
                </c:pt>
                <c:pt idx="3788">
                  <c:v>37.880000000000003</c:v>
                </c:pt>
                <c:pt idx="3789">
                  <c:v>37.89</c:v>
                </c:pt>
                <c:pt idx="3790">
                  <c:v>37.9</c:v>
                </c:pt>
                <c:pt idx="3791">
                  <c:v>37.909999999999997</c:v>
                </c:pt>
                <c:pt idx="3792">
                  <c:v>37.92</c:v>
                </c:pt>
                <c:pt idx="3793">
                  <c:v>37.93</c:v>
                </c:pt>
                <c:pt idx="3794">
                  <c:v>37.94</c:v>
                </c:pt>
                <c:pt idx="3795">
                  <c:v>37.950000000000003</c:v>
                </c:pt>
                <c:pt idx="3796">
                  <c:v>37.96</c:v>
                </c:pt>
                <c:pt idx="3797">
                  <c:v>37.97</c:v>
                </c:pt>
                <c:pt idx="3798">
                  <c:v>37.979999999999997</c:v>
                </c:pt>
                <c:pt idx="3799">
                  <c:v>37.99</c:v>
                </c:pt>
                <c:pt idx="3800">
                  <c:v>38</c:v>
                </c:pt>
                <c:pt idx="3801">
                  <c:v>38.01</c:v>
                </c:pt>
                <c:pt idx="3802">
                  <c:v>38.020000000000003</c:v>
                </c:pt>
                <c:pt idx="3803">
                  <c:v>38.03</c:v>
                </c:pt>
                <c:pt idx="3804">
                  <c:v>38.04</c:v>
                </c:pt>
                <c:pt idx="3805">
                  <c:v>38.049999999999997</c:v>
                </c:pt>
                <c:pt idx="3806">
                  <c:v>38.06</c:v>
                </c:pt>
                <c:pt idx="3807">
                  <c:v>38.07</c:v>
                </c:pt>
                <c:pt idx="3808">
                  <c:v>38.08</c:v>
                </c:pt>
                <c:pt idx="3809">
                  <c:v>38.090000000000003</c:v>
                </c:pt>
                <c:pt idx="3810">
                  <c:v>38.1</c:v>
                </c:pt>
                <c:pt idx="3811">
                  <c:v>38.11</c:v>
                </c:pt>
                <c:pt idx="3812">
                  <c:v>38.119999999999997</c:v>
                </c:pt>
                <c:pt idx="3813">
                  <c:v>38.130000000000003</c:v>
                </c:pt>
                <c:pt idx="3814">
                  <c:v>38.14</c:v>
                </c:pt>
                <c:pt idx="3815">
                  <c:v>38.15</c:v>
                </c:pt>
                <c:pt idx="3816">
                  <c:v>38.159999999999997</c:v>
                </c:pt>
                <c:pt idx="3817">
                  <c:v>38.17</c:v>
                </c:pt>
                <c:pt idx="3818">
                  <c:v>38.18</c:v>
                </c:pt>
                <c:pt idx="3819">
                  <c:v>38.19</c:v>
                </c:pt>
                <c:pt idx="3820">
                  <c:v>38.200000000000003</c:v>
                </c:pt>
                <c:pt idx="3821">
                  <c:v>38.21</c:v>
                </c:pt>
                <c:pt idx="3822">
                  <c:v>38.22</c:v>
                </c:pt>
                <c:pt idx="3823">
                  <c:v>38.229999999999997</c:v>
                </c:pt>
                <c:pt idx="3824">
                  <c:v>38.24</c:v>
                </c:pt>
                <c:pt idx="3825">
                  <c:v>38.25</c:v>
                </c:pt>
                <c:pt idx="3826">
                  <c:v>38.26</c:v>
                </c:pt>
                <c:pt idx="3827">
                  <c:v>38.270000000000003</c:v>
                </c:pt>
                <c:pt idx="3828">
                  <c:v>38.28</c:v>
                </c:pt>
                <c:pt idx="3829">
                  <c:v>38.29</c:v>
                </c:pt>
                <c:pt idx="3830">
                  <c:v>38.299999999999997</c:v>
                </c:pt>
                <c:pt idx="3831">
                  <c:v>38.31</c:v>
                </c:pt>
                <c:pt idx="3832">
                  <c:v>38.32</c:v>
                </c:pt>
                <c:pt idx="3833">
                  <c:v>38.33</c:v>
                </c:pt>
                <c:pt idx="3834">
                  <c:v>38.340000000000003</c:v>
                </c:pt>
                <c:pt idx="3835">
                  <c:v>38.35</c:v>
                </c:pt>
                <c:pt idx="3836">
                  <c:v>38.36</c:v>
                </c:pt>
                <c:pt idx="3837">
                  <c:v>38.369999999999997</c:v>
                </c:pt>
                <c:pt idx="3838">
                  <c:v>38.380000000000003</c:v>
                </c:pt>
                <c:pt idx="3839">
                  <c:v>38.39</c:v>
                </c:pt>
                <c:pt idx="3840">
                  <c:v>38.4</c:v>
                </c:pt>
                <c:pt idx="3841">
                  <c:v>38.409999999999997</c:v>
                </c:pt>
                <c:pt idx="3842">
                  <c:v>38.42</c:v>
                </c:pt>
                <c:pt idx="3843">
                  <c:v>38.43</c:v>
                </c:pt>
                <c:pt idx="3844">
                  <c:v>38.44</c:v>
                </c:pt>
                <c:pt idx="3845">
                  <c:v>38.450000000000003</c:v>
                </c:pt>
                <c:pt idx="3846">
                  <c:v>38.46</c:v>
                </c:pt>
                <c:pt idx="3847">
                  <c:v>38.47</c:v>
                </c:pt>
                <c:pt idx="3848">
                  <c:v>38.479999999999997</c:v>
                </c:pt>
                <c:pt idx="3849">
                  <c:v>38.49</c:v>
                </c:pt>
                <c:pt idx="3850">
                  <c:v>38.5</c:v>
                </c:pt>
                <c:pt idx="3851">
                  <c:v>38.51</c:v>
                </c:pt>
                <c:pt idx="3852">
                  <c:v>38.520000000000003</c:v>
                </c:pt>
                <c:pt idx="3853">
                  <c:v>38.53</c:v>
                </c:pt>
                <c:pt idx="3854">
                  <c:v>38.54</c:v>
                </c:pt>
                <c:pt idx="3855">
                  <c:v>38.549999999999997</c:v>
                </c:pt>
                <c:pt idx="3856">
                  <c:v>38.56</c:v>
                </c:pt>
                <c:pt idx="3857">
                  <c:v>38.57</c:v>
                </c:pt>
                <c:pt idx="3858">
                  <c:v>38.58</c:v>
                </c:pt>
                <c:pt idx="3859">
                  <c:v>38.590000000000003</c:v>
                </c:pt>
                <c:pt idx="3860">
                  <c:v>38.6</c:v>
                </c:pt>
                <c:pt idx="3861">
                  <c:v>38.61</c:v>
                </c:pt>
                <c:pt idx="3862">
                  <c:v>38.619999999999997</c:v>
                </c:pt>
                <c:pt idx="3863">
                  <c:v>38.630000000000003</c:v>
                </c:pt>
                <c:pt idx="3864">
                  <c:v>38.64</c:v>
                </c:pt>
                <c:pt idx="3865">
                  <c:v>38.65</c:v>
                </c:pt>
                <c:pt idx="3866">
                  <c:v>38.659999999999997</c:v>
                </c:pt>
                <c:pt idx="3867">
                  <c:v>38.67</c:v>
                </c:pt>
                <c:pt idx="3868">
                  <c:v>38.68</c:v>
                </c:pt>
                <c:pt idx="3869">
                  <c:v>38.69</c:v>
                </c:pt>
                <c:pt idx="3870">
                  <c:v>38.700000000000003</c:v>
                </c:pt>
                <c:pt idx="3871">
                  <c:v>38.71</c:v>
                </c:pt>
                <c:pt idx="3872">
                  <c:v>38.72</c:v>
                </c:pt>
                <c:pt idx="3873">
                  <c:v>38.729999999999997</c:v>
                </c:pt>
                <c:pt idx="3874">
                  <c:v>38.74</c:v>
                </c:pt>
                <c:pt idx="3875">
                  <c:v>38.75</c:v>
                </c:pt>
                <c:pt idx="3876">
                  <c:v>38.76</c:v>
                </c:pt>
                <c:pt idx="3877">
                  <c:v>38.770000000000003</c:v>
                </c:pt>
                <c:pt idx="3878">
                  <c:v>38.78</c:v>
                </c:pt>
                <c:pt idx="3879">
                  <c:v>38.79</c:v>
                </c:pt>
                <c:pt idx="3880">
                  <c:v>38.799999999999997</c:v>
                </c:pt>
                <c:pt idx="3881">
                  <c:v>38.81</c:v>
                </c:pt>
                <c:pt idx="3882">
                  <c:v>38.82</c:v>
                </c:pt>
                <c:pt idx="3883">
                  <c:v>38.83</c:v>
                </c:pt>
                <c:pt idx="3884">
                  <c:v>38.840000000000003</c:v>
                </c:pt>
                <c:pt idx="3885">
                  <c:v>38.85</c:v>
                </c:pt>
                <c:pt idx="3886">
                  <c:v>38.86</c:v>
                </c:pt>
                <c:pt idx="3887">
                  <c:v>38.869999999999997</c:v>
                </c:pt>
                <c:pt idx="3888">
                  <c:v>38.880000000000003</c:v>
                </c:pt>
                <c:pt idx="3889">
                  <c:v>38.89</c:v>
                </c:pt>
                <c:pt idx="3890">
                  <c:v>38.9</c:v>
                </c:pt>
                <c:pt idx="3891">
                  <c:v>38.909999999999997</c:v>
                </c:pt>
                <c:pt idx="3892">
                  <c:v>38.92</c:v>
                </c:pt>
                <c:pt idx="3893">
                  <c:v>38.93</c:v>
                </c:pt>
                <c:pt idx="3894">
                  <c:v>38.94</c:v>
                </c:pt>
                <c:pt idx="3895">
                  <c:v>38.950000000000003</c:v>
                </c:pt>
                <c:pt idx="3896">
                  <c:v>38.96</c:v>
                </c:pt>
                <c:pt idx="3897">
                  <c:v>38.97</c:v>
                </c:pt>
                <c:pt idx="3898">
                  <c:v>38.979999999999997</c:v>
                </c:pt>
                <c:pt idx="3899">
                  <c:v>38.99</c:v>
                </c:pt>
                <c:pt idx="3900">
                  <c:v>39</c:v>
                </c:pt>
                <c:pt idx="3901">
                  <c:v>39.01</c:v>
                </c:pt>
                <c:pt idx="3902">
                  <c:v>39.020000000000003</c:v>
                </c:pt>
                <c:pt idx="3903">
                  <c:v>39.03</c:v>
                </c:pt>
                <c:pt idx="3904">
                  <c:v>39.04</c:v>
                </c:pt>
                <c:pt idx="3905">
                  <c:v>39.049999999999997</c:v>
                </c:pt>
                <c:pt idx="3906">
                  <c:v>39.06</c:v>
                </c:pt>
                <c:pt idx="3907">
                  <c:v>39.07</c:v>
                </c:pt>
                <c:pt idx="3908">
                  <c:v>39.08</c:v>
                </c:pt>
                <c:pt idx="3909">
                  <c:v>39.090000000000003</c:v>
                </c:pt>
                <c:pt idx="3910">
                  <c:v>39.1</c:v>
                </c:pt>
                <c:pt idx="3911">
                  <c:v>39.11</c:v>
                </c:pt>
                <c:pt idx="3912">
                  <c:v>39.119999999999997</c:v>
                </c:pt>
                <c:pt idx="3913">
                  <c:v>39.130000000000003</c:v>
                </c:pt>
                <c:pt idx="3914">
                  <c:v>39.14</c:v>
                </c:pt>
                <c:pt idx="3915">
                  <c:v>39.15</c:v>
                </c:pt>
                <c:pt idx="3916">
                  <c:v>39.159999999999997</c:v>
                </c:pt>
                <c:pt idx="3917">
                  <c:v>39.17</c:v>
                </c:pt>
                <c:pt idx="3918">
                  <c:v>39.18</c:v>
                </c:pt>
                <c:pt idx="3919">
                  <c:v>39.19</c:v>
                </c:pt>
                <c:pt idx="3920">
                  <c:v>39.200000000000003</c:v>
                </c:pt>
                <c:pt idx="3921">
                  <c:v>39.21</c:v>
                </c:pt>
                <c:pt idx="3922">
                  <c:v>39.22</c:v>
                </c:pt>
                <c:pt idx="3923">
                  <c:v>39.229999999999997</c:v>
                </c:pt>
                <c:pt idx="3924">
                  <c:v>39.24</c:v>
                </c:pt>
                <c:pt idx="3925">
                  <c:v>39.25</c:v>
                </c:pt>
                <c:pt idx="3926">
                  <c:v>39.26</c:v>
                </c:pt>
                <c:pt idx="3927">
                  <c:v>39.270000000000003</c:v>
                </c:pt>
                <c:pt idx="3928">
                  <c:v>39.28</c:v>
                </c:pt>
                <c:pt idx="3929">
                  <c:v>39.29</c:v>
                </c:pt>
                <c:pt idx="3930">
                  <c:v>39.299999999999997</c:v>
                </c:pt>
                <c:pt idx="3931">
                  <c:v>39.31</c:v>
                </c:pt>
                <c:pt idx="3932">
                  <c:v>39.32</c:v>
                </c:pt>
                <c:pt idx="3933">
                  <c:v>39.33</c:v>
                </c:pt>
                <c:pt idx="3934">
                  <c:v>39.340000000000003</c:v>
                </c:pt>
                <c:pt idx="3935">
                  <c:v>39.35</c:v>
                </c:pt>
                <c:pt idx="3936">
                  <c:v>39.36</c:v>
                </c:pt>
                <c:pt idx="3937">
                  <c:v>39.369999999999997</c:v>
                </c:pt>
                <c:pt idx="3938">
                  <c:v>39.380000000000003</c:v>
                </c:pt>
                <c:pt idx="3939">
                  <c:v>39.39</c:v>
                </c:pt>
                <c:pt idx="3940">
                  <c:v>39.4</c:v>
                </c:pt>
                <c:pt idx="3941">
                  <c:v>39.409999999999997</c:v>
                </c:pt>
                <c:pt idx="3942">
                  <c:v>39.42</c:v>
                </c:pt>
                <c:pt idx="3943">
                  <c:v>39.43</c:v>
                </c:pt>
                <c:pt idx="3944">
                  <c:v>39.44</c:v>
                </c:pt>
                <c:pt idx="3945">
                  <c:v>39.450000000000003</c:v>
                </c:pt>
                <c:pt idx="3946">
                  <c:v>39.46</c:v>
                </c:pt>
                <c:pt idx="3947">
                  <c:v>39.47</c:v>
                </c:pt>
                <c:pt idx="3948">
                  <c:v>39.479999999999997</c:v>
                </c:pt>
                <c:pt idx="3949">
                  <c:v>39.49</c:v>
                </c:pt>
                <c:pt idx="3950">
                  <c:v>39.5</c:v>
                </c:pt>
                <c:pt idx="3951">
                  <c:v>39.51</c:v>
                </c:pt>
                <c:pt idx="3952">
                  <c:v>39.520000000000003</c:v>
                </c:pt>
                <c:pt idx="3953">
                  <c:v>39.53</c:v>
                </c:pt>
                <c:pt idx="3954">
                  <c:v>39.54</c:v>
                </c:pt>
                <c:pt idx="3955">
                  <c:v>39.549999999999997</c:v>
                </c:pt>
                <c:pt idx="3956">
                  <c:v>39.56</c:v>
                </c:pt>
                <c:pt idx="3957">
                  <c:v>39.57</c:v>
                </c:pt>
                <c:pt idx="3958">
                  <c:v>39.58</c:v>
                </c:pt>
                <c:pt idx="3959">
                  <c:v>39.590000000000003</c:v>
                </c:pt>
                <c:pt idx="3960">
                  <c:v>39.6</c:v>
                </c:pt>
                <c:pt idx="3961">
                  <c:v>39.61</c:v>
                </c:pt>
                <c:pt idx="3962">
                  <c:v>39.619999999999997</c:v>
                </c:pt>
                <c:pt idx="3963">
                  <c:v>39.630000000000003</c:v>
                </c:pt>
                <c:pt idx="3964">
                  <c:v>39.64</c:v>
                </c:pt>
                <c:pt idx="3965">
                  <c:v>39.65</c:v>
                </c:pt>
                <c:pt idx="3966">
                  <c:v>39.659999999999997</c:v>
                </c:pt>
                <c:pt idx="3967">
                  <c:v>39.67</c:v>
                </c:pt>
                <c:pt idx="3968">
                  <c:v>39.68</c:v>
                </c:pt>
                <c:pt idx="3969">
                  <c:v>39.69</c:v>
                </c:pt>
                <c:pt idx="3970">
                  <c:v>39.700000000000003</c:v>
                </c:pt>
                <c:pt idx="3971">
                  <c:v>39.71</c:v>
                </c:pt>
                <c:pt idx="3972">
                  <c:v>39.72</c:v>
                </c:pt>
                <c:pt idx="3973">
                  <c:v>39.729999999999997</c:v>
                </c:pt>
                <c:pt idx="3974">
                  <c:v>39.74</c:v>
                </c:pt>
                <c:pt idx="3975">
                  <c:v>39.75</c:v>
                </c:pt>
                <c:pt idx="3976">
                  <c:v>39.76</c:v>
                </c:pt>
                <c:pt idx="3977">
                  <c:v>39.770000000000003</c:v>
                </c:pt>
                <c:pt idx="3978">
                  <c:v>39.78</c:v>
                </c:pt>
                <c:pt idx="3979">
                  <c:v>39.79</c:v>
                </c:pt>
                <c:pt idx="3980">
                  <c:v>39.799999999999997</c:v>
                </c:pt>
                <c:pt idx="3981">
                  <c:v>39.81</c:v>
                </c:pt>
                <c:pt idx="3982">
                  <c:v>39.82</c:v>
                </c:pt>
                <c:pt idx="3983">
                  <c:v>39.83</c:v>
                </c:pt>
                <c:pt idx="3984">
                  <c:v>39.840000000000003</c:v>
                </c:pt>
                <c:pt idx="3985">
                  <c:v>39.85</c:v>
                </c:pt>
                <c:pt idx="3986">
                  <c:v>39.86</c:v>
                </c:pt>
                <c:pt idx="3987">
                  <c:v>39.869999999999997</c:v>
                </c:pt>
                <c:pt idx="3988">
                  <c:v>39.880000000000003</c:v>
                </c:pt>
                <c:pt idx="3989">
                  <c:v>39.89</c:v>
                </c:pt>
                <c:pt idx="3990">
                  <c:v>39.9</c:v>
                </c:pt>
                <c:pt idx="3991">
                  <c:v>39.909999999999997</c:v>
                </c:pt>
                <c:pt idx="3992">
                  <c:v>39.92</c:v>
                </c:pt>
                <c:pt idx="3993">
                  <c:v>39.93</c:v>
                </c:pt>
                <c:pt idx="3994">
                  <c:v>39.94</c:v>
                </c:pt>
                <c:pt idx="3995">
                  <c:v>39.950000000000003</c:v>
                </c:pt>
                <c:pt idx="3996">
                  <c:v>39.96</c:v>
                </c:pt>
                <c:pt idx="3997">
                  <c:v>39.97</c:v>
                </c:pt>
                <c:pt idx="3998">
                  <c:v>39.979999999999997</c:v>
                </c:pt>
                <c:pt idx="3999">
                  <c:v>39.99</c:v>
                </c:pt>
                <c:pt idx="4000">
                  <c:v>40</c:v>
                </c:pt>
              </c:numCache>
            </c:numRef>
          </c:xVal>
          <c:yVal>
            <c:numRef>
              <c:f>Sheet1!$G$2:$G$4002</c:f>
              <c:numCache>
                <c:formatCode>General</c:formatCode>
                <c:ptCount val="4001"/>
                <c:pt idx="0">
                  <c:v>-3.7602872306978985</c:v>
                </c:pt>
                <c:pt idx="1">
                  <c:v>-3.7559113765585463</c:v>
                </c:pt>
                <c:pt idx="2">
                  <c:v>-3.7515599310781318</c:v>
                </c:pt>
                <c:pt idx="3">
                  <c:v>-3.7472333293975764</c:v>
                </c:pt>
                <c:pt idx="4">
                  <c:v>-3.7429320041734435</c:v>
                </c:pt>
                <c:pt idx="5">
                  <c:v>-3.7386563855346706</c:v>
                </c:pt>
                <c:pt idx="6">
                  <c:v>-3.7344069010395584</c:v>
                </c:pt>
                <c:pt idx="7">
                  <c:v>-3.7301839756330155</c:v>
                </c:pt>
                <c:pt idx="8">
                  <c:v>-3.7259880316040634</c:v>
                </c:pt>
                <c:pt idx="9">
                  <c:v>-3.7218194885436082</c:v>
                </c:pt>
                <c:pt idx="10">
                  <c:v>-3.7176787633024824</c:v>
                </c:pt>
                <c:pt idx="11">
                  <c:v>-3.7135662699497596</c:v>
                </c:pt>
                <c:pt idx="12">
                  <c:v>-3.7094824197313474</c:v>
                </c:pt>
                <c:pt idx="13">
                  <c:v>-3.705427621028865</c:v>
                </c:pt>
                <c:pt idx="14">
                  <c:v>-3.7014022793188039</c:v>
                </c:pt>
                <c:pt idx="15">
                  <c:v>-3.6974067971319804</c:v>
                </c:pt>
                <c:pt idx="16">
                  <c:v>-3.6934415740132831</c:v>
                </c:pt>
                <c:pt idx="17">
                  <c:v>-3.6895070064817199</c:v>
                </c:pt>
                <c:pt idx="18">
                  <c:v>-3.6856034879907655</c:v>
                </c:pt>
                <c:pt idx="19">
                  <c:v>-3.6817314088890161</c:v>
                </c:pt>
                <c:pt idx="20">
                  <c:v>-3.6778911563811545</c:v>
                </c:pt>
                <c:pt idx="21">
                  <c:v>-3.6740831144892319</c:v>
                </c:pt>
                <c:pt idx="22">
                  <c:v>-3.6703076640142633</c:v>
                </c:pt>
                <c:pt idx="23">
                  <c:v>-3.6665651824981511</c:v>
                </c:pt>
                <c:pt idx="24">
                  <c:v>-3.6628560441859275</c:v>
                </c:pt>
                <c:pt idx="25">
                  <c:v>-3.6591806199883328</c:v>
                </c:pt>
                <c:pt idx="26">
                  <c:v>-3.6555392774447242</c:v>
                </c:pt>
                <c:pt idx="27">
                  <c:v>-3.6519323806863215</c:v>
                </c:pt>
                <c:pt idx="28">
                  <c:v>-3.6483602903997951</c:v>
                </c:pt>
                <c:pt idx="29">
                  <c:v>-3.644823363791196</c:v>
                </c:pt>
                <c:pt idx="30">
                  <c:v>-3.6413219545502384</c:v>
                </c:pt>
                <c:pt idx="31">
                  <c:v>-3.6378564128149287</c:v>
                </c:pt>
                <c:pt idx="32">
                  <c:v>-3.6344270851365521</c:v>
                </c:pt>
                <c:pt idx="33">
                  <c:v>-3.6310343144450186</c:v>
                </c:pt>
                <c:pt idx="34">
                  <c:v>-3.6276784400145701</c:v>
                </c:pt>
                <c:pt idx="35">
                  <c:v>-3.6243597974298538</c:v>
                </c:pt>
                <c:pt idx="36">
                  <c:v>-3.6210787185523614</c:v>
                </c:pt>
                <c:pt idx="37">
                  <c:v>-3.6178355314872475</c:v>
                </c:pt>
                <c:pt idx="38">
                  <c:v>-3.6146305605505153</c:v>
                </c:pt>
                <c:pt idx="39">
                  <c:v>-3.6114641262365881</c:v>
                </c:pt>
                <c:pt idx="40">
                  <c:v>-3.6083365451862583</c:v>
                </c:pt>
                <c:pt idx="41">
                  <c:v>-3.605248130155025</c:v>
                </c:pt>
                <c:pt idx="42">
                  <c:v>-3.6021991899818171</c:v>
                </c:pt>
                <c:pt idx="43">
                  <c:v>-3.5991900295581116</c:v>
                </c:pt>
                <c:pt idx="44">
                  <c:v>-3.5962209497974431</c:v>
                </c:pt>
                <c:pt idx="45">
                  <c:v>-3.5932922476053131</c:v>
                </c:pt>
                <c:pt idx="46">
                  <c:v>-3.5904042158495009</c:v>
                </c:pt>
                <c:pt idx="47">
                  <c:v>-3.5875571433307751</c:v>
                </c:pt>
                <c:pt idx="48">
                  <c:v>-3.5847513147540147</c:v>
                </c:pt>
                <c:pt idx="49">
                  <c:v>-3.5819870106997396</c:v>
                </c:pt>
                <c:pt idx="50">
                  <c:v>-3.5792645075960516</c:v>
                </c:pt>
                <c:pt idx="51">
                  <c:v>-3.5765840776909923</c:v>
                </c:pt>
                <c:pt idx="52">
                  <c:v>-3.5739459890253187</c:v>
                </c:pt>
                <c:pt idx="53">
                  <c:v>-3.5713505054056984</c:v>
                </c:pt>
                <c:pt idx="54">
                  <c:v>-3.5687978863783307</c:v>
                </c:pt>
                <c:pt idx="55">
                  <c:v>-3.5662883872029916</c:v>
                </c:pt>
                <c:pt idx="56">
                  <c:v>-3.563822258827507</c:v>
                </c:pt>
                <c:pt idx="57">
                  <c:v>-3.5613997478626591</c:v>
                </c:pt>
                <c:pt idx="58">
                  <c:v>-3.5590210965575264</c:v>
                </c:pt>
                <c:pt idx="59">
                  <c:v>-3.5566865427752563</c:v>
                </c:pt>
                <c:pt idx="60">
                  <c:v>-3.5543963199692823</c:v>
                </c:pt>
                <c:pt idx="61">
                  <c:v>-3.5521506571599764</c:v>
                </c:pt>
                <c:pt idx="62">
                  <c:v>-3.5499497789117473</c:v>
                </c:pt>
                <c:pt idx="63">
                  <c:v>-3.5477939053105869</c:v>
                </c:pt>
                <c:pt idx="64">
                  <c:v>-3.5456832519420582</c:v>
                </c:pt>
                <c:pt idx="65">
                  <c:v>-3.5436180298697395</c:v>
                </c:pt>
                <c:pt idx="66">
                  <c:v>-3.5415984456141167</c:v>
                </c:pt>
                <c:pt idx="67">
                  <c:v>-3.5396247011319319</c:v>
                </c:pt>
                <c:pt idx="68">
                  <c:v>-3.5376969937959899</c:v>
                </c:pt>
                <c:pt idx="69">
                  <c:v>-3.5358155163754166</c:v>
                </c:pt>
                <c:pt idx="70">
                  <c:v>-3.5339804570163871</c:v>
                </c:pt>
                <c:pt idx="71">
                  <c:v>-3.5321919992233068</c:v>
                </c:pt>
                <c:pt idx="72">
                  <c:v>-3.5304503218404664</c:v>
                </c:pt>
                <c:pt idx="73">
                  <c:v>-3.5287555990341515</c:v>
                </c:pt>
                <c:pt idx="74">
                  <c:v>-3.5271080002752306</c:v>
                </c:pt>
                <c:pt idx="75">
                  <c:v>-3.5255076903222067</c:v>
                </c:pt>
                <c:pt idx="76">
                  <c:v>-3.523954829204742</c:v>
                </c:pt>
                <c:pt idx="77">
                  <c:v>-3.5224495722076536</c:v>
                </c:pt>
                <c:pt idx="78">
                  <c:v>-3.5209920698553874</c:v>
                </c:pt>
                <c:pt idx="79">
                  <c:v>-3.5195824678969636</c:v>
                </c:pt>
                <c:pt idx="80">
                  <c:v>-3.5182209072914037</c:v>
                </c:pt>
                <c:pt idx="81">
                  <c:v>-3.5169075241936332</c:v>
                </c:pt>
                <c:pt idx="82">
                  <c:v>-3.5156424499408674</c:v>
                </c:pt>
                <c:pt idx="83">
                  <c:v>-3.5144258110394775</c:v>
                </c:pt>
                <c:pt idx="84">
                  <c:v>-3.5132577291523401</c:v>
                </c:pt>
                <c:pt idx="85">
                  <c:v>-3.5121383210866703</c:v>
                </c:pt>
                <c:pt idx="86">
                  <c:v>-3.5110676987823419</c:v>
                </c:pt>
                <c:pt idx="87">
                  <c:v>-3.5100459693006929</c:v>
                </c:pt>
                <c:pt idx="88">
                  <c:v>-3.5090732348138203</c:v>
                </c:pt>
                <c:pt idx="89">
                  <c:v>-3.5081495925943615</c:v>
                </c:pt>
                <c:pt idx="90">
                  <c:v>-3.50727513500577</c:v>
                </c:pt>
                <c:pt idx="91">
                  <c:v>-3.5064499494930748</c:v>
                </c:pt>
                <c:pt idx="92">
                  <c:v>-3.5056741185741402</c:v>
                </c:pt>
                <c:pt idx="93">
                  <c:v>-3.504947719831411</c:v>
                </c:pt>
                <c:pt idx="94">
                  <c:v>-3.5042708259041566</c:v>
                </c:pt>
                <c:pt idx="95">
                  <c:v>-3.5036435044812055</c:v>
                </c:pt>
                <c:pt idx="96">
                  <c:v>-3.5030658182941776</c:v>
                </c:pt>
                <c:pt idx="97">
                  <c:v>-3.5025378251112094</c:v>
                </c:pt>
                <c:pt idx="98">
                  <c:v>-3.5020595777311798</c:v>
                </c:pt>
                <c:pt idx="99">
                  <c:v>-3.5016311239784281</c:v>
                </c:pt>
                <c:pt idx="100">
                  <c:v>-3.5012525066979729</c:v>
                </c:pt>
                <c:pt idx="101">
                  <c:v>-3.500923763751226</c:v>
                </c:pt>
                <c:pt idx="102">
                  <c:v>-3.5006449280122087</c:v>
                </c:pt>
                <c:pt idx="103">
                  <c:v>-3.5004160273642619</c:v>
                </c:pt>
                <c:pt idx="104">
                  <c:v>-3.5002370846972606</c:v>
                </c:pt>
                <c:pt idx="105">
                  <c:v>-3.5001081179053215</c:v>
                </c:pt>
                <c:pt idx="106">
                  <c:v>-3.500029139885017</c:v>
                </c:pt>
                <c:pt idx="107">
                  <c:v>-3.5000001585340828</c:v>
                </c:pt>
                <c:pt idx="108">
                  <c:v>-3.50002117675063</c:v>
                </c:pt>
                <c:pt idx="109">
                  <c:v>-3.5000921924328545</c:v>
                </c:pt>
                <c:pt idx="110">
                  <c:v>-3.5002131984792473</c:v>
                </c:pt>
                <c:pt idx="111">
                  <c:v>-3.500384182789305</c:v>
                </c:pt>
                <c:pt idx="112">
                  <c:v>-3.5006051282647381</c:v>
                </c:pt>
                <c:pt idx="113">
                  <c:v>-3.500876012811184</c:v>
                </c:pt>
                <c:pt idx="114">
                  <c:v>-3.5011968093404131</c:v>
                </c:pt>
                <c:pt idx="115">
                  <c:v>-3.5015674857730406</c:v>
                </c:pt>
                <c:pt idx="116">
                  <c:v>-3.5019880050417318</c:v>
                </c:pt>
                <c:pt idx="117">
                  <c:v>-3.50245832509491</c:v>
                </c:pt>
                <c:pt idx="118">
                  <c:v>-3.5029783989009622</c:v>
                </c:pt>
                <c:pt idx="119">
                  <c:v>-3.5035481744529409</c:v>
                </c:pt>
                <c:pt idx="120">
                  <c:v>-3.5041675947737656</c:v>
                </c:pt>
                <c:pt idx="121">
                  <c:v>-3.5048365979219209</c:v>
                </c:pt>
                <c:pt idx="122">
                  <c:v>-3.5055551169976491</c:v>
                </c:pt>
                <c:pt idx="123">
                  <c:v>-3.5063230801496417</c:v>
                </c:pt>
                <c:pt idx="124">
                  <c:v>-3.507140410582223</c:v>
                </c:pt>
                <c:pt idx="125">
                  <c:v>-3.5080070265630314</c:v>
                </c:pt>
                <c:pt idx="126">
                  <c:v>-3.5089228414311906</c:v>
                </c:pt>
                <c:pt idx="127">
                  <c:v>-3.5098877636059771</c:v>
                </c:pt>
                <c:pt idx="128">
                  <c:v>-3.5109016965959778</c:v>
                </c:pt>
                <c:pt idx="129">
                  <c:v>-3.511964539008738</c:v>
                </c:pt>
                <c:pt idx="130">
                  <c:v>-3.5130761845609024</c:v>
                </c:pt>
                <c:pt idx="131">
                  <c:v>-3.5142365220888423</c:v>
                </c:pt>
                <c:pt idx="132">
                  <c:v>-3.515445435559772</c:v>
                </c:pt>
                <c:pt idx="133">
                  <c:v>-3.5167028040833515</c:v>
                </c:pt>
                <c:pt idx="134">
                  <c:v>-3.5180085019237759</c:v>
                </c:pt>
                <c:pt idx="135">
                  <c:v>-3.5193623985123499</c:v>
                </c:pt>
                <c:pt idx="136">
                  <c:v>-3.5207643584605428</c:v>
                </c:pt>
                <c:pt idx="137">
                  <c:v>-3.5222142415735282</c:v>
                </c:pt>
                <c:pt idx="138">
                  <c:v>-3.5237119028642025</c:v>
                </c:pt>
                <c:pt idx="139">
                  <c:v>-3.5252571925676848</c:v>
                </c:pt>
                <c:pt idx="140">
                  <c:v>-3.5268499561562927</c:v>
                </c:pt>
                <c:pt idx="141">
                  <c:v>-3.5284900343549945</c:v>
                </c:pt>
                <c:pt idx="142">
                  <c:v>-3.5301772631573374</c:v>
                </c:pt>
                <c:pt idx="143">
                  <c:v>-3.5319114738418471</c:v>
                </c:pt>
                <c:pt idx="144">
                  <c:v>-3.5336924929888998</c:v>
                </c:pt>
                <c:pt idx="145">
                  <c:v>-3.5355201424980653</c:v>
                </c:pt>
                <c:pt idx="146">
                  <c:v>-3.5373942396059159</c:v>
                </c:pt>
                <c:pt idx="147">
                  <c:v>-3.5393145969043021</c:v>
                </c:pt>
                <c:pt idx="148">
                  <c:v>-3.5412810223590951</c:v>
                </c:pt>
                <c:pt idx="149">
                  <c:v>-3.5432933193293872</c:v>
                </c:pt>
                <c:pt idx="150">
                  <c:v>-3.545351286587159</c:v>
                </c:pt>
                <c:pt idx="151">
                  <c:v>-3.5474547183373994</c:v>
                </c:pt>
                <c:pt idx="152">
                  <c:v>-3.5496034042386864</c:v>
                </c:pt>
                <c:pt idx="153">
                  <c:v>-3.5517971294242203</c:v>
                </c:pt>
                <c:pt idx="154">
                  <c:v>-3.5540356745233104</c:v>
                </c:pt>
                <c:pt idx="155">
                  <c:v>-3.5563188156833121</c:v>
                </c:pt>
                <c:pt idx="156">
                  <c:v>-3.5586463245920128</c:v>
                </c:pt>
                <c:pt idx="157">
                  <c:v>-3.5610179685004608</c:v>
                </c:pt>
                <c:pt idx="158">
                  <c:v>-3.5634335102462416</c:v>
                </c:pt>
                <c:pt idx="159">
                  <c:v>-3.5658927082771936</c:v>
                </c:pt>
                <c:pt idx="160">
                  <c:v>-3.5683953166755633</c:v>
                </c:pt>
                <c:pt idx="161">
                  <c:v>-3.5709410851825956</c:v>
                </c:pt>
                <c:pt idx="162">
                  <c:v>-3.573529759223562</c:v>
                </c:pt>
                <c:pt idx="163">
                  <c:v>-3.5761610799332151</c:v>
                </c:pt>
                <c:pt idx="164">
                  <c:v>-3.578834784181677</c:v>
                </c:pt>
                <c:pt idx="165">
                  <c:v>-3.5815506046007513</c:v>
                </c:pt>
                <c:pt idx="166">
                  <c:v>-3.5843082696106583</c:v>
                </c:pt>
                <c:pt idx="167">
                  <c:v>-3.587107503447196</c:v>
                </c:pt>
                <c:pt idx="168">
                  <c:v>-3.5899480261893126</c:v>
                </c:pt>
                <c:pt idx="169">
                  <c:v>-3.592829553787102</c:v>
                </c:pt>
                <c:pt idx="170">
                  <c:v>-3.595751798090205</c:v>
                </c:pt>
                <c:pt idx="171">
                  <c:v>-3.5987144668766264</c:v>
                </c:pt>
                <c:pt idx="172">
                  <c:v>-3.6017172638819566</c:v>
                </c:pt>
                <c:pt idx="173">
                  <c:v>-3.6047598888289976</c:v>
                </c:pt>
                <c:pt idx="174">
                  <c:v>-3.60784203745779</c:v>
                </c:pt>
                <c:pt idx="175">
                  <c:v>-3.6109634015560395</c:v>
                </c:pt>
                <c:pt idx="176">
                  <c:v>-3.614123668989937</c:v>
                </c:pt>
                <c:pt idx="177">
                  <c:v>-3.617322523735373</c:v>
                </c:pt>
                <c:pt idx="178">
                  <c:v>-3.6205596459095393</c:v>
                </c:pt>
                <c:pt idx="179">
                  <c:v>-3.6238347118029148</c:v>
                </c:pt>
                <c:pt idx="180">
                  <c:v>-3.6271473939116401</c:v>
                </c:pt>
                <c:pt idx="181">
                  <c:v>-3.6304973609702644</c:v>
                </c:pt>
                <c:pt idx="182">
                  <c:v>-3.6338842779848743</c:v>
                </c:pt>
                <c:pt idx="183">
                  <c:v>-3.6373078062665902</c:v>
                </c:pt>
                <c:pt idx="184">
                  <c:v>-3.640767603465437</c:v>
                </c:pt>
                <c:pt idx="185">
                  <c:v>-3.6442633236045778</c:v>
                </c:pt>
                <c:pt idx="186">
                  <c:v>-3.6477946171149123</c:v>
                </c:pt>
                <c:pt idx="187">
                  <c:v>-3.6513611308700309</c:v>
                </c:pt>
                <c:pt idx="188">
                  <c:v>-3.6549625082215318</c:v>
                </c:pt>
                <c:pt idx="189">
                  <c:v>-3.65859838903468</c:v>
                </c:pt>
                <c:pt idx="190">
                  <c:v>-3.6622684097244247</c:v>
                </c:pt>
                <c:pt idx="191">
                  <c:v>-3.6659722032917545</c:v>
                </c:pt>
                <c:pt idx="192">
                  <c:v>-3.6697093993603995</c:v>
                </c:pt>
                <c:pt idx="193">
                  <c:v>-3.6734796242138676</c:v>
                </c:pt>
                <c:pt idx="194">
                  <c:v>-3.6772825008328147</c:v>
                </c:pt>
                <c:pt idx="195">
                  <c:v>-3.681117648932748</c:v>
                </c:pt>
                <c:pt idx="196">
                  <c:v>-3.6849846850020538</c:v>
                </c:pt>
                <c:pt idx="197">
                  <c:v>-3.6888832223403476</c:v>
                </c:pt>
                <c:pt idx="198">
                  <c:v>-3.6928128710971442</c:v>
                </c:pt>
                <c:pt idx="199">
                  <c:v>-3.6967732383108425</c:v>
                </c:pt>
                <c:pt idx="200">
                  <c:v>-3.7007639279480218</c:v>
                </c:pt>
                <c:pt idx="201">
                  <c:v>-3.7047845409430433</c:v>
                </c:pt>
                <c:pt idx="202">
                  <c:v>-3.7088346752379593</c:v>
                </c:pt>
                <c:pt idx="203">
                  <c:v>-3.7129139258227135</c:v>
                </c:pt>
                <c:pt idx="204">
                  <c:v>-3.7170218847756487</c:v>
                </c:pt>
                <c:pt idx="205">
                  <c:v>-3.7211581413042913</c:v>
                </c:pt>
                <c:pt idx="206">
                  <c:v>-3.7253222817864367</c:v>
                </c:pt>
                <c:pt idx="207">
                  <c:v>-3.7295138898115057</c:v>
                </c:pt>
                <c:pt idx="208">
                  <c:v>-3.7337325462221895</c:v>
                </c:pt>
                <c:pt idx="209">
                  <c:v>-3.7379778291563621</c:v>
                </c:pt>
                <c:pt idx="210">
                  <c:v>-3.7422493140892681</c:v>
                </c:pt>
                <c:pt idx="211">
                  <c:v>-3.7465465738759733</c:v>
                </c:pt>
                <c:pt idx="212">
                  <c:v>-3.7508691787940807</c:v>
                </c:pt>
                <c:pt idx="213">
                  <c:v>-3.7552166965867002</c:v>
                </c:pt>
                <c:pt idx="214">
                  <c:v>-3.7595886925056758</c:v>
                </c:pt>
                <c:pt idx="215">
                  <c:v>-3.7639847293550588</c:v>
                </c:pt>
                <c:pt idx="216">
                  <c:v>-3.7684043675348273</c:v>
                </c:pt>
                <c:pt idx="217">
                  <c:v>-3.7728471650848467</c:v>
                </c:pt>
                <c:pt idx="218">
                  <c:v>-3.7773126777290642</c:v>
                </c:pt>
                <c:pt idx="219">
                  <c:v>-3.7818004589199368</c:v>
                </c:pt>
                <c:pt idx="220">
                  <c:v>-3.786310059883085</c:v>
                </c:pt>
                <c:pt idx="221">
                  <c:v>-3.7908410296621704</c:v>
                </c:pt>
                <c:pt idx="222">
                  <c:v>-3.7953929151639914</c:v>
                </c:pt>
                <c:pt idx="223">
                  <c:v>-3.7999652612037904</c:v>
                </c:pt>
                <c:pt idx="224">
                  <c:v>-3.8045576105507739</c:v>
                </c:pt>
                <c:pt idx="225">
                  <c:v>-3.809169503973834</c:v>
                </c:pt>
                <c:pt idx="226">
                  <c:v>-3.8138004802874721</c:v>
                </c:pt>
                <c:pt idx="227">
                  <c:v>-3.8184500763979159</c:v>
                </c:pt>
                <c:pt idx="228">
                  <c:v>-3.8231178273494284</c:v>
                </c:pt>
                <c:pt idx="229">
                  <c:v>-3.8278032663708048</c:v>
                </c:pt>
                <c:pt idx="230">
                  <c:v>-3.8325059249220477</c:v>
                </c:pt>
                <c:pt idx="231">
                  <c:v>-3.83722533274122</c:v>
                </c:pt>
                <c:pt idx="232">
                  <c:v>-3.8419610178914732</c:v>
                </c:pt>
                <c:pt idx="233">
                  <c:v>-3.8467125068082386</c:v>
                </c:pt>
                <c:pt idx="234">
                  <c:v>-3.8514793243465837</c:v>
                </c:pt>
                <c:pt idx="235">
                  <c:v>-3.856260993828728</c:v>
                </c:pt>
                <c:pt idx="236">
                  <c:v>-3.8610570370917068</c:v>
                </c:pt>
                <c:pt idx="237">
                  <c:v>-3.8658669745351912</c:v>
                </c:pt>
                <c:pt idx="238">
                  <c:v>-3.8706903251694444</c:v>
                </c:pt>
                <c:pt idx="239">
                  <c:v>-3.8755266066634237</c:v>
                </c:pt>
                <c:pt idx="240">
                  <c:v>-3.8803753353930088</c:v>
                </c:pt>
                <c:pt idx="241">
                  <c:v>-3.8852360264893679</c:v>
                </c:pt>
                <c:pt idx="242">
                  <c:v>-3.8901081938874413</c:v>
                </c:pt>
                <c:pt idx="243">
                  <c:v>-3.8949913503745504</c:v>
                </c:pt>
                <c:pt idx="244">
                  <c:v>-3.8998850076391149</c:v>
                </c:pt>
                <c:pt idx="245">
                  <c:v>-3.9047886763194866</c:v>
                </c:pt>
                <c:pt idx="246">
                  <c:v>-3.9097018660528837</c:v>
                </c:pt>
                <c:pt idx="247">
                  <c:v>-3.9146240855244274</c:v>
                </c:pt>
                <c:pt idx="248">
                  <c:v>-3.9195548425162721</c:v>
                </c:pt>
                <c:pt idx="249">
                  <c:v>-3.9244936439568279</c:v>
                </c:pt>
                <c:pt idx="250">
                  <c:v>-3.9294399959700663</c:v>
                </c:pt>
                <c:pt idx="251">
                  <c:v>-3.9343934039249078</c:v>
                </c:pt>
                <c:pt idx="252">
                  <c:v>-3.939353372484685</c:v>
                </c:pt>
                <c:pt idx="253">
                  <c:v>-3.944319405656675</c:v>
                </c:pt>
                <c:pt idx="254">
                  <c:v>-3.9492910068416989</c:v>
                </c:pt>
                <c:pt idx="255">
                  <c:v>-3.9542676788837814</c:v>
                </c:pt>
                <c:pt idx="256">
                  <c:v>-3.9592489241198656</c:v>
                </c:pt>
                <c:pt idx="257">
                  <c:v>-3.9642342444295782</c:v>
                </c:pt>
                <c:pt idx="258">
                  <c:v>-3.9692231412850436</c:v>
                </c:pt>
                <c:pt idx="259">
                  <c:v>-3.9742151158007326</c:v>
                </c:pt>
                <c:pt idx="260">
                  <c:v>-3.9792096687833549</c:v>
                </c:pt>
                <c:pt idx="261">
                  <c:v>-3.9842063007817732</c:v>
                </c:pt>
                <c:pt idx="262">
                  <c:v>-3.9892045121369519</c:v>
                </c:pt>
                <c:pt idx="263">
                  <c:v>-3.9942038030319207</c:v>
                </c:pt>
                <c:pt idx="264">
                  <c:v>-3.9992036735417567</c:v>
                </c:pt>
                <c:pt idx="265">
                  <c:v>-4.0042036236835745</c:v>
                </c:pt>
                <c:pt idx="266">
                  <c:v>-4.0092031534665269</c:v>
                </c:pt>
                <c:pt idx="267">
                  <c:v>-4.0142017629418021</c:v>
                </c:pt>
                <c:pt idx="268">
                  <c:v>-4.0191989522526175</c:v>
                </c:pt>
                <c:pt idx="269">
                  <c:v>-4.0241942216842075</c:v>
                </c:pt>
                <c:pt idx="270">
                  <c:v>-4.0291870717137899</c:v>
                </c:pt>
                <c:pt idx="271">
                  <c:v>-4.034177003060524</c:v>
                </c:pt>
                <c:pt idx="272">
                  <c:v>-4.0391635167354325</c:v>
                </c:pt>
                <c:pt idx="273">
                  <c:v>-4.044146114091304</c:v>
                </c:pt>
                <c:pt idx="274">
                  <c:v>-4.049124296872554</c:v>
                </c:pt>
                <c:pt idx="275">
                  <c:v>-4.0540975672650541</c:v>
                </c:pt>
                <c:pt idx="276">
                  <c:v>-4.0590654279459084</c:v>
                </c:pt>
                <c:pt idx="277">
                  <c:v>-4.0640273821331903</c:v>
                </c:pt>
                <c:pt idx="278">
                  <c:v>-4.0689829336356134</c:v>
                </c:pt>
                <c:pt idx="279">
                  <c:v>-4.0739315869021588</c:v>
                </c:pt>
                <c:pt idx="280">
                  <c:v>-4.078872847071624</c:v>
                </c:pt>
                <c:pt idx="281">
                  <c:v>-4.083806220022109</c:v>
                </c:pt>
                <c:pt idx="282">
                  <c:v>-4.0887312124204298</c:v>
                </c:pt>
                <c:pt idx="283">
                  <c:v>-4.0936473317714519</c:v>
                </c:pt>
                <c:pt idx="284">
                  <c:v>-4.0985540864673347</c:v>
                </c:pt>
                <c:pt idx="285">
                  <c:v>-4.1034509858366999</c:v>
                </c:pt>
                <c:pt idx="286">
                  <c:v>-4.1083375401936895</c:v>
                </c:pt>
                <c:pt idx="287">
                  <c:v>-4.1132132608869414</c:v>
                </c:pt>
                <c:pt idx="288">
                  <c:v>-4.1180776603484484</c:v>
                </c:pt>
                <c:pt idx="289">
                  <c:v>-4.1229302521423188</c:v>
                </c:pt>
                <c:pt idx="290">
                  <c:v>-4.1277705510134153</c:v>
                </c:pt>
                <c:pt idx="291">
                  <c:v>-4.1325980729358864</c:v>
                </c:pt>
                <c:pt idx="292">
                  <c:v>-4.1374123351615619</c:v>
                </c:pt>
                <c:pt idx="293">
                  <c:v>-4.1422128562682312</c:v>
                </c:pt>
                <c:pt idx="294">
                  <c:v>-4.1469991562077837</c:v>
                </c:pt>
                <c:pt idx="295">
                  <c:v>-4.1517707563542148</c:v>
                </c:pt>
                <c:pt idx="296">
                  <c:v>-4.1565271795514853</c:v>
                </c:pt>
                <c:pt idx="297">
                  <c:v>-4.1612679501612391</c:v>
                </c:pt>
                <c:pt idx="298">
                  <c:v>-4.1659925941103673</c:v>
                </c:pt>
                <c:pt idx="299">
                  <c:v>-4.1707006389384107</c:v>
                </c:pt>
                <c:pt idx="300">
                  <c:v>-4.1753916138448099</c:v>
                </c:pt>
                <c:pt idx="301">
                  <c:v>-4.1800650497359841</c:v>
                </c:pt>
                <c:pt idx="302">
                  <c:v>-4.1847204792722383</c:v>
                </c:pt>
                <c:pt idx="303">
                  <c:v>-4.1893574369144986</c:v>
                </c:pt>
                <c:pt idx="304">
                  <c:v>-4.1939754589708649</c:v>
                </c:pt>
                <c:pt idx="305">
                  <c:v>-4.1985740836429795</c:v>
                </c:pt>
                <c:pt idx="306">
                  <c:v>-4.2031528510722085</c:v>
                </c:pt>
                <c:pt idx="307">
                  <c:v>-4.207711303385623</c:v>
                </c:pt>
                <c:pt idx="308">
                  <c:v>-4.212248984741791</c:v>
                </c:pt>
                <c:pt idx="309">
                  <c:v>-4.2167654413763591</c:v>
                </c:pt>
                <c:pt idx="310">
                  <c:v>-4.2212602216474266</c:v>
                </c:pt>
                <c:pt idx="311">
                  <c:v>-4.2257328760807118</c:v>
                </c:pt>
                <c:pt idx="312">
                  <c:v>-4.2301829574144989</c:v>
                </c:pt>
                <c:pt idx="313">
                  <c:v>-4.2346100206443635</c:v>
                </c:pt>
                <c:pt idx="314">
                  <c:v>-4.2390136230676712</c:v>
                </c:pt>
                <c:pt idx="315">
                  <c:v>-4.2433933243278501</c:v>
                </c:pt>
                <c:pt idx="316">
                  <c:v>-4.2477486864584222</c:v>
                </c:pt>
                <c:pt idx="317">
                  <c:v>-4.2520792739268058</c:v>
                </c:pt>
                <c:pt idx="318">
                  <c:v>-4.2563846536778618</c:v>
                </c:pt>
                <c:pt idx="319">
                  <c:v>-4.2606643951772032</c:v>
                </c:pt>
                <c:pt idx="320">
                  <c:v>-4.2649180704542466</c:v>
                </c:pt>
                <c:pt idx="321">
                  <c:v>-4.269145254145009</c:v>
                </c:pt>
                <c:pt idx="322">
                  <c:v>-4.273345523534644</c:v>
                </c:pt>
                <c:pt idx="323">
                  <c:v>-4.2775184585997117</c:v>
                </c:pt>
                <c:pt idx="324">
                  <c:v>-4.2816636420501855</c:v>
                </c:pt>
                <c:pt idx="325">
                  <c:v>-4.2857806593711718</c:v>
                </c:pt>
                <c:pt idx="326">
                  <c:v>-4.2898690988643713</c:v>
                </c:pt>
                <c:pt idx="327">
                  <c:v>-4.2939285516892411</c:v>
                </c:pt>
                <c:pt idx="328">
                  <c:v>-4.2979586119038817</c:v>
                </c:pt>
                <c:pt idx="329">
                  <c:v>-4.3019588765056307</c:v>
                </c:pt>
                <c:pt idx="330">
                  <c:v>-4.3059289454713596</c:v>
                </c:pt>
                <c:pt idx="331">
                  <c:v>-4.3098684217974821</c:v>
                </c:pt>
                <c:pt idx="332">
                  <c:v>-4.3137769115396463</c:v>
                </c:pt>
                <c:pt idx="333">
                  <c:v>-4.3176540238521381</c:v>
                </c:pt>
                <c:pt idx="334">
                  <c:v>-4.3214993710269543</c:v>
                </c:pt>
                <c:pt idx="335">
                  <c:v>-4.3253125685325839</c:v>
                </c:pt>
                <c:pt idx="336">
                  <c:v>-4.3290932350524525</c:v>
                </c:pt>
                <c:pt idx="337">
                  <c:v>-4.3328409925230593</c:v>
                </c:pt>
                <c:pt idx="338">
                  <c:v>-4.3365554661717809</c:v>
                </c:pt>
                <c:pt idx="339">
                  <c:v>-4.3402362845543472</c:v>
                </c:pt>
                <c:pt idx="340">
                  <c:v>-4.3438830795919872</c:v>
                </c:pt>
                <c:pt idx="341">
                  <c:v>-4.3474954866082358</c:v>
                </c:pt>
                <c:pt idx="342">
                  <c:v>-4.3510731443654027</c:v>
                </c:pt>
                <c:pt idx="343">
                  <c:v>-4.3546156951006934</c:v>
                </c:pt>
                <c:pt idx="344">
                  <c:v>-4.358122784561985</c:v>
                </c:pt>
                <c:pt idx="345">
                  <c:v>-4.3615940620432561</c:v>
                </c:pt>
                <c:pt idx="346">
                  <c:v>-4.3650291804196497</c:v>
                </c:pt>
                <c:pt idx="347">
                  <c:v>-4.3684277961821918</c:v>
                </c:pt>
                <c:pt idx="348">
                  <c:v>-4.3717895694721376</c:v>
                </c:pt>
                <c:pt idx="349">
                  <c:v>-4.3751141641149598</c:v>
                </c:pt>
                <c:pt idx="350">
                  <c:v>-4.3784012476539642</c:v>
                </c:pt>
                <c:pt idx="351">
                  <c:v>-4.381650491383537</c:v>
                </c:pt>
                <c:pt idx="352">
                  <c:v>-4.3848615703820117</c:v>
                </c:pt>
                <c:pt idx="353">
                  <c:v>-4.388034163544166</c:v>
                </c:pt>
                <c:pt idx="354">
                  <c:v>-4.3911679536133263</c:v>
                </c:pt>
                <c:pt idx="355">
                  <c:v>-4.3942626272130978</c:v>
                </c:pt>
                <c:pt idx="356">
                  <c:v>-4.3973178748786985</c:v>
                </c:pt>
                <c:pt idx="357">
                  <c:v>-4.4003333910879086</c:v>
                </c:pt>
                <c:pt idx="358">
                  <c:v>-4.4033088742916204</c:v>
                </c:pt>
                <c:pt idx="359">
                  <c:v>-4.406244026943992</c:v>
                </c:pt>
                <c:pt idx="360">
                  <c:v>-4.4091385555322056</c:v>
                </c:pt>
                <c:pt idx="361">
                  <c:v>-4.4119921706058127</c:v>
                </c:pt>
                <c:pt idx="362">
                  <c:v>-4.4148045868056851</c:v>
                </c:pt>
                <c:pt idx="363">
                  <c:v>-4.4175755228925464</c:v>
                </c:pt>
                <c:pt idx="364">
                  <c:v>-4.4203047017750974</c:v>
                </c:pt>
                <c:pt idx="365">
                  <c:v>-4.4229918505377235</c:v>
                </c:pt>
                <c:pt idx="366">
                  <c:v>-4.4256367004677877</c:v>
                </c:pt>
                <c:pt idx="367">
                  <c:v>-4.4282389870825005</c:v>
                </c:pt>
                <c:pt idx="368">
                  <c:v>-4.4307984501553701</c:v>
                </c:pt>
                <c:pt idx="369">
                  <c:v>-4.4333148337422221</c:v>
                </c:pt>
                <c:pt idx="370">
                  <c:v>-4.4357878862067945</c:v>
                </c:pt>
                <c:pt idx="371">
                  <c:v>-4.4382173602459005</c:v>
                </c:pt>
                <c:pt idx="372">
                  <c:v>-4.4406030129141625</c:v>
                </c:pt>
                <c:pt idx="373">
                  <c:v>-4.4429446056483011</c:v>
                </c:pt>
                <c:pt idx="374">
                  <c:v>-4.4452419042909943</c:v>
                </c:pt>
                <c:pt idx="375">
                  <c:v>-4.4474946791142917</c:v>
                </c:pt>
                <c:pt idx="376">
                  <c:v>-4.449702704842589</c:v>
                </c:pt>
                <c:pt idx="377">
                  <c:v>-4.4518657606751528</c:v>
                </c:pt>
                <c:pt idx="378">
                  <c:v>-4.4539836303082021</c:v>
                </c:pt>
                <c:pt idx="379">
                  <c:v>-4.4560561019565403</c:v>
                </c:pt>
                <c:pt idx="380">
                  <c:v>-4.4580829683747272</c:v>
                </c:pt>
                <c:pt idx="381">
                  <c:v>-4.460064026877812</c:v>
                </c:pt>
                <c:pt idx="382">
                  <c:v>-4.4619990793615942</c:v>
                </c:pt>
                <c:pt idx="383">
                  <c:v>-4.4638879323224376</c:v>
                </c:pt>
                <c:pt idx="384">
                  <c:v>-4.4657303968766211</c:v>
                </c:pt>
                <c:pt idx="385">
                  <c:v>-4.4675262887792249</c:v>
                </c:pt>
                <c:pt idx="386">
                  <c:v>-4.469275428442554</c:v>
                </c:pt>
                <c:pt idx="387">
                  <c:v>-4.4709776409541009</c:v>
                </c:pt>
                <c:pt idx="388">
                  <c:v>-4.4726327560940318</c:v>
                </c:pt>
                <c:pt idx="389">
                  <c:v>-4.474240608352213</c:v>
                </c:pt>
                <c:pt idx="390">
                  <c:v>-4.4758010369447581</c:v>
                </c:pt>
                <c:pt idx="391">
                  <c:v>-4.4773138858301085</c:v>
                </c:pt>
                <c:pt idx="392">
                  <c:v>-4.478779003724636</c:v>
                </c:pt>
                <c:pt idx="393">
                  <c:v>-4.4801962441177716</c:v>
                </c:pt>
                <c:pt idx="394">
                  <c:v>-4.4815654652866579</c:v>
                </c:pt>
                <c:pt idx="395">
                  <c:v>-4.4828865303103198</c:v>
                </c:pt>
                <c:pt idx="396">
                  <c:v>-4.4841593070833534</c:v>
                </c:pt>
                <c:pt idx="397">
                  <c:v>-4.4853836683291446</c:v>
                </c:pt>
                <c:pt idx="398">
                  <c:v>-4.4865594916125868</c:v>
                </c:pt>
                <c:pt idx="399">
                  <c:v>-4.4876866593523328</c:v>
                </c:pt>
                <c:pt idx="400">
                  <c:v>-4.4887650588325485</c:v>
                </c:pt>
                <c:pt idx="401">
                  <c:v>-4.4897945822141834</c:v>
                </c:pt>
                <c:pt idx="402">
                  <c:v>-4.4907751265457581</c:v>
                </c:pt>
                <c:pt idx="403">
                  <c:v>-4.4917065937736558</c:v>
                </c:pt>
                <c:pt idx="404">
                  <c:v>-4.4925888907519296</c:v>
                </c:pt>
                <c:pt idx="405">
                  <c:v>-4.4934219292516184</c:v>
                </c:pt>
                <c:pt idx="406">
                  <c:v>-4.4942056259695651</c:v>
                </c:pt>
                <c:pt idx="407">
                  <c:v>-4.4949399025367516</c:v>
                </c:pt>
                <c:pt idx="408">
                  <c:v>-4.495624685526133</c:v>
                </c:pt>
                <c:pt idx="409">
                  <c:v>-4.496259906459982</c:v>
                </c:pt>
                <c:pt idx="410">
                  <c:v>-4.4968455018167326</c:v>
                </c:pt>
                <c:pt idx="411">
                  <c:v>-4.4973814130373375</c:v>
                </c:pt>
                <c:pt idx="412">
                  <c:v>-4.4978675865311226</c:v>
                </c:pt>
                <c:pt idx="413">
                  <c:v>-4.4983039736811428</c:v>
                </c:pt>
                <c:pt idx="414">
                  <c:v>-4.4986905308490464</c:v>
                </c:pt>
                <c:pt idx="415">
                  <c:v>-4.4990272193794398</c:v>
                </c:pt>
                <c:pt idx="416">
                  <c:v>-4.4993140056037495</c:v>
                </c:pt>
                <c:pt idx="417">
                  <c:v>-4.4995508608435921</c:v>
                </c:pt>
                <c:pt idx="418">
                  <c:v>-4.499737761413642</c:v>
                </c:pt>
                <c:pt idx="419">
                  <c:v>-4.4998746886239971</c:v>
                </c:pt>
                <c:pt idx="420">
                  <c:v>-4.4999616287820503</c:v>
                </c:pt>
                <c:pt idx="421">
                  <c:v>-4.4999985731938592</c:v>
                </c:pt>
                <c:pt idx="422">
                  <c:v>-4.4999855181650119</c:v>
                </c:pt>
                <c:pt idx="423">
                  <c:v>-4.4999224650010019</c:v>
                </c:pt>
                <c:pt idx="424">
                  <c:v>-4.4998094200070931</c:v>
                </c:pt>
                <c:pt idx="425">
                  <c:v>-4.499646394487689</c:v>
                </c:pt>
                <c:pt idx="426">
                  <c:v>-4.4994334047452069</c:v>
                </c:pt>
                <c:pt idx="427">
                  <c:v>-4.4991704720784433</c:v>
                </c:pt>
                <c:pt idx="428">
                  <c:v>-4.4988576227804469</c:v>
                </c:pt>
                <c:pt idx="429">
                  <c:v>-4.4984948881358848</c:v>
                </c:pt>
                <c:pt idx="430">
                  <c:v>-4.4980823044179203</c:v>
                </c:pt>
                <c:pt idx="431">
                  <c:v>-4.4976199128845815</c:v>
                </c:pt>
                <c:pt idx="432">
                  <c:v>-4.4971077597746358</c:v>
                </c:pt>
                <c:pt idx="433">
                  <c:v>-4.4965458963029681</c:v>
                </c:pt>
                <c:pt idx="434">
                  <c:v>-4.4959343786554564</c:v>
                </c:pt>
                <c:pt idx="435">
                  <c:v>-4.4952732679833565</c:v>
                </c:pt>
                <c:pt idx="436">
                  <c:v>-4.4945626303971853</c:v>
                </c:pt>
                <c:pt idx="437">
                  <c:v>-4.493802536960108</c:v>
                </c:pt>
                <c:pt idx="438">
                  <c:v>-4.4929930636808351</c:v>
                </c:pt>
                <c:pt idx="439">
                  <c:v>-4.4921342915060212</c:v>
                </c:pt>
                <c:pt idx="440">
                  <c:v>-4.491226306312166</c:v>
                </c:pt>
                <c:pt idx="441">
                  <c:v>-4.4902691988970345</c:v>
                </c:pt>
                <c:pt idx="442">
                  <c:v>-4.4892630649705696</c:v>
                </c:pt>
                <c:pt idx="443">
                  <c:v>-4.4882080051453253</c:v>
                </c:pt>
                <c:pt idx="444">
                  <c:v>-4.4871041249264048</c:v>
                </c:pt>
                <c:pt idx="445">
                  <c:v>-4.4859515347009102</c:v>
                </c:pt>
                <c:pt idx="446">
                  <c:v>-4.4847503497269043</c:v>
                </c:pt>
                <c:pt idx="447">
                  <c:v>-4.4835006901218826</c:v>
                </c:pt>
                <c:pt idx="448">
                  <c:v>-4.4822026808507651</c:v>
                </c:pt>
                <c:pt idx="449">
                  <c:v>-4.4808564517133966</c:v>
                </c:pt>
                <c:pt idx="450">
                  <c:v>-4.4794621373315691</c:v>
                </c:pt>
                <c:pt idx="451">
                  <c:v>-4.4780198771355586</c:v>
                </c:pt>
                <c:pt idx="452">
                  <c:v>-4.476529815350184</c:v>
                </c:pt>
                <c:pt idx="453">
                  <c:v>-4.4749921009803808</c:v>
                </c:pt>
                <c:pt idx="454">
                  <c:v>-4.4734068877963047</c:v>
                </c:pt>
                <c:pt idx="455">
                  <c:v>-4.4717743343179537</c:v>
                </c:pt>
                <c:pt idx="456">
                  <c:v>-4.4700946037993141</c:v>
                </c:pt>
                <c:pt idx="457">
                  <c:v>-4.4683678642120395</c:v>
                </c:pt>
                <c:pt idx="458">
                  <c:v>-4.4665942882286487</c:v>
                </c:pt>
                <c:pt idx="459">
                  <c:v>-4.4647740532052627</c:v>
                </c:pt>
                <c:pt idx="460">
                  <c:v>-4.4629073411638664</c:v>
                </c:pt>
                <c:pt idx="461">
                  <c:v>-4.4609943387741078</c:v>
                </c:pt>
                <c:pt idx="462">
                  <c:v>-4.4590352373346338</c:v>
                </c:pt>
                <c:pt idx="463">
                  <c:v>-4.4570302327539535</c:v>
                </c:pt>
                <c:pt idx="464">
                  <c:v>-4.4549795255308551</c:v>
                </c:pt>
                <c:pt idx="465">
                  <c:v>-4.4528833207343519</c:v>
                </c:pt>
                <c:pt idx="466">
                  <c:v>-4.4507418279831779</c:v>
                </c:pt>
                <c:pt idx="467">
                  <c:v>-4.4485552614248212</c:v>
                </c:pt>
                <c:pt idx="468">
                  <c:v>-4.4463238397141174</c:v>
                </c:pt>
                <c:pt idx="469">
                  <c:v>-4.4440477859913772</c:v>
                </c:pt>
                <c:pt idx="470">
                  <c:v>-4.4417273278600762</c:v>
                </c:pt>
                <c:pt idx="471">
                  <c:v>-4.4393626973640945</c:v>
                </c:pt>
                <c:pt idx="472">
                  <c:v>-4.4369541309645113</c:v>
                </c:pt>
                <c:pt idx="473">
                  <c:v>-4.4345018695159579</c:v>
                </c:pt>
                <c:pt idx="474">
                  <c:v>-4.4320061582425367</c:v>
                </c:pt>
                <c:pt idx="475">
                  <c:v>-4.4294672467132958</c:v>
                </c:pt>
                <c:pt idx="476">
                  <c:v>-4.4268853888172721</c:v>
                </c:pt>
                <c:pt idx="477">
                  <c:v>-4.4242608427381018</c:v>
                </c:pt>
                <c:pt idx="478">
                  <c:v>-4.4215938709282083</c:v>
                </c:pt>
                <c:pt idx="479">
                  <c:v>-4.4188847400825493</c:v>
                </c:pt>
                <c:pt idx="480">
                  <c:v>-4.4161337211119509</c:v>
                </c:pt>
                <c:pt idx="481">
                  <c:v>-4.4133410891160185</c:v>
                </c:pt>
                <c:pt idx="482">
                  <c:v>-4.4105071233556234</c:v>
                </c:pt>
                <c:pt idx="483">
                  <c:v>-4.4076321072249813</c:v>
                </c:pt>
                <c:pt idx="484">
                  <c:v>-4.4047163282233095</c:v>
                </c:pt>
                <c:pt idx="485">
                  <c:v>-4.4017600779260775</c:v>
                </c:pt>
                <c:pt idx="486">
                  <c:v>-4.3987636519558517</c:v>
                </c:pt>
                <c:pt idx="487">
                  <c:v>-4.3957273499527334</c:v>
                </c:pt>
                <c:pt idx="488">
                  <c:v>-4.3926514755443904</c:v>
                </c:pt>
                <c:pt idx="489">
                  <c:v>-4.3895363363157012</c:v>
                </c:pt>
                <c:pt idx="490">
                  <c:v>-4.3863822437779936</c:v>
                </c:pt>
                <c:pt idx="491">
                  <c:v>-4.383189513337892</c:v>
                </c:pt>
                <c:pt idx="492">
                  <c:v>-4.3799584642657807</c:v>
                </c:pt>
                <c:pt idx="493">
                  <c:v>-4.3766894196638733</c:v>
                </c:pt>
                <c:pt idx="494">
                  <c:v>-4.3733827064339064</c:v>
                </c:pt>
                <c:pt idx="495">
                  <c:v>-4.3700386552444472</c:v>
                </c:pt>
                <c:pt idx="496">
                  <c:v>-4.3666576004978284</c:v>
                </c:pt>
                <c:pt idx="497">
                  <c:v>-4.3632398802967067</c:v>
                </c:pt>
                <c:pt idx="498">
                  <c:v>-4.3597858364102535</c:v>
                </c:pt>
                <c:pt idx="499">
                  <c:v>-4.3562958142399806</c:v>
                </c:pt>
                <c:pt idx="500">
                  <c:v>-4.3527701627851956</c:v>
                </c:pt>
                <c:pt idx="501">
                  <c:v>-4.3492092346081064</c:v>
                </c:pt>
                <c:pt idx="502">
                  <c:v>-4.3456133857985639</c:v>
                </c:pt>
                <c:pt idx="503">
                  <c:v>-4.3419829759384507</c:v>
                </c:pt>
                <c:pt idx="504">
                  <c:v>-4.3383183680657282</c:v>
                </c:pt>
                <c:pt idx="505">
                  <c:v>-4.3346199286381308</c:v>
                </c:pt>
                <c:pt idx="506">
                  <c:v>-4.3308880274965187</c:v>
                </c:pt>
                <c:pt idx="507">
                  <c:v>-4.3271230378278958</c:v>
                </c:pt>
                <c:pt idx="508">
                  <c:v>-4.3233253361280921</c:v>
                </c:pt>
                <c:pt idx="509">
                  <c:v>-4.3194953021641123</c:v>
                </c:pt>
                <c:pt idx="510">
                  <c:v>-4.3156333189361611</c:v>
                </c:pt>
                <c:pt idx="511">
                  <c:v>-4.3117397726393429</c:v>
                </c:pt>
                <c:pt idx="512">
                  <c:v>-4.3078150526250436</c:v>
                </c:pt>
                <c:pt idx="513">
                  <c:v>-4.3038595513619926</c:v>
                </c:pt>
                <c:pt idx="514">
                  <c:v>-4.2998736643970217</c:v>
                </c:pt>
                <c:pt idx="515">
                  <c:v>-4.2958577903155044</c:v>
                </c:pt>
                <c:pt idx="516">
                  <c:v>-4.2918123307015037</c:v>
                </c:pt>
                <c:pt idx="517">
                  <c:v>-4.2877376900976083</c:v>
                </c:pt>
                <c:pt idx="518">
                  <c:v>-4.2836342759644843</c:v>
                </c:pt>
                <c:pt idx="519">
                  <c:v>-4.2795024986401247</c:v>
                </c:pt>
                <c:pt idx="520">
                  <c:v>-4.2753427712988188</c:v>
                </c:pt>
                <c:pt idx="521">
                  <c:v>-4.2711555099098346</c:v>
                </c:pt>
                <c:pt idx="522">
                  <c:v>-4.2669411331958225</c:v>
                </c:pt>
                <c:pt idx="523">
                  <c:v>-4.2627000625909393</c:v>
                </c:pt>
                <c:pt idx="524">
                  <c:v>-4.2584327221987142</c:v>
                </c:pt>
                <c:pt idx="525">
                  <c:v>-4.2541395387496292</c:v>
                </c:pt>
                <c:pt idx="526">
                  <c:v>-4.2498209415584514</c:v>
                </c:pt>
                <c:pt idx="527">
                  <c:v>-4.2454773624813011</c:v>
                </c:pt>
                <c:pt idx="528">
                  <c:v>-4.2411092358724654</c:v>
                </c:pt>
                <c:pt idx="529">
                  <c:v>-4.2367169985409676</c:v>
                </c:pt>
                <c:pt idx="530">
                  <c:v>-4.2323010897068789</c:v>
                </c:pt>
                <c:pt idx="531">
                  <c:v>-4.2278619509574025</c:v>
                </c:pt>
                <c:pt idx="532">
                  <c:v>-4.2234000262027154</c:v>
                </c:pt>
                <c:pt idx="533">
                  <c:v>-4.2189157616315738</c:v>
                </c:pt>
                <c:pt idx="534">
                  <c:v>-4.214409605666698</c:v>
                </c:pt>
                <c:pt idx="535">
                  <c:v>-4.20988200891993</c:v>
                </c:pt>
                <c:pt idx="536">
                  <c:v>-4.2053334241471703</c:v>
                </c:pt>
                <c:pt idx="537">
                  <c:v>-4.2007643062031077</c:v>
                </c:pt>
                <c:pt idx="538">
                  <c:v>-4.1961751119957267</c:v>
                </c:pt>
                <c:pt idx="539">
                  <c:v>-4.1915663004406261</c:v>
                </c:pt>
                <c:pt idx="540">
                  <c:v>-4.1869383324151181</c:v>
                </c:pt>
                <c:pt idx="541">
                  <c:v>-4.1822916707121509</c:v>
                </c:pt>
                <c:pt idx="542">
                  <c:v>-4.1776267799940214</c:v>
                </c:pt>
                <c:pt idx="543">
                  <c:v>-4.1729441267459144</c:v>
                </c:pt>
                <c:pt idx="544">
                  <c:v>-4.1682441792292524</c:v>
                </c:pt>
                <c:pt idx="545">
                  <c:v>-4.16352740743487</c:v>
                </c:pt>
                <c:pt idx="546">
                  <c:v>-4.1587942830360172</c:v>
                </c:pt>
                <c:pt idx="547">
                  <c:v>-4.1540452793411893</c:v>
                </c:pt>
                <c:pt idx="548">
                  <c:v>-4.1492808712467966</c:v>
                </c:pt>
                <c:pt idx="549">
                  <c:v>-4.144501535189681</c:v>
                </c:pt>
                <c:pt idx="550">
                  <c:v>-4.1397077490994629</c:v>
                </c:pt>
                <c:pt idx="551">
                  <c:v>-4.1348999923507579</c:v>
                </c:pt>
                <c:pt idx="552">
                  <c:v>-4.1300787457152346</c:v>
                </c:pt>
                <c:pt idx="553">
                  <c:v>-4.1252444913135378</c:v>
                </c:pt>
                <c:pt idx="554">
                  <c:v>-4.1203977125670797</c:v>
                </c:pt>
                <c:pt idx="555">
                  <c:v>-4.1155388941496964</c:v>
                </c:pt>
                <c:pt idx="556">
                  <c:v>-4.1106685219391794</c:v>
                </c:pt>
                <c:pt idx="557">
                  <c:v>-4.1057870829686927</c:v>
                </c:pt>
                <c:pt idx="558">
                  <c:v>-4.1008950653780643</c:v>
                </c:pt>
                <c:pt idx="559">
                  <c:v>-4.0959929583649775</c:v>
                </c:pt>
                <c:pt idx="560">
                  <c:v>-4.091081252136048</c:v>
                </c:pt>
                <c:pt idx="561">
                  <c:v>-4.0861604378578047</c:v>
                </c:pt>
                <c:pt idx="562">
                  <c:v>-4.0812310076075775</c:v>
                </c:pt>
                <c:pt idx="563">
                  <c:v>-4.0762934543242801</c:v>
                </c:pt>
                <c:pt idx="564">
                  <c:v>-4.0713482717591294</c:v>
                </c:pt>
                <c:pt idx="565">
                  <c:v>-4.066395954426258</c:v>
                </c:pt>
                <c:pt idx="566">
                  <c:v>-4.0614369975532751</c:v>
                </c:pt>
                <c:pt idx="567">
                  <c:v>-4.0564718970317335</c:v>
                </c:pt>
                <c:pt idx="568">
                  <c:v>-4.0515011493675486</c:v>
                </c:pt>
                <c:pt idx="569">
                  <c:v>-4.0465252516313441</c:v>
                </c:pt>
                <c:pt idx="570">
                  <c:v>-4.041544701408748</c:v>
                </c:pt>
                <c:pt idx="571">
                  <c:v>-4.0365599967506318</c:v>
                </c:pt>
                <c:pt idx="572">
                  <c:v>-4.0315716361233065</c:v>
                </c:pt>
                <c:pt idx="573">
                  <c:v>-4.0265801183586785</c:v>
                </c:pt>
                <c:pt idx="574">
                  <c:v>-4.0215859426043643</c:v>
                </c:pt>
                <c:pt idx="575">
                  <c:v>-4.0165896082737786</c:v>
                </c:pt>
                <c:pt idx="576">
                  <c:v>-4.0115916149961901</c:v>
                </c:pt>
                <c:pt idx="577">
                  <c:v>-4.0065924625667613</c:v>
                </c:pt>
                <c:pt idx="578">
                  <c:v>-4.0015926508965691</c:v>
                </c:pt>
                <c:pt idx="579">
                  <c:v>-3.9965926799626148</c:v>
                </c:pt>
                <c:pt idx="580">
                  <c:v>-3.9915930497578254</c:v>
                </c:pt>
                <c:pt idx="581">
                  <c:v>-3.9865942602410538</c:v>
                </c:pt>
                <c:pt idx="582">
                  <c:v>-3.9815968112870865</c:v>
                </c:pt>
                <c:pt idx="583">
                  <c:v>-3.9766012026366551</c:v>
                </c:pt>
                <c:pt idx="584">
                  <c:v>-3.9716079338464612</c:v>
                </c:pt>
                <c:pt idx="585">
                  <c:v>-3.9666175042392222</c:v>
                </c:pt>
                <c:pt idx="586">
                  <c:v>-3.9616304128537405</c:v>
                </c:pt>
                <c:pt idx="587">
                  <c:v>-3.9566471583949991</c:v>
                </c:pt>
                <c:pt idx="588">
                  <c:v>-3.9516682391842912</c:v>
                </c:pt>
                <c:pt idx="589">
                  <c:v>-3.9466941531093886</c:v>
                </c:pt>
                <c:pt idx="590">
                  <c:v>-3.941725397574753</c:v>
                </c:pt>
                <c:pt idx="591">
                  <c:v>-3.9367624694517986</c:v>
                </c:pt>
                <c:pt idx="592">
                  <c:v>-3.9318058650292014</c:v>
                </c:pt>
                <c:pt idx="593">
                  <c:v>-3.9268560799632724</c:v>
                </c:pt>
                <c:pt idx="594">
                  <c:v>-3.9219136092283939</c:v>
                </c:pt>
                <c:pt idx="595">
                  <c:v>-3.9169789470675216</c:v>
                </c:pt>
                <c:pt idx="596">
                  <c:v>-3.912052586942758</c:v>
                </c:pt>
                <c:pt idx="597">
                  <c:v>-3.907135021486011</c:v>
                </c:pt>
                <c:pt idx="598">
                  <c:v>-3.9022267424497277</c:v>
                </c:pt>
                <c:pt idx="599">
                  <c:v>-3.8973282406577225</c:v>
                </c:pt>
                <c:pt idx="600">
                  <c:v>-3.8924400059560922</c:v>
                </c:pt>
                <c:pt idx="601">
                  <c:v>-3.8875625271642331</c:v>
                </c:pt>
                <c:pt idx="602">
                  <c:v>-3.88269629202596</c:v>
                </c:pt>
                <c:pt idx="603">
                  <c:v>-3.8778417871607314</c:v>
                </c:pt>
                <c:pt idx="604">
                  <c:v>-3.8729994980149884</c:v>
                </c:pt>
                <c:pt idx="605">
                  <c:v>-3.868169908813611</c:v>
                </c:pt>
                <c:pt idx="606">
                  <c:v>-3.8633535025114938</c:v>
                </c:pt>
                <c:pt idx="607">
                  <c:v>-3.8585507607452536</c:v>
                </c:pt>
                <c:pt idx="608">
                  <c:v>-3.8537621637850652</c:v>
                </c:pt>
                <c:pt idx="609">
                  <c:v>-3.8489881904866339</c:v>
                </c:pt>
                <c:pt idx="610">
                  <c:v>-3.8442293182433112</c:v>
                </c:pt>
                <c:pt idx="611">
                  <c:v>-3.8394860229383552</c:v>
                </c:pt>
                <c:pt idx="612">
                  <c:v>-3.8347587788973447</c:v>
                </c:pt>
                <c:pt idx="613">
                  <c:v>-3.8300480588407435</c:v>
                </c:pt>
                <c:pt idx="614">
                  <c:v>-3.8253543338366325</c:v>
                </c:pt>
                <c:pt idx="615">
                  <c:v>-3.8206780732535996</c:v>
                </c:pt>
                <c:pt idx="616">
                  <c:v>-3.8160197447138078</c:v>
                </c:pt>
                <c:pt idx="617">
                  <c:v>-3.8113798140462278</c:v>
                </c:pt>
                <c:pt idx="618">
                  <c:v>-3.8067587452400602</c:v>
                </c:pt>
                <c:pt idx="619">
                  <c:v>-3.8021570003983345</c:v>
                </c:pt>
                <c:pt idx="620">
                  <c:v>-3.7975750396917007</c:v>
                </c:pt>
                <c:pt idx="621">
                  <c:v>-3.7930133213124111</c:v>
                </c:pt>
                <c:pt idx="622">
                  <c:v>-3.7884723014285018</c:v>
                </c:pt>
                <c:pt idx="623">
                  <c:v>-3.7839524341381763</c:v>
                </c:pt>
                <c:pt idx="624">
                  <c:v>-3.779454171424399</c:v>
                </c:pt>
                <c:pt idx="625">
                  <c:v>-3.7749779631096914</c:v>
                </c:pt>
                <c:pt idx="626">
                  <c:v>-3.770524256811155</c:v>
                </c:pt>
                <c:pt idx="627">
                  <c:v>-3.7660934978957084</c:v>
                </c:pt>
                <c:pt idx="628">
                  <c:v>-3.7616861294355504</c:v>
                </c:pt>
                <c:pt idx="629">
                  <c:v>-3.757302592163855</c:v>
                </c:pt>
                <c:pt idx="630">
                  <c:v>-3.7529433244306958</c:v>
                </c:pt>
                <c:pt idx="631">
                  <c:v>-3.7486087621592139</c:v>
                </c:pt>
                <c:pt idx="632">
                  <c:v>-3.7442993388020236</c:v>
                </c:pt>
                <c:pt idx="633">
                  <c:v>-3.7400154852978709</c:v>
                </c:pt>
                <c:pt idx="634">
                  <c:v>-3.7357576300285347</c:v>
                </c:pt>
                <c:pt idx="635">
                  <c:v>-3.7315261987759945</c:v>
                </c:pt>
                <c:pt idx="636">
                  <c:v>-3.7273216146798491</c:v>
                </c:pt>
                <c:pt idx="637">
                  <c:v>-3.7231442981950047</c:v>
                </c:pt>
                <c:pt idx="638">
                  <c:v>-3.7189946670496283</c:v>
                </c:pt>
                <c:pt idx="639">
                  <c:v>-3.7148731362033769</c:v>
                </c:pt>
                <c:pt idx="640">
                  <c:v>-3.7107801178058999</c:v>
                </c:pt>
                <c:pt idx="641">
                  <c:v>-3.7067160211556267</c:v>
                </c:pt>
                <c:pt idx="642">
                  <c:v>-3.7026812526588357</c:v>
                </c:pt>
                <c:pt idx="643">
                  <c:v>-3.6986762157890141</c:v>
                </c:pt>
                <c:pt idx="644">
                  <c:v>-3.6947013110465106</c:v>
                </c:pt>
                <c:pt idx="645">
                  <c:v>-3.690756935918488</c:v>
                </c:pt>
                <c:pt idx="646">
                  <c:v>-3.686843484839172</c:v>
                </c:pt>
                <c:pt idx="647">
                  <c:v>-3.6829613491504092</c:v>
                </c:pt>
                <c:pt idx="648">
                  <c:v>-3.6791109170625331</c:v>
                </c:pt>
                <c:pt idx="649">
                  <c:v>-3.6752925736155442</c:v>
                </c:pt>
                <c:pt idx="650">
                  <c:v>-3.6715067006406055</c:v>
                </c:pt>
                <c:pt idx="651">
                  <c:v>-3.6677536767218588</c:v>
                </c:pt>
                <c:pt idx="652">
                  <c:v>-3.6640338771585692</c:v>
                </c:pt>
                <c:pt idx="653">
                  <c:v>-3.6603476739275926</c:v>
                </c:pt>
                <c:pt idx="654">
                  <c:v>-3.6566954356461809</c:v>
                </c:pt>
                <c:pt idx="655">
                  <c:v>-3.6530775275351184</c:v>
                </c:pt>
                <c:pt idx="656">
                  <c:v>-3.6494943113822007</c:v>
                </c:pt>
                <c:pt idx="657">
                  <c:v>-3.6459461455060582</c:v>
                </c:pt>
                <c:pt idx="658">
                  <c:v>-3.642433384720321</c:v>
                </c:pt>
                <c:pt idx="659">
                  <c:v>-3.6389563802981408</c:v>
                </c:pt>
                <c:pt idx="660">
                  <c:v>-3.6355154799370619</c:v>
                </c:pt>
                <c:pt idx="661">
                  <c:v>-3.6321110277242532</c:v>
                </c:pt>
                <c:pt idx="662">
                  <c:v>-3.6287433641020992</c:v>
                </c:pt>
                <c:pt idx="663">
                  <c:v>-3.6254128258341551</c:v>
                </c:pt>
                <c:pt idx="664">
                  <c:v>-3.6221197459714731</c:v>
                </c:pt>
                <c:pt idx="665">
                  <c:v>-3.6188644538192944</c:v>
                </c:pt>
                <c:pt idx="666">
                  <c:v>-3.6156472749041222</c:v>
                </c:pt>
                <c:pt idx="667">
                  <c:v>-3.6124685309411664</c:v>
                </c:pt>
                <c:pt idx="668">
                  <c:v>-3.6093285398021751</c:v>
                </c:pt>
                <c:pt idx="669">
                  <c:v>-3.6062276154836446</c:v>
                </c:pt>
                <c:pt idx="670">
                  <c:v>-3.6031660680754234</c:v>
                </c:pt>
                <c:pt idx="671">
                  <c:v>-3.6001442037297009</c:v>
                </c:pt>
                <c:pt idx="672">
                  <c:v>-3.5971623246303932</c:v>
                </c:pt>
                <c:pt idx="673">
                  <c:v>-3.5942207289629255</c:v>
                </c:pt>
                <c:pt idx="674">
                  <c:v>-3.5913197108844135</c:v>
                </c:pt>
                <c:pt idx="675">
                  <c:v>-3.5884595604942473</c:v>
                </c:pt>
                <c:pt idx="676">
                  <c:v>-3.5856405638050823</c:v>
                </c:pt>
                <c:pt idx="677">
                  <c:v>-3.5828630027142383</c:v>
                </c:pt>
                <c:pt idx="678">
                  <c:v>-3.5801271549755098</c:v>
                </c:pt>
                <c:pt idx="679">
                  <c:v>-3.5774332941713913</c:v>
                </c:pt>
                <c:pt idx="680">
                  <c:v>-3.5747816896857176</c:v>
                </c:pt>
                <c:pt idx="681">
                  <c:v>-3.5721726066767281</c:v>
                </c:pt>
                <c:pt idx="682">
                  <c:v>-3.5696063060505492</c:v>
                </c:pt>
                <c:pt idx="683">
                  <c:v>-3.5670830444351052</c:v>
                </c:pt>
                <c:pt idx="684">
                  <c:v>-3.5646030741544545</c:v>
                </c:pt>
                <c:pt idx="685">
                  <c:v>-3.5621666432035588</c:v>
                </c:pt>
                <c:pt idx="686">
                  <c:v>-3.559773995223483</c:v>
                </c:pt>
                <c:pt idx="687">
                  <c:v>-3.557425369477031</c:v>
                </c:pt>
                <c:pt idx="688">
                  <c:v>-3.55512100082482</c:v>
                </c:pt>
                <c:pt idx="689">
                  <c:v>-3.5528611197017956</c:v>
                </c:pt>
                <c:pt idx="690">
                  <c:v>-3.5506459520941864</c:v>
                </c:pt>
                <c:pt idx="691">
                  <c:v>-3.5484757195169077</c:v>
                </c:pt>
                <c:pt idx="692">
                  <c:v>-3.5463506389914081</c:v>
                </c:pt>
                <c:pt idx="693">
                  <c:v>-3.5442709230239693</c:v>
                </c:pt>
                <c:pt idx="694">
                  <c:v>-3.5422367795844552</c:v>
                </c:pt>
                <c:pt idx="695">
                  <c:v>-3.5402484120855147</c:v>
                </c:pt>
                <c:pt idx="696">
                  <c:v>-3.5383060193622407</c:v>
                </c:pt>
                <c:pt idx="697">
                  <c:v>-3.5364097956522866</c:v>
                </c:pt>
                <c:pt idx="698">
                  <c:v>-3.5345599305764432</c:v>
                </c:pt>
                <c:pt idx="699">
                  <c:v>-3.5327566091196769</c:v>
                </c:pt>
                <c:pt idx="700">
                  <c:v>-3.5310000116126306</c:v>
                </c:pt>
                <c:pt idx="701">
                  <c:v>-3.5292903137135907</c:v>
                </c:pt>
                <c:pt idx="702">
                  <c:v>-3.5276276863909231</c:v>
                </c:pt>
                <c:pt idx="703">
                  <c:v>-3.5260122959059736</c:v>
                </c:pt>
                <c:pt idx="704">
                  <c:v>-3.5244443037964457</c:v>
                </c:pt>
                <c:pt idx="705">
                  <c:v>-3.5229238668602427</c:v>
                </c:pt>
                <c:pt idx="706">
                  <c:v>-3.5214511371397914</c:v>
                </c:pt>
                <c:pt idx="707">
                  <c:v>-3.5200262619068368</c:v>
                </c:pt>
                <c:pt idx="708">
                  <c:v>-3.5186493836477148</c:v>
                </c:pt>
                <c:pt idx="709">
                  <c:v>-3.5173206400491042</c:v>
                </c:pt>
                <c:pt idx="710">
                  <c:v>-3.5160401639842567</c:v>
                </c:pt>
                <c:pt idx="711">
                  <c:v>-3.5148080834997124</c:v>
                </c:pt>
                <c:pt idx="712">
                  <c:v>-3.5136245218024933</c:v>
                </c:pt>
                <c:pt idx="713">
                  <c:v>-3.5124895972477819</c:v>
                </c:pt>
                <c:pt idx="714">
                  <c:v>-3.5114034233270885</c:v>
                </c:pt>
                <c:pt idx="715">
                  <c:v>-3.5103661086568998</c:v>
                </c:pt>
                <c:pt idx="716">
                  <c:v>-3.5093777569678188</c:v>
                </c:pt>
                <c:pt idx="717">
                  <c:v>-3.5084384670941908</c:v>
                </c:pt>
                <c:pt idx="718">
                  <c:v>-3.5075483329642196</c:v>
                </c:pt>
                <c:pt idx="719">
                  <c:v>-3.5067074435905772</c:v>
                </c:pt>
                <c:pt idx="720">
                  <c:v>-3.5059158830614998</c:v>
                </c:pt>
                <c:pt idx="721">
                  <c:v>-3.5051737305323809</c:v>
                </c:pt>
                <c:pt idx="722">
                  <c:v>-3.5044810602178549</c:v>
                </c:pt>
                <c:pt idx="723">
                  <c:v>-3.5038379413843761</c:v>
                </c:pt>
                <c:pt idx="724">
                  <c:v>-3.5032444383432919</c:v>
                </c:pt>
                <c:pt idx="725">
                  <c:v>-3.5027006104444118</c:v>
                </c:pt>
                <c:pt idx="726">
                  <c:v>-3.5022065120700727</c:v>
                </c:pt>
                <c:pt idx="727">
                  <c:v>-3.5017621926296996</c:v>
                </c:pt>
                <c:pt idx="728">
                  <c:v>-3.5013676965548672</c:v>
                </c:pt>
                <c:pt idx="729">
                  <c:v>-3.5010230632948534</c:v>
                </c:pt>
                <c:pt idx="730">
                  <c:v>-3.5007283273126975</c:v>
                </c:pt>
                <c:pt idx="731">
                  <c:v>-3.5004835180817522</c:v>
                </c:pt>
                <c:pt idx="732">
                  <c:v>-3.5002886600827359</c:v>
                </c:pt>
                <c:pt idx="733">
                  <c:v>-3.500143772801287</c:v>
                </c:pt>
                <c:pt idx="734">
                  <c:v>-3.5000488707260122</c:v>
                </c:pt>
                <c:pt idx="735">
                  <c:v>-3.5000039633470408</c:v>
                </c:pt>
                <c:pt idx="736">
                  <c:v>-3.500009055155072</c:v>
                </c:pt>
                <c:pt idx="737">
                  <c:v>-3.5000641456409305</c:v>
                </c:pt>
                <c:pt idx="738">
                  <c:v>-3.5001692292956128</c:v>
                </c:pt>
                <c:pt idx="739">
                  <c:v>-3.5003242956108416</c:v>
                </c:pt>
                <c:pt idx="740">
                  <c:v>-3.500529329080114</c:v>
                </c:pt>
                <c:pt idx="741">
                  <c:v>-3.5007843092002542</c:v>
                </c:pt>
                <c:pt idx="742">
                  <c:v>-3.501089210473463</c:v>
                </c:pt>
                <c:pt idx="743">
                  <c:v>-3.5014440024098663</c:v>
                </c:pt>
                <c:pt idx="744">
                  <c:v>-3.501848649530567</c:v>
                </c:pt>
                <c:pt idx="745">
                  <c:v>-3.50230311137119</c:v>
                </c:pt>
                <c:pt idx="746">
                  <c:v>-3.5028073424859296</c:v>
                </c:pt>
                <c:pt idx="747">
                  <c:v>-3.5033612924520949</c:v>
                </c:pt>
                <c:pt idx="748">
                  <c:v>-3.5039649058751512</c:v>
                </c:pt>
                <c:pt idx="749">
                  <c:v>-3.5046181223942581</c:v>
                </c:pt>
                <c:pt idx="750">
                  <c:v>-3.5053208766883093</c:v>
                </c:pt>
                <c:pt idx="751">
                  <c:v>-3.5060730984824602</c:v>
                </c:pt>
                <c:pt idx="752">
                  <c:v>-3.5068747125551583</c:v>
                </c:pt>
                <c:pt idx="753">
                  <c:v>-3.5077256387456646</c:v>
                </c:pt>
                <c:pt idx="754">
                  <c:v>-3.5086257919620687</c:v>
                </c:pt>
                <c:pt idx="755">
                  <c:v>-3.5095750821898002</c:v>
                </c:pt>
                <c:pt idx="756">
                  <c:v>-3.5105734145006262</c:v>
                </c:pt>
                <c:pt idx="757">
                  <c:v>-3.5116206890621484</c:v>
                </c:pt>
                <c:pt idx="758">
                  <c:v>-3.5127168011477825</c:v>
                </c:pt>
                <c:pt idx="759">
                  <c:v>-3.5138616411472339</c:v>
                </c:pt>
                <c:pt idx="760">
                  <c:v>-3.5150550945774568</c:v>
                </c:pt>
                <c:pt idx="761">
                  <c:v>-3.5162970420941027</c:v>
                </c:pt>
                <c:pt idx="762">
                  <c:v>-3.5175873595034544</c:v>
                </c:pt>
                <c:pt idx="763">
                  <c:v>-3.5189259177748466</c:v>
                </c:pt>
                <c:pt idx="764">
                  <c:v>-3.5203125830535678</c:v>
                </c:pt>
                <c:pt idx="765">
                  <c:v>-3.5217472166742456</c:v>
                </c:pt>
                <c:pt idx="766">
                  <c:v>-3.5232296751747127</c:v>
                </c:pt>
                <c:pt idx="767">
                  <c:v>-3.5247598103103557</c:v>
                </c:pt>
                <c:pt idx="768">
                  <c:v>-3.5263374690689351</c:v>
                </c:pt>
                <c:pt idx="769">
                  <c:v>-3.5279624936858904</c:v>
                </c:pt>
                <c:pt idx="770">
                  <c:v>-3.5296347216601136</c:v>
                </c:pt>
                <c:pt idx="771">
                  <c:v>-3.5313539857702012</c:v>
                </c:pt>
                <c:pt idx="772">
                  <c:v>-3.5331201140911741</c:v>
                </c:pt>
                <c:pt idx="773">
                  <c:v>-3.5349329300116739</c:v>
                </c:pt>
                <c:pt idx="774">
                  <c:v>-3.5367922522516171</c:v>
                </c:pt>
                <c:pt idx="775">
                  <c:v>-3.5386978948803298</c:v>
                </c:pt>
                <c:pt idx="776">
                  <c:v>-3.5406496673351375</c:v>
                </c:pt>
                <c:pt idx="777">
                  <c:v>-3.5426473744404214</c:v>
                </c:pt>
                <c:pt idx="778">
                  <c:v>-3.5446908164271353</c:v>
                </c:pt>
                <c:pt idx="779">
                  <c:v>-3.5467797889527826</c:v>
                </c:pt>
                <c:pt idx="780">
                  <c:v>-3.5489140831218533</c:v>
                </c:pt>
                <c:pt idx="781">
                  <c:v>-3.5510934855067076</c:v>
                </c:pt>
                <c:pt idx="782">
                  <c:v>-3.5533177781689238</c:v>
                </c:pt>
                <c:pt idx="783">
                  <c:v>-3.5555867386810895</c:v>
                </c:pt>
                <c:pt idx="784">
                  <c:v>-3.5579001401490435</c:v>
                </c:pt>
                <c:pt idx="785">
                  <c:v>-3.5602577512345674</c:v>
                </c:pt>
                <c:pt idx="786">
                  <c:v>-3.5626593361785175</c:v>
                </c:pt>
                <c:pt idx="787">
                  <c:v>-3.5651046548244003</c:v>
                </c:pt>
                <c:pt idx="788">
                  <c:v>-3.5675934626423889</c:v>
                </c:pt>
                <c:pt idx="789">
                  <c:v>-3.5701255107537757</c:v>
                </c:pt>
                <c:pt idx="790">
                  <c:v>-3.5727005459558598</c:v>
                </c:pt>
                <c:pt idx="791">
                  <c:v>-3.5753183107472664</c:v>
                </c:pt>
                <c:pt idx="792">
                  <c:v>-3.5779785433536979</c:v>
                </c:pt>
                <c:pt idx="793">
                  <c:v>-3.5806809777541106</c:v>
                </c:pt>
                <c:pt idx="794">
                  <c:v>-3.5834253437073174</c:v>
                </c:pt>
                <c:pt idx="795">
                  <c:v>-3.5862113667790081</c:v>
                </c:pt>
                <c:pt idx="796">
                  <c:v>-3.5890387683691989</c:v>
                </c:pt>
                <c:pt idx="797">
                  <c:v>-3.5919072657400855</c:v>
                </c:pt>
                <c:pt idx="798">
                  <c:v>-3.5948165720443228</c:v>
                </c:pt>
                <c:pt idx="799">
                  <c:v>-3.5977663963537032</c:v>
                </c:pt>
                <c:pt idx="800">
                  <c:v>-3.6007564436882546</c:v>
                </c:pt>
                <c:pt idx="801">
                  <c:v>-3.6037864150457359</c:v>
                </c:pt>
                <c:pt idx="802">
                  <c:v>-3.6068560074315354</c:v>
                </c:pt>
                <c:pt idx="803">
                  <c:v>-3.6099649138889727</c:v>
                </c:pt>
                <c:pt idx="804">
                  <c:v>-3.6131128235299932</c:v>
                </c:pt>
                <c:pt idx="805">
                  <c:v>-3.6162994215662563</c:v>
                </c:pt>
                <c:pt idx="806">
                  <c:v>-3.6195243893406128</c:v>
                </c:pt>
                <c:pt idx="807">
                  <c:v>-3.6227874043589732</c:v>
                </c:pt>
                <c:pt idx="808">
                  <c:v>-3.6260881403225551</c:v>
                </c:pt>
                <c:pt idx="809">
                  <c:v>-3.6294262671605124</c:v>
                </c:pt>
                <c:pt idx="810">
                  <c:v>-3.6328014510629432</c:v>
                </c:pt>
                <c:pt idx="811">
                  <c:v>-3.6362133545142701</c:v>
                </c:pt>
                <c:pt idx="812">
                  <c:v>-3.6396616363269909</c:v>
                </c:pt>
                <c:pt idx="813">
                  <c:v>-3.6431459516757987</c:v>
                </c:pt>
                <c:pt idx="814">
                  <c:v>-3.6466659521320608</c:v>
                </c:pt>
                <c:pt idx="815">
                  <c:v>-3.6502212856986658</c:v>
                </c:pt>
                <c:pt idx="816">
                  <c:v>-3.6538115968452196</c:v>
                </c:pt>
                <c:pt idx="817">
                  <c:v>-3.6574365265435995</c:v>
                </c:pt>
                <c:pt idx="818">
                  <c:v>-3.6610957123038568</c:v>
                </c:pt>
                <c:pt idx="819">
                  <c:v>-3.6647887882104637</c:v>
                </c:pt>
                <c:pt idx="820">
                  <c:v>-3.6685153849589085</c:v>
                </c:pt>
                <c:pt idx="821">
                  <c:v>-3.6722751298926215</c:v>
                </c:pt>
                <c:pt idx="822">
                  <c:v>-3.6760676470402411</c:v>
                </c:pt>
                <c:pt idx="823">
                  <c:v>-3.6798925571532144</c:v>
                </c:pt>
                <c:pt idx="824">
                  <c:v>-3.6837494777437167</c:v>
                </c:pt>
                <c:pt idx="825">
                  <c:v>-3.6876380231229038</c:v>
                </c:pt>
                <c:pt idx="826">
                  <c:v>-3.6915578044394777</c:v>
                </c:pt>
                <c:pt idx="827">
                  <c:v>-3.6955084297185734</c:v>
                </c:pt>
                <c:pt idx="828">
                  <c:v>-3.699489503900955</c:v>
                </c:pt>
                <c:pt idx="829">
                  <c:v>-3.7035006288825216</c:v>
                </c:pt>
                <c:pt idx="830">
                  <c:v>-3.707541403554119</c:v>
                </c:pt>
                <c:pt idx="831">
                  <c:v>-3.7116114238416458</c:v>
                </c:pt>
                <c:pt idx="832">
                  <c:v>-3.715710282746465</c:v>
                </c:pt>
                <c:pt idx="833">
                  <c:v>-3.7198375703861029</c:v>
                </c:pt>
                <c:pt idx="834">
                  <c:v>-3.7239928740352335</c:v>
                </c:pt>
                <c:pt idx="835">
                  <c:v>-3.728175778166956</c:v>
                </c:pt>
                <c:pt idx="836">
                  <c:v>-3.7323858644943417</c:v>
                </c:pt>
                <c:pt idx="837">
                  <c:v>-3.7366227120122675</c:v>
                </c:pt>
                <c:pt idx="838">
                  <c:v>-3.7408858970395125</c:v>
                </c:pt>
                <c:pt idx="839">
                  <c:v>-3.7451749932611249</c:v>
                </c:pt>
                <c:pt idx="840">
                  <c:v>-3.7494895717710577</c:v>
                </c:pt>
                <c:pt idx="841">
                  <c:v>-3.7538292011150554</c:v>
                </c:pt>
                <c:pt idx="842">
                  <c:v>-3.7581934473338001</c:v>
                </c:pt>
                <c:pt idx="843">
                  <c:v>-3.7625818740063064</c:v>
                </c:pt>
                <c:pt idx="844">
                  <c:v>-3.7669940422935646</c:v>
                </c:pt>
                <c:pt idx="845">
                  <c:v>-3.7714295109824221</c:v>
                </c:pt>
                <c:pt idx="846">
                  <c:v>-3.7758878365297077</c:v>
                </c:pt>
                <c:pt idx="847">
                  <c:v>-3.7803685731065797</c:v>
                </c:pt>
                <c:pt idx="848">
                  <c:v>-3.7848712726431155</c:v>
                </c:pt>
                <c:pt idx="849">
                  <c:v>-3.789395484873114</c:v>
                </c:pt>
                <c:pt idx="850">
                  <c:v>-3.7939407573791217</c:v>
                </c:pt>
                <c:pt idx="851">
                  <c:v>-3.798506635637676</c:v>
                </c:pt>
                <c:pt idx="852">
                  <c:v>-3.8030926630647564</c:v>
                </c:pt>
                <c:pt idx="853">
                  <c:v>-3.8076983810614409</c:v>
                </c:pt>
                <c:pt idx="854">
                  <c:v>-3.8123233290597685</c:v>
                </c:pt>
                <c:pt idx="855">
                  <c:v>-3.8169670445687944</c:v>
                </c:pt>
                <c:pt idx="856">
                  <c:v>-3.8216290632208358</c:v>
                </c:pt>
                <c:pt idx="857">
                  <c:v>-3.8263089188179129</c:v>
                </c:pt>
                <c:pt idx="858">
                  <c:v>-3.8310061433783664</c:v>
                </c:pt>
                <c:pt idx="859">
                  <c:v>-3.8357202671836541</c:v>
                </c:pt>
                <c:pt idx="860">
                  <c:v>-3.8404508188253241</c:v>
                </c:pt>
                <c:pt idx="861">
                  <c:v>-3.8451973252521543</c:v>
                </c:pt>
                <c:pt idx="862">
                  <c:v>-3.8499593118174573</c:v>
                </c:pt>
                <c:pt idx="863">
                  <c:v>-3.8547363023265464</c:v>
                </c:pt>
                <c:pt idx="864">
                  <c:v>-3.8595278190843492</c:v>
                </c:pt>
                <c:pt idx="865">
                  <c:v>-3.8643333829431836</c:v>
                </c:pt>
                <c:pt idx="866">
                  <c:v>-3.8691525133506688</c:v>
                </c:pt>
                <c:pt idx="867">
                  <c:v>-3.8739847283977795</c:v>
                </c:pt>
                <c:pt idx="868">
                  <c:v>-3.8788295448670382</c:v>
                </c:pt>
                <c:pt idx="869">
                  <c:v>-3.8836864782808349</c:v>
                </c:pt>
                <c:pt idx="870">
                  <c:v>-3.8885550429498763</c:v>
                </c:pt>
                <c:pt idx="871">
                  <c:v>-3.8934347520217529</c:v>
                </c:pt>
                <c:pt idx="872">
                  <c:v>-3.8983251175296223</c:v>
                </c:pt>
                <c:pt idx="873">
                  <c:v>-3.9032256504410099</c:v>
                </c:pt>
                <c:pt idx="874">
                  <c:v>-3.9081358607067087</c:v>
                </c:pt>
                <c:pt idx="875">
                  <c:v>-3.9130552573097832</c:v>
                </c:pt>
                <c:pt idx="876">
                  <c:v>-3.9179833483146731</c:v>
                </c:pt>
                <c:pt idx="877">
                  <c:v>-3.9229196409163847</c:v>
                </c:pt>
                <c:pt idx="878">
                  <c:v>-3.9278636414897714</c:v>
                </c:pt>
                <c:pt idx="879">
                  <c:v>-3.9328148556388953</c:v>
                </c:pt>
                <c:pt idx="880">
                  <c:v>-3.9377727882464693</c:v>
                </c:pt>
                <c:pt idx="881">
                  <c:v>-3.9427369435233617</c:v>
                </c:pt>
                <c:pt idx="882">
                  <c:v>-3.9477068250581824</c:v>
                </c:pt>
                <c:pt idx="883">
                  <c:v>-3.9526819358669201</c:v>
                </c:pt>
                <c:pt idx="884">
                  <c:v>-3.9576617784426391</c:v>
                </c:pt>
                <c:pt idx="885">
                  <c:v>-3.9626458548052326</c:v>
                </c:pt>
                <c:pt idx="886">
                  <c:v>-3.9676336665512171</c:v>
                </c:pt>
                <c:pt idx="887">
                  <c:v>-3.9726247149035747</c:v>
                </c:pt>
                <c:pt idx="888">
                  <c:v>-3.97761850076163</c:v>
                </c:pt>
                <c:pt idx="889">
                  <c:v>-3.9826145247509568</c:v>
                </c:pt>
                <c:pt idx="890">
                  <c:v>-3.9876122872733211</c:v>
                </c:pt>
                <c:pt idx="891">
                  <c:v>-3.9926112885566347</c:v>
                </c:pt>
                <c:pt idx="892">
                  <c:v>-3.9976110287049358</c:v>
                </c:pt>
                <c:pt idx="893">
                  <c:v>-4.0026110077483752</c:v>
                </c:pt>
                <c:pt idx="894">
                  <c:v>-4.0076107256932163</c:v>
                </c:pt>
                <c:pt idx="895">
                  <c:v>-4.0126096825718296</c:v>
                </c:pt>
                <c:pt idx="896">
                  <c:v>-4.0176073784926949</c:v>
                </c:pt>
                <c:pt idx="897">
                  <c:v>-4.0226033136903823</c:v>
                </c:pt>
                <c:pt idx="898">
                  <c:v>-4.0275969885755369</c:v>
                </c:pt>
                <c:pt idx="899">
                  <c:v>-4.0325879037848322</c:v>
                </c:pt>
                <c:pt idx="900">
                  <c:v>-4.0375755602309047</c:v>
                </c:pt>
                <c:pt idx="901">
                  <c:v>-4.0425594591522671</c:v>
                </c:pt>
                <c:pt idx="902">
                  <c:v>-4.0475391021631806</c:v>
                </c:pt>
                <c:pt idx="903">
                  <c:v>-4.0525139913034929</c:v>
                </c:pt>
                <c:pt idx="904">
                  <c:v>-4.0574836290884368</c:v>
                </c:pt>
                <c:pt idx="905">
                  <c:v>-4.0624475185583764</c:v>
                </c:pt>
                <c:pt idx="906">
                  <c:v>-4.0674051633284973</c:v>
                </c:pt>
                <c:pt idx="907">
                  <c:v>-4.0723560676384576</c:v>
                </c:pt>
                <c:pt idx="908">
                  <c:v>-4.0772997364019492</c:v>
                </c:pt>
                <c:pt idx="909">
                  <c:v>-4.0822356752562179</c:v>
                </c:pt>
                <c:pt idx="910">
                  <c:v>-4.0871633906114901</c:v>
                </c:pt>
                <c:pt idx="911">
                  <c:v>-4.0920823897003364</c:v>
                </c:pt>
                <c:pt idx="912">
                  <c:v>-4.0969921806269483</c:v>
                </c:pt>
                <c:pt idx="913">
                  <c:v>-4.1018922724163254</c:v>
                </c:pt>
                <c:pt idx="914">
                  <c:v>-4.1067821750633691</c:v>
                </c:pt>
                <c:pt idx="915">
                  <c:v>-4.1116613995818918</c:v>
                </c:pt>
                <c:pt idx="916">
                  <c:v>-4.116529458053507</c:v>
                </c:pt>
                <c:pt idx="917">
                  <c:v>-4.1213858636764247</c:v>
                </c:pt>
                <c:pt idx="918">
                  <c:v>-4.1262301308141289</c:v>
                </c:pt>
                <c:pt idx="919">
                  <c:v>-4.1310617750439436</c:v>
                </c:pt>
                <c:pt idx="920">
                  <c:v>-4.1358803132054716</c:v>
                </c:pt>
                <c:pt idx="921">
                  <c:v>-4.1406852634489129</c:v>
                </c:pt>
                <c:pt idx="922">
                  <c:v>-4.1454761452832454</c:v>
                </c:pt>
                <c:pt idx="923">
                  <c:v>-4.1502524796242799</c:v>
                </c:pt>
                <c:pt idx="924">
                  <c:v>-4.1550137888425613</c:v>
                </c:pt>
                <c:pt idx="925">
                  <c:v>-4.1597595968111367</c:v>
                </c:pt>
                <c:pt idx="926">
                  <c:v>-4.1644894289531633</c:v>
                </c:pt>
                <c:pt idx="927">
                  <c:v>-4.1692028122893694</c:v>
                </c:pt>
                <c:pt idx="928">
                  <c:v>-4.1738992754853479</c:v>
                </c:pt>
                <c:pt idx="929">
                  <c:v>-4.178578348898693</c:v>
                </c:pt>
                <c:pt idx="930">
                  <c:v>-4.1832395646259641</c:v>
                </c:pt>
                <c:pt idx="931">
                  <c:v>-4.1878824565494712</c:v>
                </c:pt>
                <c:pt idx="932">
                  <c:v>-4.1925065603838911</c:v>
                </c:pt>
                <c:pt idx="933">
                  <c:v>-4.1971114137226948</c:v>
                </c:pt>
                <c:pt idx="934">
                  <c:v>-4.2016965560843849</c:v>
                </c:pt>
                <c:pt idx="935">
                  <c:v>-4.2062615289585468</c:v>
                </c:pt>
                <c:pt idx="936">
                  <c:v>-4.2108058758516957</c:v>
                </c:pt>
                <c:pt idx="937">
                  <c:v>-4.2153291423329318</c:v>
                </c:pt>
                <c:pt idx="938">
                  <c:v>-4.2198308760793752</c:v>
                </c:pt>
                <c:pt idx="939">
                  <c:v>-4.224310626921401</c:v>
                </c:pt>
                <c:pt idx="940">
                  <c:v>-4.2287679468876611</c:v>
                </c:pt>
                <c:pt idx="941">
                  <c:v>-4.2332023902498701</c:v>
                </c:pt>
                <c:pt idx="942">
                  <c:v>-4.23761351356739</c:v>
                </c:pt>
                <c:pt idx="943">
                  <c:v>-4.2420008757315628</c:v>
                </c:pt>
                <c:pt idx="944">
                  <c:v>-4.2463640380098298</c:v>
                </c:pt>
                <c:pt idx="945">
                  <c:v>-4.2507025640895986</c:v>
                </c:pt>
                <c:pt idx="946">
                  <c:v>-4.255016020121877</c:v>
                </c:pt>
                <c:pt idx="947">
                  <c:v>-4.2593039747646557</c:v>
                </c:pt>
                <c:pt idx="948">
                  <c:v>-4.2635659992260431</c:v>
                </c:pt>
                <c:pt idx="949">
                  <c:v>-4.2678016673071459</c:v>
                </c:pt>
                <c:pt idx="950">
                  <c:v>-4.2720105554446848</c:v>
                </c:pt>
                <c:pt idx="951">
                  <c:v>-4.2761922427533543</c:v>
                </c:pt>
                <c:pt idx="952">
                  <c:v>-4.2803463110679081</c:v>
                </c:pt>
                <c:pt idx="953">
                  <c:v>-4.2844723449849758</c:v>
                </c:pt>
                <c:pt idx="954">
                  <c:v>-4.2885699319046049</c:v>
                </c:pt>
                <c:pt idx="955">
                  <c:v>-4.2926386620715178</c:v>
                </c:pt>
                <c:pt idx="956">
                  <c:v>-4.2966781286160884</c:v>
                </c:pt>
                <c:pt idx="957">
                  <c:v>-4.3006879275950283</c:v>
                </c:pt>
                <c:pt idx="958">
                  <c:v>-4.3046676580317804</c:v>
                </c:pt>
                <c:pt idx="959">
                  <c:v>-4.3086169219566184</c:v>
                </c:pt>
                <c:pt idx="960">
                  <c:v>-4.3125353244464408</c:v>
                </c:pt>
                <c:pt idx="961">
                  <c:v>-4.3164224736642645</c:v>
                </c:pt>
                <c:pt idx="962">
                  <c:v>-4.3202779808984051</c:v>
                </c:pt>
                <c:pt idx="963">
                  <c:v>-4.3241014606013541</c:v>
                </c:pt>
                <c:pt idx="964">
                  <c:v>-4.3278925304283264</c:v>
                </c:pt>
                <c:pt idx="965">
                  <c:v>-4.331650811275499</c:v>
                </c:pt>
                <c:pt idx="966">
                  <c:v>-4.3353759273179184</c:v>
                </c:pt>
                <c:pt idx="967">
                  <c:v>-4.3390675060470851</c:v>
                </c:pt>
                <c:pt idx="968">
                  <c:v>-4.3427251783082026</c:v>
                </c:pt>
                <c:pt idx="969">
                  <c:v>-4.3463485783370919</c:v>
                </c:pt>
                <c:pt idx="970">
                  <c:v>-4.3499373437967712</c:v>
                </c:pt>
                <c:pt idx="971">
                  <c:v>-4.3534911158136849</c:v>
                </c:pt>
                <c:pt idx="972">
                  <c:v>-4.3570095390135908</c:v>
                </c:pt>
                <c:pt idx="973">
                  <c:v>-4.3604922615571029</c:v>
                </c:pt>
                <c:pt idx="974">
                  <c:v>-4.3639389351748683</c:v>
                </c:pt>
                <c:pt idx="975">
                  <c:v>-4.367349215202398</c:v>
                </c:pt>
                <c:pt idx="976">
                  <c:v>-4.3707227606145302</c:v>
                </c:pt>
                <c:pt idx="977">
                  <c:v>-4.3740592340595361</c:v>
                </c:pt>
                <c:pt idx="978">
                  <c:v>-4.3773583018928504</c:v>
                </c:pt>
                <c:pt idx="979">
                  <c:v>-4.38061963421044</c:v>
                </c:pt>
                <c:pt idx="980">
                  <c:v>-4.3838429048817913</c:v>
                </c:pt>
                <c:pt idx="981">
                  <c:v>-4.387027791582522</c:v>
                </c:pt>
                <c:pt idx="982">
                  <c:v>-4.3901739758266158</c:v>
                </c:pt>
                <c:pt idx="983">
                  <c:v>-4.393281142998271</c:v>
                </c:pt>
                <c:pt idx="984">
                  <c:v>-4.3963489823833601</c:v>
                </c:pt>
                <c:pt idx="985">
                  <c:v>-4.3993771872004999</c:v>
                </c:pt>
                <c:pt idx="986">
                  <c:v>-4.4023654546317337</c:v>
                </c:pt>
                <c:pt idx="987">
                  <c:v>-4.4053134858528074</c:v>
                </c:pt>
                <c:pt idx="988">
                  <c:v>-4.4082209860630561</c:v>
                </c:pt>
                <c:pt idx="989">
                  <c:v>-4.4110876645148815</c:v>
                </c:pt>
                <c:pt idx="990">
                  <c:v>-4.4139132345428269</c:v>
                </c:pt>
                <c:pt idx="991">
                  <c:v>-4.416697413592245</c:v>
                </c:pt>
                <c:pt idx="992">
                  <c:v>-4.4194399232475501</c:v>
                </c:pt>
                <c:pt idx="993">
                  <c:v>-4.4221404892600624</c:v>
                </c:pt>
                <c:pt idx="994">
                  <c:v>-4.4247988415754316</c:v>
                </c:pt>
                <c:pt idx="995">
                  <c:v>-4.4274147143606415</c:v>
                </c:pt>
                <c:pt idx="996">
                  <c:v>-4.4299878460305928</c:v>
                </c:pt>
                <c:pt idx="997">
                  <c:v>-4.4325179792742633</c:v>
                </c:pt>
                <c:pt idx="998">
                  <c:v>-4.4350048610804365</c:v>
                </c:pt>
                <c:pt idx="999">
                  <c:v>-4.4374482427630042</c:v>
                </c:pt>
                <c:pt idx="1000">
                  <c:v>-4.4398478799858347</c:v>
                </c:pt>
                <c:pt idx="1001">
                  <c:v>-4.4422035327872056</c:v>
                </c:pt>
                <c:pt idx="1002">
                  <c:v>-4.4445149656037994</c:v>
                </c:pt>
                <c:pt idx="1003">
                  <c:v>-4.4467819472942605</c:v>
                </c:pt>
                <c:pt idx="1004">
                  <c:v>-4.44900425116231</c:v>
                </c:pt>
                <c:pt idx="1005">
                  <c:v>-4.4511816549794121</c:v>
                </c:pt>
                <c:pt idx="1006">
                  <c:v>-4.4533139410069991</c:v>
                </c:pt>
                <c:pt idx="1007">
                  <c:v>-4.4554008960182454</c:v>
                </c:pt>
                <c:pt idx="1008">
                  <c:v>-4.4574423113193902</c:v>
                </c:pt>
                <c:pt idx="1009">
                  <c:v>-4.4594379827706039</c:v>
                </c:pt>
                <c:pt idx="1010">
                  <c:v>-4.4613877108064033</c:v>
                </c:pt>
                <c:pt idx="1011">
                  <c:v>-4.4632913004556114</c:v>
                </c:pt>
                <c:pt idx="1012">
                  <c:v>-4.4651485613608477</c:v>
                </c:pt>
                <c:pt idx="1013">
                  <c:v>-4.4669593077975716</c:v>
                </c:pt>
                <c:pt idx="1014">
                  <c:v>-4.4687233586926469</c:v>
                </c:pt>
                <c:pt idx="1015">
                  <c:v>-4.4704405376424541</c:v>
                </c:pt>
                <c:pt idx="1016">
                  <c:v>-4.4721106729305298</c:v>
                </c:pt>
                <c:pt idx="1017">
                  <c:v>-4.4737335975447365</c:v>
                </c:pt>
                <c:pt idx="1018">
                  <c:v>-4.4753091491939649</c:v>
                </c:pt>
                <c:pt idx="1019">
                  <c:v>-4.4768371703243641</c:v>
                </c:pt>
                <c:pt idx="1020">
                  <c:v>-4.4783175081350937</c:v>
                </c:pt>
                <c:pt idx="1021">
                  <c:v>-4.4797500145936073</c:v>
                </c:pt>
                <c:pt idx="1022">
                  <c:v>-4.4811345464504511</c:v>
                </c:pt>
                <c:pt idx="1023">
                  <c:v>-4.4824709652535937</c:v>
                </c:pt>
                <c:pt idx="1024">
                  <c:v>-4.4837591373622692</c:v>
                </c:pt>
                <c:pt idx="1025">
                  <c:v>-4.4849989339603393</c:v>
                </c:pt>
                <c:pt idx="1026">
                  <c:v>-4.4861902310691777</c:v>
                </c:pt>
                <c:pt idx="1027">
                  <c:v>-4.4873329095600667</c:v>
                </c:pt>
                <c:pt idx="1028">
                  <c:v>-4.4884268551661091</c:v>
                </c:pt>
                <c:pt idx="1029">
                  <c:v>-4.489471958493656</c:v>
                </c:pt>
                <c:pt idx="1030">
                  <c:v>-4.4904681150332459</c:v>
                </c:pt>
                <c:pt idx="1031">
                  <c:v>-4.4914152251700541</c:v>
                </c:pt>
                <c:pt idx="1032">
                  <c:v>-4.4923131941938568</c:v>
                </c:pt>
                <c:pt idx="1033">
                  <c:v>-4.4931619323084995</c:v>
                </c:pt>
                <c:pt idx="1034">
                  <c:v>-4.4939613546408781</c:v>
                </c:pt>
                <c:pt idx="1035">
                  <c:v>-4.4947113812494255</c:v>
                </c:pt>
                <c:pt idx="1036">
                  <c:v>-4.4954119371321068</c:v>
                </c:pt>
                <c:pt idx="1037">
                  <c:v>-4.4960629522339159</c:v>
                </c:pt>
                <c:pt idx="1038">
                  <c:v>-4.4966643614538864</c:v>
                </c:pt>
                <c:pt idx="1039">
                  <c:v>-4.4972161046515975</c:v>
                </c:pt>
                <c:pt idx="1040">
                  <c:v>-4.4977181266531883</c:v>
                </c:pt>
                <c:pt idx="1041">
                  <c:v>-4.4981703772568782</c:v>
                </c:pt>
                <c:pt idx="1042">
                  <c:v>-4.4985728112379828</c:v>
                </c:pt>
                <c:pt idx="1043">
                  <c:v>-4.498925388353439</c:v>
                </c:pt>
                <c:pt idx="1044">
                  <c:v>-4.4992280733458303</c:v>
                </c:pt>
                <c:pt idx="1045">
                  <c:v>-4.4994808359469083</c:v>
                </c:pt>
                <c:pt idx="1046">
                  <c:v>-4.4996836508806251</c:v>
                </c:pt>
                <c:pt idx="1047">
                  <c:v>-4.4998364978656546</c:v>
                </c:pt>
                <c:pt idx="1048">
                  <c:v>-4.499939361617427</c:v>
                </c:pt>
                <c:pt idx="1049">
                  <c:v>-4.4999922318496521</c:v>
                </c:pt>
                <c:pt idx="1050">
                  <c:v>-4.499995103275352</c:v>
                </c:pt>
                <c:pt idx="1051">
                  <c:v>-4.4999479756073848</c:v>
                </c:pt>
                <c:pt idx="1052">
                  <c:v>-4.4998508535584785</c:v>
                </c:pt>
                <c:pt idx="1053">
                  <c:v>-4.4997037468407584</c:v>
                </c:pt>
                <c:pt idx="1054">
                  <c:v>-4.4995066701647719</c:v>
                </c:pt>
                <c:pt idx="1055">
                  <c:v>-4.4992596432380223</c:v>
                </c:pt>
                <c:pt idx="1056">
                  <c:v>-4.4989626907629985</c:v>
                </c:pt>
                <c:pt idx="1057">
                  <c:v>-4.4986158424346989</c:v>
                </c:pt>
                <c:pt idx="1058">
                  <c:v>-4.4982191329376677</c:v>
                </c:pt>
                <c:pt idx="1059">
                  <c:v>-4.4977726019425237</c:v>
                </c:pt>
                <c:pt idx="1060">
                  <c:v>-4.4972762941019946</c:v>
                </c:pt>
                <c:pt idx="1061">
                  <c:v>-4.4967302590464513</c:v>
                </c:pt>
                <c:pt idx="1062">
                  <c:v>-4.496134551378943</c:v>
                </c:pt>
                <c:pt idx="1063">
                  <c:v>-4.4954892306697412</c:v>
                </c:pt>
                <c:pt idx="1064">
                  <c:v>-4.4947943614503787</c:v>
                </c:pt>
                <c:pt idx="1065">
                  <c:v>-4.4940500132071994</c:v>
                </c:pt>
                <c:pt idx="1066">
                  <c:v>-4.4932562603744053</c:v>
                </c:pt>
                <c:pt idx="1067">
                  <c:v>-4.4924131823266196</c:v>
                </c:pt>
                <c:pt idx="1068">
                  <c:v>-4.491520863370944</c:v>
                </c:pt>
                <c:pt idx="1069">
                  <c:v>-4.4905793927385309</c:v>
                </c:pt>
                <c:pt idx="1070">
                  <c:v>-4.4895888645756585</c:v>
                </c:pt>
                <c:pt idx="1071">
                  <c:v>-4.4885493779343184</c:v>
                </c:pt>
                <c:pt idx="1072">
                  <c:v>-4.4874610367623076</c:v>
                </c:pt>
                <c:pt idx="1073">
                  <c:v>-4.4863239498928369</c:v>
                </c:pt>
                <c:pt idx="1074">
                  <c:v>-4.4851382310336447</c:v>
                </c:pt>
                <c:pt idx="1075">
                  <c:v>-4.4839039987556308</c:v>
                </c:pt>
                <c:pt idx="1076">
                  <c:v>-4.482621376480993</c:v>
                </c:pt>
                <c:pt idx="1077">
                  <c:v>-4.4812904924708903</c:v>
                </c:pt>
                <c:pt idx="1078">
                  <c:v>-4.4799114798126141</c:v>
                </c:pt>
                <c:pt idx="1079">
                  <c:v>-4.4784844764062814</c:v>
                </c:pt>
                <c:pt idx="1080">
                  <c:v>-4.4770096249510445</c:v>
                </c:pt>
                <c:pt idx="1081">
                  <c:v>-4.4754870729308189</c:v>
                </c:pt>
                <c:pt idx="1082">
                  <c:v>-4.4739169725995378</c:v>
                </c:pt>
                <c:pt idx="1083">
                  <c:v>-4.4722994809659271</c:v>
                </c:pt>
                <c:pt idx="1084">
                  <c:v>-4.4706347597778011</c:v>
                </c:pt>
                <c:pt idx="1085">
                  <c:v>-4.4689229755058912</c:v>
                </c:pt>
                <c:pt idx="1086">
                  <c:v>-4.4671642993271989</c:v>
                </c:pt>
                <c:pt idx="1087">
                  <c:v>-4.4653589071078761</c:v>
                </c:pt>
                <c:pt idx="1088">
                  <c:v>-4.4635069793856399</c:v>
                </c:pt>
                <c:pt idx="1089">
                  <c:v>-4.4616087013517198</c:v>
                </c:pt>
                <c:pt idx="1090">
                  <c:v>-4.4596642628323382</c:v>
                </c:pt>
                <c:pt idx="1091">
                  <c:v>-4.4576738582697244</c:v>
                </c:pt>
                <c:pt idx="1092">
                  <c:v>-4.4556376867026781</c:v>
                </c:pt>
                <c:pt idx="1093">
                  <c:v>-4.4535559517466581</c:v>
                </c:pt>
                <c:pt idx="1094">
                  <c:v>-4.451428861573425</c:v>
                </c:pt>
                <c:pt idx="1095">
                  <c:v>-4.4492566288902244</c:v>
                </c:pt>
                <c:pt idx="1096">
                  <c:v>-4.4470394709185133</c:v>
                </c:pt>
                <c:pt idx="1097">
                  <c:v>-4.4447776093722426</c:v>
                </c:pt>
                <c:pt idx="1098">
                  <c:v>-4.4424712704356821</c:v>
                </c:pt>
                <c:pt idx="1099">
                  <c:v>-4.4401206847408021</c:v>
                </c:pt>
                <c:pt idx="1100">
                  <c:v>-4.4377260873442141</c:v>
                </c:pt>
                <c:pt idx="1101">
                  <c:v>-4.4352877177036625</c:v>
                </c:pt>
                <c:pt idx="1102">
                  <c:v>-4.4328058196540789</c:v>
                </c:pt>
                <c:pt idx="1103">
                  <c:v>-4.4302806413832005</c:v>
                </c:pt>
                <c:pt idx="1104">
                  <c:v>-4.4277124354067494</c:v>
                </c:pt>
                <c:pt idx="1105">
                  <c:v>-4.4251014585431836</c:v>
                </c:pt>
                <c:pt idx="1106">
                  <c:v>-4.4224479718880128</c:v>
                </c:pt>
                <c:pt idx="1107">
                  <c:v>-4.4197522407876928</c:v>
                </c:pt>
                <c:pt idx="1108">
                  <c:v>-4.4170145348130863</c:v>
                </c:pt>
                <c:pt idx="1109">
                  <c:v>-4.4142351277325096</c:v>
                </c:pt>
                <c:pt idx="1110">
                  <c:v>-4.4114142974843542</c:v>
                </c:pt>
                <c:pt idx="1111">
                  <c:v>-4.4085523261492945</c:v>
                </c:pt>
                <c:pt idx="1112">
                  <c:v>-4.4056494999220792</c:v>
                </c:pt>
                <c:pt idx="1113">
                  <c:v>-4.4027061090829118</c:v>
                </c:pt>
                <c:pt idx="1114">
                  <c:v>-4.3997224479684229</c:v>
                </c:pt>
                <c:pt idx="1115">
                  <c:v>-4.3966988149422388</c:v>
                </c:pt>
                <c:pt idx="1116">
                  <c:v>-4.3936355123651412</c:v>
                </c:pt>
                <c:pt idx="1117">
                  <c:v>-4.3905328465648354</c:v>
                </c:pt>
                <c:pt idx="1118">
                  <c:v>-4.3873911278053166</c:v>
                </c:pt>
                <c:pt idx="1119">
                  <c:v>-4.3842106702558423</c:v>
                </c:pt>
                <c:pt idx="1120">
                  <c:v>-4.3809917919595165</c:v>
                </c:pt>
                <c:pt idx="1121">
                  <c:v>-4.377734814801487</c:v>
                </c:pt>
                <c:pt idx="1122">
                  <c:v>-4.3744400644767545</c:v>
                </c:pt>
                <c:pt idx="1123">
                  <c:v>-4.3711078704576076</c:v>
                </c:pt>
                <c:pt idx="1124">
                  <c:v>-4.3677385659606704</c:v>
                </c:pt>
                <c:pt idx="1125">
                  <c:v>-4.3643324879135852</c:v>
                </c:pt>
                <c:pt idx="1126">
                  <c:v>-4.3608899769213174</c:v>
                </c:pt>
                <c:pt idx="1127">
                  <c:v>-4.3574113772320988</c:v>
                </c:pt>
                <c:pt idx="1128">
                  <c:v>-4.3538970367029979</c:v>
                </c:pt>
                <c:pt idx="1129">
                  <c:v>-4.3503473067651406</c:v>
                </c:pt>
                <c:pt idx="1130">
                  <c:v>-4.3467625423885607</c:v>
                </c:pt>
                <c:pt idx="1131">
                  <c:v>-4.3431431020467111</c:v>
                </c:pt>
                <c:pt idx="1132">
                  <c:v>-4.3394893476806082</c:v>
                </c:pt>
                <c:pt idx="1133">
                  <c:v>-4.3358016446626442</c:v>
                </c:pt>
                <c:pt idx="1134">
                  <c:v>-4.3320803617600472</c:v>
                </c:pt>
                <c:pt idx="1135">
                  <c:v>-4.3283258710980075</c:v>
                </c:pt>
                <c:pt idx="1136">
                  <c:v>-4.3245385481224616</c:v>
                </c:pt>
                <c:pt idx="1137">
                  <c:v>-4.3207187715625519</c:v>
                </c:pt>
                <c:pt idx="1138">
                  <c:v>-4.3168669233927499</c:v>
                </c:pt>
                <c:pt idx="1139">
                  <c:v>-4.3129833887946631</c:v>
                </c:pt>
                <c:pt idx="1140">
                  <c:v>-4.3090685561185165</c:v>
                </c:pt>
                <c:pt idx="1141">
                  <c:v>-4.3051228168443139</c:v>
                </c:pt>
                <c:pt idx="1142">
                  <c:v>-4.3011465655426955</c:v>
                </c:pt>
                <c:pt idx="1143">
                  <c:v>-4.2971401998354768</c:v>
                </c:pt>
                <c:pt idx="1144">
                  <c:v>-4.2931041203558911</c:v>
                </c:pt>
                <c:pt idx="1145">
                  <c:v>-4.2890387307085227</c:v>
                </c:pt>
                <c:pt idx="1146">
                  <c:v>-4.2849444374289467</c:v>
                </c:pt>
                <c:pt idx="1147">
                  <c:v>-4.280821649943082</c:v>
                </c:pt>
                <c:pt idx="1148">
                  <c:v>-4.2766707805262403</c:v>
                </c:pt>
                <c:pt idx="1149">
                  <c:v>-4.2724922442619038</c:v>
                </c:pt>
                <c:pt idx="1150">
                  <c:v>-4.2682864590002172</c:v>
                </c:pt>
                <c:pt idx="1151">
                  <c:v>-4.2640538453162025</c:v>
                </c:pt>
                <c:pt idx="1152">
                  <c:v>-4.2597948264676999</c:v>
                </c:pt>
                <c:pt idx="1153">
                  <c:v>-4.2555098283530457</c:v>
                </c:pt>
                <c:pt idx="1154">
                  <c:v>-4.2511992794684801</c:v>
                </c:pt>
                <c:pt idx="1155">
                  <c:v>-4.2468636108652991</c:v>
                </c:pt>
                <c:pt idx="1156">
                  <c:v>-4.2425032561067511</c:v>
                </c:pt>
                <c:pt idx="1157">
                  <c:v>-4.2381186512246778</c:v>
                </c:pt>
                <c:pt idx="1158">
                  <c:v>-4.2337102346759137</c:v>
                </c:pt>
                <c:pt idx="1159">
                  <c:v>-4.2292784472984399</c:v>
                </c:pt>
                <c:pt idx="1160">
                  <c:v>-4.2248237322673008</c:v>
                </c:pt>
                <c:pt idx="1161">
                  <c:v>-4.2203465350502878</c:v>
                </c:pt>
                <c:pt idx="1162">
                  <c:v>-4.2158473033633905</c:v>
                </c:pt>
                <c:pt idx="1163">
                  <c:v>-4.211326487126029</c:v>
                </c:pt>
                <c:pt idx="1164">
                  <c:v>-4.20678453841606</c:v>
                </c:pt>
                <c:pt idx="1165">
                  <c:v>-4.2022219114245702</c:v>
                </c:pt>
                <c:pt idx="1166">
                  <c:v>-4.1976390624104551</c:v>
                </c:pt>
                <c:pt idx="1167">
                  <c:v>-4.1930364496547972</c:v>
                </c:pt>
                <c:pt idx="1168">
                  <c:v>-4.1884145334150373</c:v>
                </c:pt>
                <c:pt idx="1169">
                  <c:v>-4.1837737758789473</c:v>
                </c:pt>
                <c:pt idx="1170">
                  <c:v>-4.1791146411184146</c:v>
                </c:pt>
                <c:pt idx="1171">
                  <c:v>-4.1744375950430301</c:v>
                </c:pt>
                <c:pt idx="1172">
                  <c:v>-4.1697431053535068</c:v>
                </c:pt>
                <c:pt idx="1173">
                  <c:v>-4.1650316414948998</c:v>
                </c:pt>
                <c:pt idx="1174">
                  <c:v>-4.1603036746096693</c:v>
                </c:pt>
                <c:pt idx="1175">
                  <c:v>-4.1555596774905634</c:v>
                </c:pt>
                <c:pt idx="1176">
                  <c:v>-4.1508001245333421</c:v>
                </c:pt>
                <c:pt idx="1177">
                  <c:v>-4.1460254916893327</c:v>
                </c:pt>
                <c:pt idx="1178">
                  <c:v>-4.1412362564178427</c:v>
                </c:pt>
                <c:pt idx="1179">
                  <c:v>-4.1364328976384073</c:v>
                </c:pt>
                <c:pt idx="1180">
                  <c:v>-4.1316158956829003</c:v>
                </c:pt>
                <c:pt idx="1181">
                  <c:v>-4.1267857322475061</c:v>
                </c:pt>
                <c:pt idx="1182">
                  <c:v>-4.121942890344541</c:v>
                </c:pt>
                <c:pt idx="1183">
                  <c:v>-4.1170878542541605</c:v>
                </c:pt>
                <c:pt idx="1184">
                  <c:v>-4.1122211094759278</c:v>
                </c:pt>
                <c:pt idx="1185">
                  <c:v>-4.1073431426802642</c:v>
                </c:pt>
                <c:pt idx="1186">
                  <c:v>-4.102454441659785</c:v>
                </c:pt>
                <c:pt idx="1187">
                  <c:v>-4.0975554952805187</c:v>
                </c:pt>
                <c:pt idx="1188">
                  <c:v>-4.0926467934330191</c:v>
                </c:pt>
                <c:pt idx="1189">
                  <c:v>-4.0877288269833825</c:v>
                </c:pt>
                <c:pt idx="1190">
                  <c:v>-4.0828020877241551</c:v>
                </c:pt>
                <c:pt idx="1191">
                  <c:v>-4.0778670683251557</c:v>
                </c:pt>
                <c:pt idx="1192">
                  <c:v>-4.0729242622842134</c:v>
                </c:pt>
                <c:pt idx="1193">
                  <c:v>-4.0679741638778131</c:v>
                </c:pt>
                <c:pt idx="1194">
                  <c:v>-4.0630172681116701</c:v>
                </c:pt>
                <c:pt idx="1195">
                  <c:v>-4.0580540706712291</c:v>
                </c:pt>
                <c:pt idx="1196">
                  <c:v>-4.0530850678720993</c:v>
                </c:pt>
                <c:pt idx="1197">
                  <c:v>-4.04811075661042</c:v>
                </c:pt>
                <c:pt idx="1198">
                  <c:v>-4.0431316343131716</c:v>
                </c:pt>
                <c:pt idx="1199">
                  <c:v>-4.0381481988884351</c:v>
                </c:pt>
                <c:pt idx="1200">
                  <c:v>-4.0331609486755999</c:v>
                </c:pt>
                <c:pt idx="1201">
                  <c:v>-4.0281703823955315</c:v>
                </c:pt>
                <c:pt idx="1202">
                  <c:v>-4.0231769991006985</c:v>
                </c:pt>
                <c:pt idx="1203">
                  <c:v>-4.0181812981252696</c:v>
                </c:pt>
                <c:pt idx="1204">
                  <c:v>-4.0131837790351792</c:v>
                </c:pt>
                <c:pt idx="1205">
                  <c:v>-4.008184941578171</c:v>
                </c:pt>
                <c:pt idx="1206">
                  <c:v>-4.0031852856338261</c:v>
                </c:pt>
                <c:pt idx="1207">
                  <c:v>-3.9981853111635726</c:v>
                </c:pt>
                <c:pt idx="1208">
                  <c:v>-3.9931855181606903</c:v>
                </c:pt>
                <c:pt idx="1209">
                  <c:v>-3.9881864066003132</c:v>
                </c:pt>
                <c:pt idx="1210">
                  <c:v>-3.9831884763894316</c:v>
                </c:pt>
                <c:pt idx="1211">
                  <c:v>-3.9781922273169017</c:v>
                </c:pt>
                <c:pt idx="1212">
                  <c:v>-3.9731981590034664</c:v>
                </c:pt>
                <c:pt idx="1213">
                  <c:v>-3.9682067708517956</c:v>
                </c:pt>
                <c:pt idx="1214">
                  <c:v>-3.9632185619965461</c:v>
                </c:pt>
                <c:pt idx="1215">
                  <c:v>-3.9582340312544457</c:v>
                </c:pt>
                <c:pt idx="1216">
                  <c:v>-3.9532536770744153</c:v>
                </c:pt>
                <c:pt idx="1217">
                  <c:v>-3.9482779974877222</c:v>
                </c:pt>
                <c:pt idx="1218">
                  <c:v>-3.9433074900581788</c:v>
                </c:pt>
                <c:pt idx="1219">
                  <c:v>-3.9383426518323859</c:v>
                </c:pt>
                <c:pt idx="1220">
                  <c:v>-3.9333839792900287</c:v>
                </c:pt>
                <c:pt idx="1221">
                  <c:v>-3.9284319682942286</c:v>
                </c:pt>
                <c:pt idx="1222">
                  <c:v>-3.9234871140419605</c:v>
                </c:pt>
                <c:pt idx="1223">
                  <c:v>-3.918549911014527</c:v>
                </c:pt>
                <c:pt idx="1224">
                  <c:v>-3.9136208529281178</c:v>
                </c:pt>
                <c:pt idx="1225">
                  <c:v>-3.9087004326844328</c:v>
                </c:pt>
                <c:pt idx="1226">
                  <c:v>-3.9037891423213971</c:v>
                </c:pt>
                <c:pt idx="1227">
                  <c:v>-3.8988874729639535</c:v>
                </c:pt>
                <c:pt idx="1228">
                  <c:v>-3.8939959147749539</c:v>
                </c:pt>
                <c:pt idx="1229">
                  <c:v>-3.8891149569061398</c:v>
                </c:pt>
                <c:pt idx="1230">
                  <c:v>-3.8842450874492305</c:v>
                </c:pt>
                <c:pt idx="1231">
                  <c:v>-3.8793867933871149</c:v>
                </c:pt>
                <c:pt idx="1232">
                  <c:v>-3.8745405605451504</c:v>
                </c:pt>
                <c:pt idx="1233">
                  <c:v>-3.8697068735425817</c:v>
                </c:pt>
                <c:pt idx="1234">
                  <c:v>-3.8648862157440815</c:v>
                </c:pt>
                <c:pt idx="1235">
                  <c:v>-3.8600790692114129</c:v>
                </c:pt>
                <c:pt idx="1236">
                  <c:v>-3.8552859146552225</c:v>
                </c:pt>
                <c:pt idx="1237">
                  <c:v>-3.8505072313869717</c:v>
                </c:pt>
                <c:pt idx="1238">
                  <c:v>-3.8457434972710045</c:v>
                </c:pt>
                <c:pt idx="1239">
                  <c:v>-3.8409951886767648</c:v>
                </c:pt>
                <c:pt idx="1240">
                  <c:v>-3.8362627804311535</c:v>
                </c:pt>
                <c:pt idx="1241">
                  <c:v>-3.8315467457710519</c:v>
                </c:pt>
                <c:pt idx="1242">
                  <c:v>-3.8268475562959958</c:v>
                </c:pt>
                <c:pt idx="1243">
                  <c:v>-3.8221656819210175</c:v>
                </c:pt>
                <c:pt idx="1244">
                  <c:v>-3.8175015908296519</c:v>
                </c:pt>
                <c:pt idx="1245">
                  <c:v>-3.8128557494271216</c:v>
                </c:pt>
                <c:pt idx="1246">
                  <c:v>-3.808228622293695</c:v>
                </c:pt>
                <c:pt idx="1247">
                  <c:v>-3.8036206721382309</c:v>
                </c:pt>
                <c:pt idx="1248">
                  <c:v>-3.7990323597519042</c:v>
                </c:pt>
                <c:pt idx="1249">
                  <c:v>-3.7944641439621294</c:v>
                </c:pt>
                <c:pt idx="1250">
                  <c:v>-3.7899164815866797</c:v>
                </c:pt>
                <c:pt idx="1251">
                  <c:v>-3.785389827388002</c:v>
                </c:pt>
                <c:pt idx="1252">
                  <c:v>-3.780884634027744</c:v>
                </c:pt>
                <c:pt idx="1253">
                  <c:v>-3.7764013520214883</c:v>
                </c:pt>
                <c:pt idx="1254">
                  <c:v>-3.7719404296936982</c:v>
                </c:pt>
                <c:pt idx="1255">
                  <c:v>-3.7675023131328893</c:v>
                </c:pt>
                <c:pt idx="1256">
                  <c:v>-3.7630874461470207</c:v>
                </c:pt>
                <c:pt idx="1257">
                  <c:v>-3.7586962702191107</c:v>
                </c:pt>
                <c:pt idx="1258">
                  <c:v>-3.7543292244630928</c:v>
                </c:pt>
                <c:pt idx="1259">
                  <c:v>-3.7499867455799039</c:v>
                </c:pt>
                <c:pt idx="1260">
                  <c:v>-3.7456692678138133</c:v>
                </c:pt>
                <c:pt idx="1261">
                  <c:v>-3.7413772229089997</c:v>
                </c:pt>
                <c:pt idx="1262">
                  <c:v>-3.7371110400663765</c:v>
                </c:pt>
                <c:pt idx="1263">
                  <c:v>-3.7328711459006731</c:v>
                </c:pt>
                <c:pt idx="1264">
                  <c:v>-3.7286579643977737</c:v>
                </c:pt>
                <c:pt idx="1265">
                  <c:v>-3.7244719168723166</c:v>
                </c:pt>
                <c:pt idx="1266">
                  <c:v>-3.7203134219255665</c:v>
                </c:pt>
                <c:pt idx="1267">
                  <c:v>-3.7161828954035525</c:v>
                </c:pt>
                <c:pt idx="1268">
                  <c:v>-3.7120807503554847</c:v>
                </c:pt>
                <c:pt idx="1269">
                  <c:v>-3.7080073969924494</c:v>
                </c:pt>
                <c:pt idx="1270">
                  <c:v>-3.7039632426463887</c:v>
                </c:pt>
                <c:pt idx="1271">
                  <c:v>-3.6999486917293658</c:v>
                </c:pt>
                <c:pt idx="1272">
                  <c:v>-3.6959641456931287</c:v>
                </c:pt>
                <c:pt idx="1273">
                  <c:v>-3.6920100029889604</c:v>
                </c:pt>
                <c:pt idx="1274">
                  <c:v>-3.6880866590278352</c:v>
                </c:pt>
                <c:pt idx="1275">
                  <c:v>-3.6841945061408805</c:v>
                </c:pt>
                <c:pt idx="1276">
                  <c:v>-3.6803339335401417</c:v>
                </c:pt>
                <c:pt idx="1277">
                  <c:v>-3.6765053272796608</c:v>
                </c:pt>
                <c:pt idx="1278">
                  <c:v>-3.6727090702168743</c:v>
                </c:pt>
                <c:pt idx="1279">
                  <c:v>-3.6689455419743244</c:v>
                </c:pt>
                <c:pt idx="1280">
                  <c:v>-3.665215118901699</c:v>
                </c:pt>
                <c:pt idx="1281">
                  <c:v>-3.6615181740381972</c:v>
                </c:pt>
                <c:pt idx="1282">
                  <c:v>-3.6578550770752245</c:v>
                </c:pt>
                <c:pt idx="1283">
                  <c:v>-3.6542261943194245</c:v>
                </c:pt>
                <c:pt idx="1284">
                  <c:v>-3.6506318886560485</c:v>
                </c:pt>
                <c:pt idx="1285">
                  <c:v>-3.6470725195126676</c:v>
                </c:pt>
                <c:pt idx="1286">
                  <c:v>-3.6435484428232305</c:v>
                </c:pt>
                <c:pt idx="1287">
                  <c:v>-3.6400600109924692</c:v>
                </c:pt>
                <c:pt idx="1288">
                  <c:v>-3.6366075728606591</c:v>
                </c:pt>
                <c:pt idx="1289">
                  <c:v>-3.6331914736687372</c:v>
                </c:pt>
                <c:pt idx="1290">
                  <c:v>-3.6298120550237756</c:v>
                </c:pt>
                <c:pt idx="1291">
                  <c:v>-3.626469654864823</c:v>
                </c:pt>
                <c:pt idx="1292">
                  <c:v>-3.6231646074291097</c:v>
                </c:pt>
                <c:pt idx="1293">
                  <c:v>-3.6198972432186247</c:v>
                </c:pt>
                <c:pt idx="1294">
                  <c:v>-3.6166678889670667</c:v>
                </c:pt>
                <c:pt idx="1295">
                  <c:v>-3.61347686760717</c:v>
                </c:pt>
                <c:pt idx="1296">
                  <c:v>-3.61032449823841</c:v>
                </c:pt>
                <c:pt idx="1297">
                  <c:v>-3.6072110960950985</c:v>
                </c:pt>
                <c:pt idx="1298">
                  <c:v>-3.6041369725148544</c:v>
                </c:pt>
                <c:pt idx="1299">
                  <c:v>-3.6011024349074741</c:v>
                </c:pt>
                <c:pt idx="1300">
                  <c:v>-3.5981077867241895</c:v>
                </c:pt>
                <c:pt idx="1301">
                  <c:v>-3.5951533274273233</c:v>
                </c:pt>
                <c:pt idx="1302">
                  <c:v>-3.5922393524603438</c:v>
                </c:pt>
                <c:pt idx="1303">
                  <c:v>-3.5893661532183181</c:v>
                </c:pt>
                <c:pt idx="1304">
                  <c:v>-3.5865340170187774</c:v>
                </c:pt>
                <c:pt idx="1305">
                  <c:v>-3.5837432270729801</c:v>
                </c:pt>
                <c:pt idx="1306">
                  <c:v>-3.5809940624575969</c:v>
                </c:pt>
                <c:pt idx="1307">
                  <c:v>-3.5782867980867969</c:v>
                </c:pt>
                <c:pt idx="1308">
                  <c:v>-3.575621704684762</c:v>
                </c:pt>
                <c:pt idx="1309">
                  <c:v>-3.5729990487586116</c:v>
                </c:pt>
                <c:pt idx="1310">
                  <c:v>-3.5704190925717523</c:v>
                </c:pt>
                <c:pt idx="1311">
                  <c:v>-3.5678820941176523</c:v>
                </c:pt>
                <c:pt idx="1312">
                  <c:v>-3.565388307094044</c:v>
                </c:pt>
                <c:pt idx="1313">
                  <c:v>-3.5629379808775505</c:v>
                </c:pt>
                <c:pt idx="1314">
                  <c:v>-3.5605313604987527</c:v>
                </c:pt>
                <c:pt idx="1315">
                  <c:v>-3.5581686866176825</c:v>
                </c:pt>
                <c:pt idx="1316">
                  <c:v>-3.5558501954997586</c:v>
                </c:pt>
                <c:pt idx="1317">
                  <c:v>-3.5535761189921615</c:v>
                </c:pt>
                <c:pt idx="1318">
                  <c:v>-3.5513466845006461</c:v>
                </c:pt>
                <c:pt idx="1319">
                  <c:v>-3.5491621149668044</c:v>
                </c:pt>
                <c:pt idx="1320">
                  <c:v>-3.5470226288457689</c:v>
                </c:pt>
                <c:pt idx="1321">
                  <c:v>-3.544928440084369</c:v>
                </c:pt>
                <c:pt idx="1322">
                  <c:v>-3.5428797580997355</c:v>
                </c:pt>
                <c:pt idx="1323">
                  <c:v>-3.5408767877583598</c:v>
                </c:pt>
                <c:pt idx="1324">
                  <c:v>-3.5389197293556069</c:v>
                </c:pt>
                <c:pt idx="1325">
                  <c:v>-3.5370087785956863</c:v>
                </c:pt>
                <c:pt idx="1326">
                  <c:v>-3.5351441265720815</c:v>
                </c:pt>
                <c:pt idx="1327">
                  <c:v>-3.5333259597484408</c:v>
                </c:pt>
                <c:pt idx="1328">
                  <c:v>-3.5315544599399313</c:v>
                </c:pt>
                <c:pt idx="1329">
                  <c:v>-3.529829804295058</c:v>
                </c:pt>
                <c:pt idx="1330">
                  <c:v>-3.5281521652779477</c:v>
                </c:pt>
                <c:pt idx="1331">
                  <c:v>-3.5265217106511044</c:v>
                </c:pt>
                <c:pt idx="1332">
                  <c:v>-3.5249386034586325</c:v>
                </c:pt>
                <c:pt idx="1333">
                  <c:v>-3.5234030020099314</c:v>
                </c:pt>
                <c:pt idx="1334">
                  <c:v>-3.5219150598638662</c:v>
                </c:pt>
                <c:pt idx="1335">
                  <c:v>-3.5204749258134123</c:v>
                </c:pt>
                <c:pt idx="1336">
                  <c:v>-3.5190827438707739</c:v>
                </c:pt>
                <c:pt idx="1337">
                  <c:v>-3.5177386532529855</c:v>
                </c:pt>
                <c:pt idx="1338">
                  <c:v>-3.5164427883679883</c:v>
                </c:pt>
                <c:pt idx="1339">
                  <c:v>-3.5151952788011913</c:v>
                </c:pt>
                <c:pt idx="1340">
                  <c:v>-3.5139962493025121</c:v>
                </c:pt>
                <c:pt idx="1341">
                  <c:v>-3.5128458197739008</c:v>
                </c:pt>
                <c:pt idx="1342">
                  <c:v>-3.5117441052573515</c:v>
                </c:pt>
                <c:pt idx="1343">
                  <c:v>-3.5106912159233978</c:v>
                </c:pt>
                <c:pt idx="1344">
                  <c:v>-3.5096872570600959</c:v>
                </c:pt>
                <c:pt idx="1345">
                  <c:v>-3.5087323290624952</c:v>
                </c:pt>
                <c:pt idx="1346">
                  <c:v>-3.5078265274225999</c:v>
                </c:pt>
                <c:pt idx="1347">
                  <c:v>-3.5069699427198193</c:v>
                </c:pt>
                <c:pt idx="1348">
                  <c:v>-3.5061626606119098</c:v>
                </c:pt>
                <c:pt idx="1349">
                  <c:v>-3.5054047618264095</c:v>
                </c:pt>
                <c:pt idx="1350">
                  <c:v>-3.5046963221525647</c:v>
                </c:pt>
                <c:pt idx="1351">
                  <c:v>-3.5040374124337532</c:v>
                </c:pt>
                <c:pt idx="1352">
                  <c:v>-3.5034280985603976</c:v>
                </c:pt>
                <c:pt idx="1353">
                  <c:v>-3.5028684414633777</c:v>
                </c:pt>
                <c:pt idx="1354">
                  <c:v>-3.5023584971079362</c:v>
                </c:pt>
                <c:pt idx="1355">
                  <c:v>-3.5018983164880844</c:v>
                </c:pt>
                <c:pt idx="1356">
                  <c:v>-3.5014879456214998</c:v>
                </c:pt>
                <c:pt idx="1357">
                  <c:v>-3.5011274255449281</c:v>
                </c:pt>
                <c:pt idx="1358">
                  <c:v>-3.5008167923100761</c:v>
                </c:pt>
                <c:pt idx="1359">
                  <c:v>-3.5005560769800086</c:v>
                </c:pt>
                <c:pt idx="1360">
                  <c:v>-3.5003453056260412</c:v>
                </c:pt>
                <c:pt idx="1361">
                  <c:v>-3.5001844993251336</c:v>
                </c:pt>
                <c:pt idx="1362">
                  <c:v>-3.500073674157782</c:v>
                </c:pt>
                <c:pt idx="1363">
                  <c:v>-3.5000128412064107</c:v>
                </c:pt>
                <c:pt idx="1364">
                  <c:v>-3.5000020065542641</c:v>
                </c:pt>
                <c:pt idx="1365">
                  <c:v>-3.5000411712847983</c:v>
                </c:pt>
                <c:pt idx="1366">
                  <c:v>-3.5001303314815733</c:v>
                </c:pt>
                <c:pt idx="1367">
                  <c:v>-3.5002694782286436</c:v>
                </c:pt>
                <c:pt idx="1368">
                  <c:v>-3.5004585976114502</c:v>
                </c:pt>
                <c:pt idx="1369">
                  <c:v>-3.5006976707182127</c:v>
                </c:pt>
                <c:pt idx="1370">
                  <c:v>-3.5009866736418189</c:v>
                </c:pt>
                <c:pt idx="1371">
                  <c:v>-3.5013255774822185</c:v>
                </c:pt>
                <c:pt idx="1372">
                  <c:v>-3.5017143483493092</c:v>
                </c:pt>
                <c:pt idx="1373">
                  <c:v>-3.5021529473663282</c:v>
                </c:pt>
                <c:pt idx="1374">
                  <c:v>-3.5026413306737392</c:v>
                </c:pt>
                <c:pt idx="1375">
                  <c:v>-3.5031794494336186</c:v>
                </c:pt>
                <c:pt idx="1376">
                  <c:v>-3.5037672498345391</c:v>
                </c:pt>
                <c:pt idx="1377">
                  <c:v>-3.5044046730969503</c:v>
                </c:pt>
                <c:pt idx="1378">
                  <c:v>-3.505091655479057</c:v>
                </c:pt>
                <c:pt idx="1379">
                  <c:v>-3.5058281282831936</c:v>
                </c:pt>
                <c:pt idx="1380">
                  <c:v>-3.5066140178626934</c:v>
                </c:pt>
                <c:pt idx="1381">
                  <c:v>-3.5074492456292532</c:v>
                </c:pt>
                <c:pt idx="1382">
                  <c:v>-3.5083337280607925</c:v>
                </c:pt>
                <c:pt idx="1383">
                  <c:v>-3.509267376709805</c:v>
                </c:pt>
                <c:pt idx="1384">
                  <c:v>-3.5102500982122042</c:v>
                </c:pt>
                <c:pt idx="1385">
                  <c:v>-3.5112817942966585</c:v>
                </c:pt>
                <c:pt idx="1386">
                  <c:v>-3.5123623617944197</c:v>
                </c:pt>
                <c:pt idx="1387">
                  <c:v>-3.5134916926496378</c:v>
                </c:pt>
                <c:pt idx="1388">
                  <c:v>-3.514669673930169</c:v>
                </c:pt>
                <c:pt idx="1389">
                  <c:v>-3.5158961878388664</c:v>
                </c:pt>
                <c:pt idx="1390">
                  <c:v>-3.5171711117253612</c:v>
                </c:pt>
                <c:pt idx="1391">
                  <c:v>-3.5184943180983277</c:v>
                </c:pt>
                <c:pt idx="1392">
                  <c:v>-3.5198656746382309</c:v>
                </c:pt>
                <c:pt idx="1393">
                  <c:v>-3.5212850442105594</c:v>
                </c:pt>
                <c:pt idx="1394">
                  <c:v>-3.5227522848795392</c:v>
                </c:pt>
                <c:pt idx="1395">
                  <c:v>-3.524267249922326</c:v>
                </c:pt>
                <c:pt idx="1396">
                  <c:v>-3.5258297878436782</c:v>
                </c:pt>
                <c:pt idx="1397">
                  <c:v>-3.5274397423911052</c:v>
                </c:pt>
                <c:pt idx="1398">
                  <c:v>-3.5290969525704945</c:v>
                </c:pt>
                <c:pt idx="1399">
                  <c:v>-3.5308012526622083</c:v>
                </c:pt>
                <c:pt idx="1400">
                  <c:v>-3.5325524722376587</c:v>
                </c:pt>
                <c:pt idx="1401">
                  <c:v>-3.5343504361763465</c:v>
                </c:pt>
                <c:pt idx="1402">
                  <c:v>-3.5361949646833768</c:v>
                </c:pt>
                <c:pt idx="1403">
                  <c:v>-3.5380858733074363</c:v>
                </c:pt>
                <c:pt idx="1404">
                  <c:v>-3.5400229729592376</c:v>
                </c:pt>
                <c:pt idx="1405">
                  <c:v>-3.5420060699304305</c:v>
                </c:pt>
                <c:pt idx="1406">
                  <c:v>-3.5440349659129695</c:v>
                </c:pt>
                <c:pt idx="1407">
                  <c:v>-3.5461094580189476</c:v>
                </c:pt>
                <c:pt idx="1408">
                  <c:v>-3.548229338800883</c:v>
                </c:pt>
                <c:pt idx="1409">
                  <c:v>-3.550394396272464</c:v>
                </c:pt>
                <c:pt idx="1410">
                  <c:v>-3.5526044139297479</c:v>
                </c:pt>
                <c:pt idx="1411">
                  <c:v>-3.5548591707728101</c:v>
                </c:pt>
                <c:pt idx="1412">
                  <c:v>-3.5571584413278456</c:v>
                </c:pt>
                <c:pt idx="1413">
                  <c:v>-3.5595019956697156</c:v>
                </c:pt>
                <c:pt idx="1414">
                  <c:v>-3.5618895994449375</c:v>
                </c:pt>
                <c:pt idx="1415">
                  <c:v>-3.5643210138951242</c:v>
                </c:pt>
                <c:pt idx="1416">
                  <c:v>-3.5667959958808568</c:v>
                </c:pt>
                <c:pt idx="1417">
                  <c:v>-3.5693142979059993</c:v>
                </c:pt>
                <c:pt idx="1418">
                  <c:v>-3.5718756681424475</c:v>
                </c:pt>
                <c:pt idx="1419">
                  <c:v>-3.5744798504553126</c:v>
                </c:pt>
                <c:pt idx="1420">
                  <c:v>-3.5771265844285329</c:v>
                </c:pt>
                <c:pt idx="1421">
                  <c:v>-3.5798156053909174</c:v>
                </c:pt>
                <c:pt idx="1422">
                  <c:v>-3.5825466444426102</c:v>
                </c:pt>
                <c:pt idx="1423">
                  <c:v>-3.585319428481982</c:v>
                </c:pt>
                <c:pt idx="1424">
                  <c:v>-3.5881336802329393</c:v>
                </c:pt>
                <c:pt idx="1425">
                  <c:v>-3.590989118272653</c:v>
                </c:pt>
                <c:pt idx="1426">
                  <c:v>-3.5938854570596979</c:v>
                </c:pt>
                <c:pt idx="1427">
                  <c:v>-3.5968224069626089</c:v>
                </c:pt>
                <c:pt idx="1428">
                  <c:v>-3.5997996742888438</c:v>
                </c:pt>
                <c:pt idx="1429">
                  <c:v>-3.6028169613141507</c:v>
                </c:pt>
                <c:pt idx="1430">
                  <c:v>-3.605873966312342</c:v>
                </c:pt>
                <c:pt idx="1431">
                  <c:v>-3.6089703835854641</c:v>
                </c:pt>
                <c:pt idx="1432">
                  <c:v>-3.6121059034943706</c:v>
                </c:pt>
                <c:pt idx="1433">
                  <c:v>-3.6152802124896839</c:v>
                </c:pt>
                <c:pt idx="1434">
                  <c:v>-3.6184929931431493</c:v>
                </c:pt>
                <c:pt idx="1435">
                  <c:v>-3.6217439241793787</c:v>
                </c:pt>
                <c:pt idx="1436">
                  <c:v>-3.6250326805079784</c:v>
                </c:pt>
                <c:pt idx="1437">
                  <c:v>-3.6283589332560551</c:v>
                </c:pt>
                <c:pt idx="1438">
                  <c:v>-3.6317223498011071</c:v>
                </c:pt>
                <c:pt idx="1439">
                  <c:v>-3.6351225938042817</c:v>
                </c:pt>
                <c:pt idx="1440">
                  <c:v>-3.638559325244012</c:v>
                </c:pt>
                <c:pt idx="1441">
                  <c:v>-3.6420322004500183</c:v>
                </c:pt>
                <c:pt idx="1442">
                  <c:v>-3.6455408721376745</c:v>
                </c:pt>
                <c:pt idx="1443">
                  <c:v>-3.6490849894427351</c:v>
                </c:pt>
                <c:pt idx="1444">
                  <c:v>-3.6526641979564229</c:v>
                </c:pt>
                <c:pt idx="1445">
                  <c:v>-3.6562781397608699</c:v>
                </c:pt>
                <c:pt idx="1446">
                  <c:v>-3.6599264534649074</c:v>
                </c:pt>
                <c:pt idx="1447">
                  <c:v>-3.6636087742402039</c:v>
                </c:pt>
                <c:pt idx="1448">
                  <c:v>-3.6673247338577513</c:v>
                </c:pt>
                <c:pt idx="1449">
                  <c:v>-3.6710739607246849</c:v>
                </c:pt>
                <c:pt idx="1450">
                  <c:v>-3.6748560799214416</c:v>
                </c:pt>
                <c:pt idx="1451">
                  <c:v>-3.6786707132392538</c:v>
                </c:pt>
                <c:pt idx="1452">
                  <c:v>-3.6825174792179687</c:v>
                </c:pt>
                <c:pt idx="1453">
                  <c:v>-3.6863959931841936</c:v>
                </c:pt>
                <c:pt idx="1454">
                  <c:v>-3.6903058672897648</c:v>
                </c:pt>
                <c:pt idx="1455">
                  <c:v>-3.6942467105505297</c:v>
                </c:pt>
                <c:pt idx="1456">
                  <c:v>-3.6982181288854452</c:v>
                </c:pt>
                <c:pt idx="1457">
                  <c:v>-3.7022197251559885</c:v>
                </c:pt>
                <c:pt idx="1458">
                  <c:v>-3.7062510992058666</c:v>
                </c:pt>
                <c:pt idx="1459">
                  <c:v>-3.7103118479010342</c:v>
                </c:pt>
                <c:pt idx="1460">
                  <c:v>-3.7144015651700055</c:v>
                </c:pt>
                <c:pt idx="1461">
                  <c:v>-3.7185198420444623</c:v>
                </c:pt>
                <c:pt idx="1462">
                  <c:v>-3.7226662667001484</c:v>
                </c:pt>
                <c:pt idx="1463">
                  <c:v>-3.7268404244980546</c:v>
                </c:pt>
                <c:pt idx="1464">
                  <c:v>-3.7310418980258779</c:v>
                </c:pt>
                <c:pt idx="1465">
                  <c:v>-3.735270267139768</c:v>
                </c:pt>
                <c:pt idx="1466">
                  <c:v>-3.7395251090063364</c:v>
                </c:pt>
                <c:pt idx="1467">
                  <c:v>-3.7438059981449423</c:v>
                </c:pt>
                <c:pt idx="1468">
                  <c:v>-3.7481125064702399</c:v>
                </c:pt>
                <c:pt idx="1469">
                  <c:v>-3.7524442033349845</c:v>
                </c:pt>
                <c:pt idx="1470">
                  <c:v>-3.7568006555730999</c:v>
                </c:pt>
                <c:pt idx="1471">
                  <c:v>-3.7611814275429936</c:v>
                </c:pt>
                <c:pt idx="1472">
                  <c:v>-3.7655860811711173</c:v>
                </c:pt>
                <c:pt idx="1473">
                  <c:v>-3.7700141759957795</c:v>
                </c:pt>
                <c:pt idx="1474">
                  <c:v>-3.7744652692111877</c:v>
                </c:pt>
                <c:pt idx="1475">
                  <c:v>-3.7789389157117301</c:v>
                </c:pt>
                <c:pt idx="1476">
                  <c:v>-3.7834346681364845</c:v>
                </c:pt>
                <c:pt idx="1477">
                  <c:v>-3.7879520769139545</c:v>
                </c:pt>
                <c:pt idx="1478">
                  <c:v>-3.792490690307027</c:v>
                </c:pt>
                <c:pt idx="1479">
                  <c:v>-3.7970500544581451</c:v>
                </c:pt>
                <c:pt idx="1480">
                  <c:v>-3.8016297134346941</c:v>
                </c:pt>
                <c:pt idx="1481">
                  <c:v>-3.8062292092745902</c:v>
                </c:pt>
                <c:pt idx="1482">
                  <c:v>-3.8108480820320842</c:v>
                </c:pt>
                <c:pt idx="1483">
                  <c:v>-3.8154858698237488</c:v>
                </c:pt>
                <c:pt idx="1484">
                  <c:v>-3.8201421088746694</c:v>
                </c:pt>
                <c:pt idx="1485">
                  <c:v>-3.8248163335648218</c:v>
                </c:pt>
                <c:pt idx="1486">
                  <c:v>-3.8295080764756317</c:v>
                </c:pt>
                <c:pt idx="1487">
                  <c:v>-3.8342168684367182</c:v>
                </c:pt>
                <c:pt idx="1488">
                  <c:v>-3.8389422385728094</c:v>
                </c:pt>
                <c:pt idx="1489">
                  <c:v>-3.8436837143508282</c:v>
                </c:pt>
                <c:pt idx="1490">
                  <c:v>-3.8484408216271491</c:v>
                </c:pt>
                <c:pt idx="1491">
                  <c:v>-3.8532130846950077</c:v>
                </c:pt>
                <c:pt idx="1492">
                  <c:v>-3.8580000263320753</c:v>
                </c:pt>
                <c:pt idx="1493">
                  <c:v>-3.8628011678481768</c:v>
                </c:pt>
                <c:pt idx="1494">
                  <c:v>-3.8676160291331612</c:v>
                </c:pt>
                <c:pt idx="1495">
                  <c:v>-3.8724441287049127</c:v>
                </c:pt>
                <c:pt idx="1496">
                  <c:v>-3.8772849837574985</c:v>
                </c:pt>
                <c:pt idx="1497">
                  <c:v>-3.8821381102094454</c:v>
                </c:pt>
                <c:pt idx="1498">
                  <c:v>-3.8870030227521539</c:v>
                </c:pt>
                <c:pt idx="1499">
                  <c:v>-3.8918792348984228</c:v>
                </c:pt>
                <c:pt idx="1500">
                  <c:v>-3.8967662590311019</c:v>
                </c:pt>
              </c:numCache>
            </c:numRef>
          </c:yVal>
          <c:smooth val="1"/>
          <c:extLst>
            <c:ext xmlns:c16="http://schemas.microsoft.com/office/drawing/2014/chart" uri="{C3380CC4-5D6E-409C-BE32-E72D297353CC}">
              <c16:uniqueId val="{00000002-7910-41BE-8835-828DCE8899C9}"/>
            </c:ext>
          </c:extLst>
        </c:ser>
        <c:ser>
          <c:idx val="3"/>
          <c:order val="3"/>
          <c:marker>
            <c:symbol val="none"/>
          </c:marker>
          <c:dPt>
            <c:idx val="1"/>
            <c:bubble3D val="0"/>
            <c:spPr>
              <a:ln>
                <a:solidFill>
                  <a:schemeClr val="tx1"/>
                </a:solidFill>
                <a:prstDash val="sysDot"/>
              </a:ln>
            </c:spPr>
            <c:extLst>
              <c:ext xmlns:c16="http://schemas.microsoft.com/office/drawing/2014/chart" uri="{C3380CC4-5D6E-409C-BE32-E72D297353CC}">
                <c16:uniqueId val="{00000004-7910-41BE-8835-828DCE8899C9}"/>
              </c:ext>
            </c:extLst>
          </c:dPt>
          <c:xVal>
            <c:numRef>
              <c:f>Sheet1!$H$2:$H$3</c:f>
              <c:numCache>
                <c:formatCode>General</c:formatCode>
                <c:ptCount val="2"/>
                <c:pt idx="0">
                  <c:v>15</c:v>
                </c:pt>
                <c:pt idx="1">
                  <c:v>15</c:v>
                </c:pt>
              </c:numCache>
            </c:numRef>
          </c:xVal>
          <c:yVal>
            <c:numRef>
              <c:f>Sheet1!$I$2:$I$3</c:f>
              <c:numCache>
                <c:formatCode>General</c:formatCode>
                <c:ptCount val="2"/>
                <c:pt idx="0">
                  <c:v>-10</c:v>
                </c:pt>
                <c:pt idx="1">
                  <c:v>10</c:v>
                </c:pt>
              </c:numCache>
            </c:numRef>
          </c:yVal>
          <c:smooth val="1"/>
          <c:extLst>
            <c:ext xmlns:c16="http://schemas.microsoft.com/office/drawing/2014/chart" uri="{C3380CC4-5D6E-409C-BE32-E72D297353CC}">
              <c16:uniqueId val="{00000005-7910-41BE-8835-828DCE8899C9}"/>
            </c:ext>
          </c:extLst>
        </c:ser>
        <c:dLbls>
          <c:showLegendKey val="0"/>
          <c:showVal val="0"/>
          <c:showCatName val="0"/>
          <c:showSerName val="0"/>
          <c:showPercent val="0"/>
          <c:showBubbleSize val="0"/>
        </c:dLbls>
        <c:axId val="105512320"/>
        <c:axId val="105514112"/>
      </c:scatterChart>
      <c:valAx>
        <c:axId val="105512320"/>
        <c:scaling>
          <c:orientation val="minMax"/>
          <c:max val="30"/>
        </c:scaling>
        <c:delete val="0"/>
        <c:axPos val="b"/>
        <c:numFmt formatCode="General" sourceLinked="1"/>
        <c:majorTickMark val="none"/>
        <c:minorTickMark val="none"/>
        <c:tickLblPos val="none"/>
        <c:spPr>
          <a:ln>
            <a:noFill/>
          </a:ln>
        </c:spPr>
        <c:crossAx val="105514112"/>
        <c:crosses val="autoZero"/>
        <c:crossBetween val="midCat"/>
      </c:valAx>
      <c:valAx>
        <c:axId val="105514112"/>
        <c:scaling>
          <c:orientation val="minMax"/>
          <c:max val="3"/>
          <c:min val="-5"/>
        </c:scaling>
        <c:delete val="1"/>
        <c:axPos val="l"/>
        <c:numFmt formatCode="General" sourceLinked="1"/>
        <c:majorTickMark val="out"/>
        <c:minorTickMark val="none"/>
        <c:tickLblPos val="none"/>
        <c:crossAx val="105512320"/>
        <c:crosses val="autoZero"/>
        <c:crossBetween val="midCat"/>
      </c:valAx>
      <c:spPr>
        <a:noFill/>
        <a:ln>
          <a:noFill/>
        </a:ln>
      </c:spPr>
    </c:plotArea>
    <c:plotVisOnly val="1"/>
    <c:dispBlanksAs val="gap"/>
    <c:showDLblsOverMax val="0"/>
  </c:chart>
  <c:spPr>
    <a:noFill/>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wrap="square" lIns="92446" tIns="46223" rIns="92446" bIns="46223"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wrap="square" lIns="92446" tIns="46223" rIns="92446" bIns="46223" numCol="1" anchor="t" anchorCtr="0" compatLnSpc="1">
            <a:prstTxWarp prst="textNoShape">
              <a:avLst/>
            </a:prstTxWarp>
          </a:bodyPr>
          <a:lstStyle>
            <a:lvl1pPr algn="r">
              <a:defRPr sz="1200">
                <a:latin typeface="Calibri" pitchFamily="34" charset="0"/>
              </a:defRPr>
            </a:lvl1pPr>
          </a:lstStyle>
          <a:p>
            <a:pPr>
              <a:defRPr/>
            </a:pPr>
            <a:fld id="{24537E10-364B-4D07-8E2D-FD50C581341D}" type="datetime1">
              <a:rPr lang="en-US"/>
              <a:pPr>
                <a:defRPr/>
              </a:pPr>
              <a:t>8/2/2021</a:t>
            </a:fld>
            <a:endParaRPr lang="en-US"/>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8182" y="4415790"/>
            <a:ext cx="5505450" cy="4183380"/>
          </a:xfrm>
          <a:prstGeom prst="rect">
            <a:avLst/>
          </a:prstGeom>
        </p:spPr>
        <p:txBody>
          <a:bodyPr vert="horz" wrap="square" lIns="92446" tIns="46223" rIns="92446" bIns="4622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wrap="square" lIns="92446" tIns="46223" rIns="92446" bIns="46223"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itchFamily="34" charset="0"/>
              </a:defRPr>
            </a:lvl1pPr>
          </a:lstStyle>
          <a:p>
            <a:pPr>
              <a:defRPr/>
            </a:pPr>
            <a:fld id="{118356A0-6B58-4CBE-B540-2A54CF149E7E}" type="slidenum">
              <a:rPr lang="en-US"/>
              <a:pPr>
                <a:defRPr/>
              </a:pPr>
              <a:t>‹#›</a:t>
            </a:fld>
            <a:endParaRPr lang="en-US"/>
          </a:p>
        </p:txBody>
      </p:sp>
    </p:spTree>
    <p:extLst>
      <p:ext uri="{BB962C8B-B14F-4D97-AF65-F5344CB8AC3E}">
        <p14:creationId xmlns:p14="http://schemas.microsoft.com/office/powerpoint/2010/main" val="374485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63492"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9366DD3-A514-4B16-B90A-2824C3948038}" type="slidenum">
              <a:rPr lang="en-US" sz="1200">
                <a:latin typeface="Calibri" pitchFamily="34" charset="0"/>
              </a:rPr>
              <a:pPr algn="r" eaLnBrk="1" hangingPunct="1"/>
              <a:t>5</a:t>
            </a:fld>
            <a:endParaRPr lang="en-US" sz="1200">
              <a:latin typeface="Calibri" pitchFamily="34" charset="0"/>
            </a:endParaRPr>
          </a:p>
        </p:txBody>
      </p:sp>
    </p:spTree>
    <p:extLst>
      <p:ext uri="{BB962C8B-B14F-4D97-AF65-F5344CB8AC3E}">
        <p14:creationId xmlns:p14="http://schemas.microsoft.com/office/powerpoint/2010/main" val="36543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64516"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2A48BB-5B76-4E9D-B1B1-C5243B583409}" type="slidenum">
              <a:rPr lang="en-US" sz="1200">
                <a:latin typeface="Calibri" pitchFamily="34" charset="0"/>
              </a:rPr>
              <a:pPr algn="r" eaLnBrk="1" hangingPunct="1"/>
              <a:t>6</a:t>
            </a:fld>
            <a:endParaRPr lang="en-US" sz="1200">
              <a:latin typeface="Calibri" pitchFamily="34" charset="0"/>
            </a:endParaRPr>
          </a:p>
        </p:txBody>
      </p:sp>
    </p:spTree>
    <p:extLst>
      <p:ext uri="{BB962C8B-B14F-4D97-AF65-F5344CB8AC3E}">
        <p14:creationId xmlns:p14="http://schemas.microsoft.com/office/powerpoint/2010/main" val="242599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65540"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819AA70-8281-4EAB-B512-C8DE9FF0587F}" type="slidenum">
              <a:rPr lang="en-US" sz="1200">
                <a:latin typeface="Calibri" pitchFamily="34" charset="0"/>
              </a:rPr>
              <a:pPr algn="r" eaLnBrk="1" hangingPunct="1"/>
              <a:t>7</a:t>
            </a:fld>
            <a:endParaRPr lang="en-US" sz="1200">
              <a:latin typeface="Calibri" pitchFamily="34" charset="0"/>
            </a:endParaRPr>
          </a:p>
        </p:txBody>
      </p:sp>
    </p:spTree>
    <p:extLst>
      <p:ext uri="{BB962C8B-B14F-4D97-AF65-F5344CB8AC3E}">
        <p14:creationId xmlns:p14="http://schemas.microsoft.com/office/powerpoint/2010/main" val="294611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65540" name="Slide Number Placeholder 3"/>
          <p:cNvSpPr txBox="1">
            <a:spLocks noGrp="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C83AB7A-C4B1-4B38-A988-0A0D2061A2A1}" type="slidenum">
              <a:rPr lang="en-US" sz="1200">
                <a:latin typeface="Calibri" pitchFamily="34" charset="0"/>
              </a:rPr>
              <a:pPr algn="r" eaLnBrk="1" hangingPunct="1"/>
              <a:t>8</a:t>
            </a:fld>
            <a:endParaRPr lang="en-US" sz="1200">
              <a:latin typeface="Calibri" pitchFamily="34" charset="0"/>
            </a:endParaRPr>
          </a:p>
        </p:txBody>
      </p:sp>
    </p:spTree>
    <p:extLst>
      <p:ext uri="{BB962C8B-B14F-4D97-AF65-F5344CB8AC3E}">
        <p14:creationId xmlns:p14="http://schemas.microsoft.com/office/powerpoint/2010/main" val="338600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356A0-6B58-4CBE-B540-2A54CF149E7E}" type="slidenum">
              <a:rPr lang="en-US" smtClean="0"/>
              <a:pPr>
                <a:defRPr/>
              </a:pPr>
              <a:t>9</a:t>
            </a:fld>
            <a:endParaRPr lang="en-US"/>
          </a:p>
        </p:txBody>
      </p:sp>
    </p:spTree>
    <p:extLst>
      <p:ext uri="{BB962C8B-B14F-4D97-AF65-F5344CB8AC3E}">
        <p14:creationId xmlns:p14="http://schemas.microsoft.com/office/powerpoint/2010/main" val="407447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370DEA48-0226-44B0-B36F-DF8D39BB8EF9}" type="slidenum">
              <a:rPr lang="en-US" smtClean="0">
                <a:latin typeface="Calibri" pitchFamily="34" charset="0"/>
              </a:rPr>
              <a:pPr eaLnBrk="1" hangingPunct="1"/>
              <a:t>31</a:t>
            </a:fld>
            <a:endParaRPr lang="en-US">
              <a:latin typeface="Calibri" pitchFamily="34" charset="0"/>
            </a:endParaRPr>
          </a:p>
        </p:txBody>
      </p:sp>
    </p:spTree>
    <p:extLst>
      <p:ext uri="{BB962C8B-B14F-4D97-AF65-F5344CB8AC3E}">
        <p14:creationId xmlns:p14="http://schemas.microsoft.com/office/powerpoint/2010/main" val="155204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D8116ABA-428A-4603-9F21-F4648A2FEE77}" type="slidenum">
              <a:rPr lang="en-US" smtClean="0">
                <a:latin typeface="Calibri" pitchFamily="34" charset="0"/>
              </a:rPr>
              <a:pPr eaLnBrk="1" hangingPunct="1"/>
              <a:t>32</a:t>
            </a:fld>
            <a:endParaRPr lang="en-US">
              <a:latin typeface="Calibri" pitchFamily="34" charset="0"/>
            </a:endParaRPr>
          </a:p>
        </p:txBody>
      </p:sp>
    </p:spTree>
    <p:extLst>
      <p:ext uri="{BB962C8B-B14F-4D97-AF65-F5344CB8AC3E}">
        <p14:creationId xmlns:p14="http://schemas.microsoft.com/office/powerpoint/2010/main" val="62061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429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1510EF24-061D-4C67-B8C2-E2AF2C0E4CCB}" type="slidenum">
              <a:rPr lang="en-US" smtClean="0">
                <a:latin typeface="Calibri" pitchFamily="34" charset="0"/>
              </a:rPr>
              <a:pPr eaLnBrk="1" hangingPunct="1"/>
              <a:t>45</a:t>
            </a:fld>
            <a:endParaRPr lang="en-US">
              <a:latin typeface="Calibri" pitchFamily="34" charset="0"/>
            </a:endParaRPr>
          </a:p>
        </p:txBody>
      </p:sp>
    </p:spTree>
    <p:extLst>
      <p:ext uri="{BB962C8B-B14F-4D97-AF65-F5344CB8AC3E}">
        <p14:creationId xmlns:p14="http://schemas.microsoft.com/office/powerpoint/2010/main" val="1387805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aseline="0">
                <a:latin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50E6745-4E1D-48FF-9B9F-A1DE937EA1A0}"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E6036525-44FC-4EF2-B83C-DB9D80A4BBE4}" type="slidenum">
              <a:rPr lang="en-US"/>
              <a:pPr>
                <a:defRPr/>
              </a:pPr>
              <a:t>‹#›</a:t>
            </a:fld>
            <a:endParaRPr lang="en-US"/>
          </a:p>
        </p:txBody>
      </p:sp>
    </p:spTree>
    <p:extLst>
      <p:ext uri="{BB962C8B-B14F-4D97-AF65-F5344CB8AC3E}">
        <p14:creationId xmlns:p14="http://schemas.microsoft.com/office/powerpoint/2010/main" val="250864150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181758-97C9-46BF-8EFB-3614AFBBC18A}"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CD740387-AE1A-491F-89F0-6FD79BBD3F7D}" type="slidenum">
              <a:rPr lang="en-US"/>
              <a:pPr>
                <a:defRPr/>
              </a:pPr>
              <a:t>‹#›</a:t>
            </a:fld>
            <a:endParaRPr lang="en-US"/>
          </a:p>
        </p:txBody>
      </p:sp>
    </p:spTree>
    <p:extLst>
      <p:ext uri="{BB962C8B-B14F-4D97-AF65-F5344CB8AC3E}">
        <p14:creationId xmlns:p14="http://schemas.microsoft.com/office/powerpoint/2010/main" val="170736724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C84B03-DA7B-4B14-A87F-F8DD13855C9A}"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10560CA1-5517-4DEA-9BA9-B0B88D87F9E3}" type="slidenum">
              <a:rPr lang="en-US"/>
              <a:pPr>
                <a:defRPr/>
              </a:pPr>
              <a:t>‹#›</a:t>
            </a:fld>
            <a:endParaRPr lang="en-US"/>
          </a:p>
        </p:txBody>
      </p:sp>
    </p:spTree>
    <p:extLst>
      <p:ext uri="{BB962C8B-B14F-4D97-AF65-F5344CB8AC3E}">
        <p14:creationId xmlns:p14="http://schemas.microsoft.com/office/powerpoint/2010/main" val="49425363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54005E0-EE2D-4929-8A3A-E8B4F67E4C85}"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5BF2D508-656D-4F69-A824-2C1284F3A407}" type="slidenum">
              <a:rPr lang="en-US"/>
              <a:pPr>
                <a:defRPr/>
              </a:pPr>
              <a:t>‹#›</a:t>
            </a:fld>
            <a:endParaRPr lang="en-US"/>
          </a:p>
        </p:txBody>
      </p:sp>
    </p:spTree>
    <p:extLst>
      <p:ext uri="{BB962C8B-B14F-4D97-AF65-F5344CB8AC3E}">
        <p14:creationId xmlns:p14="http://schemas.microsoft.com/office/powerpoint/2010/main" val="25716339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fld id="{6D2C9FEA-BE88-40D1-81C9-A376256AFF6B}" type="datetime1">
              <a:rPr lang="en-US" smtClean="0"/>
              <a:t>8/2/2021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6" name="Slide Number Placeholder 5"/>
          <p:cNvSpPr>
            <a:spLocks noGrp="1"/>
          </p:cNvSpPr>
          <p:nvPr>
            <p:ph type="sldNum" sz="quarter" idx="12"/>
          </p:nvPr>
        </p:nvSpPr>
        <p:spPr/>
        <p:txBody>
          <a:bodyPr/>
          <a:lstStyle>
            <a:lvl1pPr>
              <a:defRPr/>
            </a:lvl1pPr>
          </a:lstStyle>
          <a:p>
            <a:pPr>
              <a:defRPr/>
            </a:pPr>
            <a:fld id="{B2F44C31-6649-456B-87A6-DE6D31AAB146}" type="slidenum">
              <a:rPr lang="en-US"/>
              <a:pPr>
                <a:defRPr/>
              </a:pPr>
              <a:t>‹#›</a:t>
            </a:fld>
            <a:endParaRPr lang="en-US"/>
          </a:p>
        </p:txBody>
      </p:sp>
    </p:spTree>
    <p:extLst>
      <p:ext uri="{BB962C8B-B14F-4D97-AF65-F5344CB8AC3E}">
        <p14:creationId xmlns:p14="http://schemas.microsoft.com/office/powerpoint/2010/main" val="370378657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E84BC5-A5B0-41F8-B929-88FDAFA74206}" type="datetime1">
              <a:rPr lang="en-US" smtClean="0"/>
              <a:t>8/2/2021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7" name="Slide Number Placeholder 5"/>
          <p:cNvSpPr>
            <a:spLocks noGrp="1"/>
          </p:cNvSpPr>
          <p:nvPr>
            <p:ph type="sldNum" sz="quarter" idx="12"/>
          </p:nvPr>
        </p:nvSpPr>
        <p:spPr/>
        <p:txBody>
          <a:bodyPr/>
          <a:lstStyle>
            <a:lvl1pPr>
              <a:defRPr/>
            </a:lvl1pPr>
          </a:lstStyle>
          <a:p>
            <a:pPr>
              <a:defRPr/>
            </a:pPr>
            <a:fld id="{6691E44A-67A0-463C-999D-6703BD960225}" type="slidenum">
              <a:rPr lang="en-US"/>
              <a:pPr>
                <a:defRPr/>
              </a:pPr>
              <a:t>‹#›</a:t>
            </a:fld>
            <a:endParaRPr lang="en-US"/>
          </a:p>
        </p:txBody>
      </p:sp>
    </p:spTree>
    <p:extLst>
      <p:ext uri="{BB962C8B-B14F-4D97-AF65-F5344CB8AC3E}">
        <p14:creationId xmlns:p14="http://schemas.microsoft.com/office/powerpoint/2010/main" val="128727699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B044E3-0CB7-4325-AE44-A2F7778CD3D9}" type="datetime1">
              <a:rPr lang="en-US" smtClean="0"/>
              <a:t>8/2/2021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9" name="Slide Number Placeholder 5"/>
          <p:cNvSpPr>
            <a:spLocks noGrp="1"/>
          </p:cNvSpPr>
          <p:nvPr>
            <p:ph type="sldNum" sz="quarter" idx="12"/>
          </p:nvPr>
        </p:nvSpPr>
        <p:spPr/>
        <p:txBody>
          <a:bodyPr/>
          <a:lstStyle>
            <a:lvl1pPr>
              <a:defRPr/>
            </a:lvl1pPr>
          </a:lstStyle>
          <a:p>
            <a:pPr>
              <a:defRPr/>
            </a:pPr>
            <a:fld id="{16B422B2-8F7E-4AB0-92BA-FF364A624DC5}" type="slidenum">
              <a:rPr lang="en-US"/>
              <a:pPr>
                <a:defRPr/>
              </a:pPr>
              <a:t>‹#›</a:t>
            </a:fld>
            <a:endParaRPr lang="en-US"/>
          </a:p>
        </p:txBody>
      </p:sp>
    </p:spTree>
    <p:extLst>
      <p:ext uri="{BB962C8B-B14F-4D97-AF65-F5344CB8AC3E}">
        <p14:creationId xmlns:p14="http://schemas.microsoft.com/office/powerpoint/2010/main" val="155651276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4DAF17-B7E9-414C-BCFF-99F5A988C93A}" type="datetime1">
              <a:rPr lang="en-US" smtClean="0"/>
              <a:t>8/2/2021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5" name="Slide Number Placeholder 5"/>
          <p:cNvSpPr>
            <a:spLocks noGrp="1"/>
          </p:cNvSpPr>
          <p:nvPr>
            <p:ph type="sldNum" sz="quarter" idx="12"/>
          </p:nvPr>
        </p:nvSpPr>
        <p:spPr/>
        <p:txBody>
          <a:bodyPr/>
          <a:lstStyle>
            <a:lvl1pPr>
              <a:defRPr/>
            </a:lvl1pPr>
          </a:lstStyle>
          <a:p>
            <a:pPr>
              <a:defRPr/>
            </a:pPr>
            <a:fld id="{393F1ABD-24C0-49C9-AD9E-085249507240}" type="slidenum">
              <a:rPr lang="en-US"/>
              <a:pPr>
                <a:defRPr/>
              </a:pPr>
              <a:t>‹#›</a:t>
            </a:fld>
            <a:endParaRPr lang="en-US"/>
          </a:p>
        </p:txBody>
      </p:sp>
    </p:spTree>
    <p:extLst>
      <p:ext uri="{BB962C8B-B14F-4D97-AF65-F5344CB8AC3E}">
        <p14:creationId xmlns:p14="http://schemas.microsoft.com/office/powerpoint/2010/main" val="6682891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FF541D-FC4B-42C1-A71B-E6497B5DF8DE}" type="datetime1">
              <a:rPr lang="en-US" smtClean="0"/>
              <a:t>8/2/2021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4" name="Slide Number Placeholder 5"/>
          <p:cNvSpPr>
            <a:spLocks noGrp="1"/>
          </p:cNvSpPr>
          <p:nvPr>
            <p:ph type="sldNum" sz="quarter" idx="12"/>
          </p:nvPr>
        </p:nvSpPr>
        <p:spPr/>
        <p:txBody>
          <a:bodyPr/>
          <a:lstStyle>
            <a:lvl1pPr>
              <a:defRPr/>
            </a:lvl1pPr>
          </a:lstStyle>
          <a:p>
            <a:pPr>
              <a:defRPr/>
            </a:pPr>
            <a:fld id="{C4352B7E-E502-419F-8635-42BBB54BD2AA}" type="slidenum">
              <a:rPr lang="en-US"/>
              <a:pPr>
                <a:defRPr/>
              </a:pPr>
              <a:t>‹#›</a:t>
            </a:fld>
            <a:endParaRPr lang="en-US"/>
          </a:p>
        </p:txBody>
      </p:sp>
    </p:spTree>
    <p:extLst>
      <p:ext uri="{BB962C8B-B14F-4D97-AF65-F5344CB8AC3E}">
        <p14:creationId xmlns:p14="http://schemas.microsoft.com/office/powerpoint/2010/main" val="414660403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040E65-7D52-4072-AF5D-6D93727D03AE}" type="datetime1">
              <a:rPr lang="en-US" smtClean="0"/>
              <a:t>8/2/2021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7" name="Slide Number Placeholder 5"/>
          <p:cNvSpPr>
            <a:spLocks noGrp="1"/>
          </p:cNvSpPr>
          <p:nvPr>
            <p:ph type="sldNum" sz="quarter" idx="12"/>
          </p:nvPr>
        </p:nvSpPr>
        <p:spPr/>
        <p:txBody>
          <a:bodyPr/>
          <a:lstStyle>
            <a:lvl1pPr>
              <a:defRPr/>
            </a:lvl1pPr>
          </a:lstStyle>
          <a:p>
            <a:pPr>
              <a:defRPr/>
            </a:pPr>
            <a:fld id="{E442774C-A5F7-41B2-949A-6F0F5C228DEA}" type="slidenum">
              <a:rPr lang="en-US"/>
              <a:pPr>
                <a:defRPr/>
              </a:pPr>
              <a:t>‹#›</a:t>
            </a:fld>
            <a:endParaRPr lang="en-US"/>
          </a:p>
        </p:txBody>
      </p:sp>
    </p:spTree>
    <p:extLst>
      <p:ext uri="{BB962C8B-B14F-4D97-AF65-F5344CB8AC3E}">
        <p14:creationId xmlns:p14="http://schemas.microsoft.com/office/powerpoint/2010/main" val="25508390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96750F-D5A4-4C39-BCBE-A494E7E8A2FD}" type="datetime1">
              <a:rPr lang="en-US" smtClean="0"/>
              <a:t>8/2/2021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PHYS 211; Penn State University; Daniel J. Costantino; 06/15/09</a:t>
            </a:r>
          </a:p>
        </p:txBody>
      </p:sp>
      <p:sp>
        <p:nvSpPr>
          <p:cNvPr id="7" name="Slide Number Placeholder 5"/>
          <p:cNvSpPr>
            <a:spLocks noGrp="1"/>
          </p:cNvSpPr>
          <p:nvPr>
            <p:ph type="sldNum" sz="quarter" idx="12"/>
          </p:nvPr>
        </p:nvSpPr>
        <p:spPr/>
        <p:txBody>
          <a:bodyPr/>
          <a:lstStyle>
            <a:lvl1pPr>
              <a:defRPr/>
            </a:lvl1pPr>
          </a:lstStyle>
          <a:p>
            <a:pPr>
              <a:defRPr/>
            </a:pPr>
            <a:fld id="{877915EA-B420-4D87-ABE8-0457A19DE0C5}" type="slidenum">
              <a:rPr lang="en-US"/>
              <a:pPr>
                <a:defRPr/>
              </a:pPr>
              <a:t>‹#›</a:t>
            </a:fld>
            <a:endParaRPr lang="en-US"/>
          </a:p>
        </p:txBody>
      </p:sp>
    </p:spTree>
    <p:extLst>
      <p:ext uri="{BB962C8B-B14F-4D97-AF65-F5344CB8AC3E}">
        <p14:creationId xmlns:p14="http://schemas.microsoft.com/office/powerpoint/2010/main" val="310685354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52B19A2D-260A-408A-B639-BA5C01476588}" type="datetime1">
              <a:rPr lang="en-US" smtClean="0"/>
              <a:t>8/2/2021</a:t>
            </a:fld>
            <a:endParaRPr lang="en-US"/>
          </a:p>
        </p:txBody>
      </p:sp>
      <p:sp>
        <p:nvSpPr>
          <p:cNvPr id="5" name="Footer Placeholder 4"/>
          <p:cNvSpPr>
            <a:spLocks noGrp="1"/>
          </p:cNvSpPr>
          <p:nvPr>
            <p:ph type="ftr" sz="quarter" idx="3"/>
          </p:nvPr>
        </p:nvSpPr>
        <p:spPr>
          <a:xfrm>
            <a:off x="1778000" y="6356351"/>
            <a:ext cx="8636000" cy="365125"/>
          </a:xfrm>
          <a:prstGeom prst="rect">
            <a:avLst/>
          </a:prstGeom>
        </p:spPr>
        <p:txBody>
          <a:bodyPr vert="horz" wrap="square" lIns="91440" tIns="45720" rIns="91440" bIns="45720" numCol="1" anchor="ctr" anchorCtr="0" compatLnSpc="1">
            <a:prstTxWarp prst="textNoShape">
              <a:avLst/>
            </a:prstTxWarp>
          </a:bodyPr>
          <a:lstStyle>
            <a:lvl1pPr algn="ctr">
              <a:defRPr sz="1400">
                <a:solidFill>
                  <a:srgbClr val="898989"/>
                </a:solidFill>
              </a:defRPr>
            </a:lvl1pPr>
          </a:lstStyle>
          <a:p>
            <a:pPr>
              <a:defRPr/>
            </a:pPr>
            <a:r>
              <a:rPr lang="en-US"/>
              <a:t>PHYS 211; Penn State University; Daniel J. Costantino; 06/15/09</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A3FE955-AF34-407F-9443-ADBF403B32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ctr" rtl="0" eaLnBrk="0" fontAlgn="base" hangingPunct="0">
        <a:spcBef>
          <a:spcPct val="0"/>
        </a:spcBef>
        <a:spcAft>
          <a:spcPct val="0"/>
        </a:spcAft>
        <a:defRPr sz="4400" kern="1200">
          <a:solidFill>
            <a:schemeClr val="tx1"/>
          </a:solidFill>
          <a:latin typeface="Arial" pitchFamily="34" charset="0"/>
          <a:ea typeface="Arial" pitchFamily="-112" charset="0"/>
          <a:cs typeface="Arial" pitchFamily="34" charset="0"/>
        </a:defRPr>
      </a:lvl1pPr>
      <a:lvl2pPr algn="ctr" rtl="0" eaLnBrk="0" fontAlgn="base" hangingPunct="0">
        <a:spcBef>
          <a:spcPct val="0"/>
        </a:spcBef>
        <a:spcAft>
          <a:spcPct val="0"/>
        </a:spcAft>
        <a:defRPr sz="4400">
          <a:solidFill>
            <a:schemeClr val="tx1"/>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1"/>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1"/>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1"/>
          </a:solidFill>
          <a:latin typeface="Arial" charset="0"/>
          <a:ea typeface="Arial" pitchFamily="-112"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pitchFamily="-112"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pitchFamily="-112"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pitchFamily="-112"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pitchFamily="-112"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WGNa5n7Vn1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Kdi4e76UvO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slideLayout" Target="../slideLayouts/slideLayout2.xml"/><Relationship Id="rId7" Type="http://schemas.openxmlformats.org/officeDocument/2006/relationships/image" Target="../media/image31.wmf"/><Relationship Id="rId12" Type="http://schemas.openxmlformats.org/officeDocument/2006/relationships/image" Target="../media/image350.png"/><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 Id="rId9" Type="http://schemas.openxmlformats.org/officeDocument/2006/relationships/image" Target="../media/image32.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2.xml"/><Relationship Id="rId7" Type="http://schemas.openxmlformats.org/officeDocument/2006/relationships/image" Target="../media/image34.wmf"/><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oleObject" Target="../embeddings/oleObject20.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w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37.wmf"/><Relationship Id="rId10" Type="http://schemas.openxmlformats.org/officeDocument/2006/relationships/image" Target="../media/image42.png"/><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46.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vmlDrawing" Target="../drawings/vmlDrawing9.vml"/><Relationship Id="rId5" Type="http://schemas.openxmlformats.org/officeDocument/2006/relationships/image" Target="../media/image47.w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27.bin"/><Relationship Id="rId4" Type="http://schemas.openxmlformats.org/officeDocument/2006/relationships/image" Target="../media/image48.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image" Target="../media/image52.wmf"/><Relationship Id="rId2" Type="http://schemas.openxmlformats.org/officeDocument/2006/relationships/tags" Target="../tags/tag26.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51.wmf"/><Relationship Id="rId10" Type="http://schemas.openxmlformats.org/officeDocument/2006/relationships/image" Target="../media/image54.jpeg"/><Relationship Id="rId4" Type="http://schemas.openxmlformats.org/officeDocument/2006/relationships/oleObject" Target="../embeddings/oleObject29.bin"/><Relationship Id="rId9" Type="http://schemas.openxmlformats.org/officeDocument/2006/relationships/image" Target="../media/image53.wmf"/><Relationship Id="rId14"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slideLayout" Target="../slideLayouts/slideLayout2.xml"/><Relationship Id="rId7" Type="http://schemas.openxmlformats.org/officeDocument/2006/relationships/oleObject" Target="../embeddings/oleObject32.bin"/><Relationship Id="rId2" Type="http://schemas.openxmlformats.org/officeDocument/2006/relationships/tags" Target="../tags/tag27.xml"/><Relationship Id="rId1" Type="http://schemas.openxmlformats.org/officeDocument/2006/relationships/vmlDrawing" Target="../drawings/vmlDrawing12.vml"/><Relationship Id="rId6"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vmlDrawing" Target="../drawings/vmlDrawing13.vml"/><Relationship Id="rId6" Type="http://schemas.openxmlformats.org/officeDocument/2006/relationships/image" Target="../media/image56.wmf"/><Relationship Id="rId5" Type="http://schemas.openxmlformats.org/officeDocument/2006/relationships/oleObject" Target="../embeddings/oleObject33.bin"/><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7.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oleObject" Target="../embeddings/oleObject2.bin"/><Relationship Id="rId12" Type="http://schemas.openxmlformats.org/officeDocument/2006/relationships/image" Target="../media/image12.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1.wmf"/><Relationship Id="rId4" Type="http://schemas.openxmlformats.org/officeDocument/2006/relationships/notesSlide" Target="../notesSlides/notesSlide1.xml"/><Relationship Id="rId9" Type="http://schemas.openxmlformats.org/officeDocument/2006/relationships/oleObject" Target="../embeddings/oleObject3.bin"/><Relationship Id="rId14" Type="http://schemas.openxmlformats.org/officeDocument/2006/relationships/image" Target="../media/image13.wmf"/></Relationships>
</file>

<file path=ppt/slides/_rels/slide50.xml.rels><?xml version="1.0" encoding="UTF-8" standalone="yes"?>
<Relationships xmlns="http://schemas.openxmlformats.org/package/2006/relationships"><Relationship Id="rId8" Type="http://schemas.openxmlformats.org/officeDocument/2006/relationships/image" Target="../media/image780.png"/><Relationship Id="rId7" Type="http://schemas.openxmlformats.org/officeDocument/2006/relationships/image" Target="../media/image770.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760.png"/><Relationship Id="rId5" Type="http://schemas.openxmlformats.org/officeDocument/2006/relationships/image" Target="../media/image750.png"/><Relationship Id="rId10" Type="http://schemas.openxmlformats.org/officeDocument/2006/relationships/image" Target="../media/image800.png"/><Relationship Id="rId9" Type="http://schemas.openxmlformats.org/officeDocument/2006/relationships/image" Target="../media/image790.png"/></Relationships>
</file>

<file path=ppt/slides/_rels/slide5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4.png"/><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82.png"/><Relationship Id="rId10" Type="http://schemas.openxmlformats.org/officeDocument/2006/relationships/image" Target="../media/image86.png"/><Relationship Id="rId9" Type="http://schemas.openxmlformats.org/officeDocument/2006/relationships/image" Target="../media/image85.png"/></Relationships>
</file>

<file path=ppt/slides/_rels/slide53.xml.rels><?xml version="1.0" encoding="UTF-8" standalone="yes"?>
<Relationships xmlns="http://schemas.openxmlformats.org/package/2006/relationships"><Relationship Id="rId7" Type="http://schemas.openxmlformats.org/officeDocument/2006/relationships/image" Target="../media/image850.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840.png"/><Relationship Id="rId5" Type="http://schemas.openxmlformats.org/officeDocument/2006/relationships/image" Target="../media/image830.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87.png"/><Relationship Id="rId5" Type="http://schemas.openxmlformats.org/officeDocument/2006/relationships/image" Target="../media/image860.png"/></Relationships>
</file>

<file path=ppt/slides/_rels/slide55.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93.png"/><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92.png"/><Relationship Id="rId2" Type="http://schemas.openxmlformats.org/officeDocument/2006/relationships/tags" Target="../tags/tag40.xml"/><Relationship Id="rId1" Type="http://schemas.openxmlformats.org/officeDocument/2006/relationships/vmlDrawing" Target="../drawings/vmlDrawing14.vml"/><Relationship Id="rId6" Type="http://schemas.openxmlformats.org/officeDocument/2006/relationships/image" Target="../media/image89.png"/><Relationship Id="rId11" Type="http://schemas.openxmlformats.org/officeDocument/2006/relationships/image" Target="../media/image7.png"/><Relationship Id="rId10" Type="http://schemas.openxmlformats.org/officeDocument/2006/relationships/image" Target="../media/image91.png"/><Relationship Id="rId9" Type="http://schemas.openxmlformats.org/officeDocument/2006/relationships/image" Target="../media/image90.png"/></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0.bin"/><Relationship Id="rId3" Type="http://schemas.openxmlformats.org/officeDocument/2006/relationships/slideLayout" Target="../slideLayouts/slideLayout7.xml"/><Relationship Id="rId7" Type="http://schemas.openxmlformats.org/officeDocument/2006/relationships/oleObject" Target="../embeddings/oleObject7.bin"/><Relationship Id="rId12" Type="http://schemas.openxmlformats.org/officeDocument/2006/relationships/image" Target="../media/image17.w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notesSlide" Target="../notesSlides/notesSlide2.xml"/><Relationship Id="rId9" Type="http://schemas.openxmlformats.org/officeDocument/2006/relationships/oleObject" Target="../embeddings/oleObject8.bin"/><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7.xml"/><Relationship Id="rId7" Type="http://schemas.openxmlformats.org/officeDocument/2006/relationships/oleObject" Target="../embeddings/oleObject12.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notesSlide" Target="../notesSlides/notesSlide4.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12" Type="http://schemas.openxmlformats.org/officeDocument/2006/relationships/image" Target="../media/image260.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image" Target="../media/image23.wmf"/><Relationship Id="rId5" Type="http://schemas.openxmlformats.org/officeDocument/2006/relationships/oleObject" Target="../embeddings/oleObject14.bin"/><Relationship Id="rId10" Type="http://schemas.openxmlformats.org/officeDocument/2006/relationships/oleObject" Target="../embeddings/oleObject15.bin"/><Relationship Id="rId4" Type="http://schemas.openxmlformats.org/officeDocument/2006/relationships/notesSlide" Target="../notesSlides/notesSlide5.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a:spLocks noGrp="1"/>
          </p:cNvSpPr>
          <p:nvPr>
            <p:ph type="title"/>
          </p:nvPr>
        </p:nvSpPr>
        <p:spPr/>
        <p:txBody>
          <a:bodyPr/>
          <a:lstStyle/>
          <a:p>
            <a:r>
              <a:rPr lang="en-US" dirty="0">
                <a:latin typeface="Arial" charset="0"/>
                <a:cs typeface="Arial" charset="0"/>
              </a:rPr>
              <a:t>Light Waves</a:t>
            </a:r>
          </a:p>
        </p:txBody>
      </p:sp>
      <p:sp>
        <p:nvSpPr>
          <p:cNvPr id="2051" name="Content Placeholder 7"/>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Chapter 27</a:t>
            </a:r>
          </a:p>
          <a:p>
            <a:pPr eaLnBrk="1" hangingPunct="1"/>
            <a:r>
              <a:rPr lang="en-US" dirty="0">
                <a:latin typeface="Arial" charset="0"/>
                <a:cs typeface="Arial" charset="0"/>
              </a:rPr>
              <a:t>Wavelength</a:t>
            </a:r>
          </a:p>
          <a:p>
            <a:pPr lvl="1" eaLnBrk="1" hangingPunct="1"/>
            <a:r>
              <a:rPr lang="en-US" dirty="0">
                <a:latin typeface="Arial" charset="0"/>
                <a:cs typeface="Arial" charset="0"/>
              </a:rPr>
              <a:t>Decreases when light travels through a medium other than vacuum</a:t>
            </a:r>
          </a:p>
          <a:p>
            <a:pPr eaLnBrk="1" hangingPunct="1"/>
            <a:r>
              <a:rPr lang="en-US" dirty="0">
                <a:latin typeface="Arial" charset="0"/>
                <a:cs typeface="Arial" charset="0"/>
              </a:rPr>
              <a:t>Diffraction</a:t>
            </a:r>
          </a:p>
          <a:p>
            <a:pPr lvl="1" eaLnBrk="1" hangingPunct="1"/>
            <a:r>
              <a:rPr lang="en-US" dirty="0">
                <a:latin typeface="Arial" charset="0"/>
                <a:cs typeface="Arial" charset="0"/>
              </a:rPr>
              <a:t>Waves spread out when they reach an </a:t>
            </a:r>
            <a:r>
              <a:rPr lang="en-US" dirty="0" smtClean="0">
                <a:latin typeface="Arial" charset="0"/>
                <a:cs typeface="Arial" charset="0"/>
              </a:rPr>
              <a:t>obstacle</a:t>
            </a:r>
          </a:p>
          <a:p>
            <a:pPr lvl="1" eaLnBrk="1" hangingPunct="1"/>
            <a:endParaRPr lang="en-US" dirty="0">
              <a:latin typeface="Arial" charset="0"/>
              <a:cs typeface="Arial" charset="0"/>
            </a:endParaRPr>
          </a:p>
          <a:p>
            <a:pPr marL="457200" lvl="1" indent="0" eaLnBrk="1" hangingPunct="1">
              <a:buNone/>
            </a:pPr>
            <a:r>
              <a:rPr lang="en-US" dirty="0" err="1" smtClean="0">
                <a:latin typeface="Arial" charset="0"/>
                <a:cs typeface="Arial" charset="0"/>
              </a:rPr>
              <a:t>Youtube</a:t>
            </a:r>
            <a:r>
              <a:rPr lang="en-US">
                <a:latin typeface="Arial" charset="0"/>
                <a:cs typeface="Arial" charset="0"/>
              </a:rPr>
              <a:t>: </a:t>
            </a:r>
            <a:r>
              <a:rPr lang="en-US">
                <a:latin typeface="Arial" charset="0"/>
                <a:cs typeface="Arial" charset="0"/>
                <a:hlinkClick r:id="rId2"/>
              </a:rPr>
              <a:t>https</a:t>
            </a:r>
            <a:r>
              <a:rPr lang="en-US">
                <a:latin typeface="Arial" charset="0"/>
                <a:cs typeface="Arial" charset="0"/>
                <a:hlinkClick r:id="rId2"/>
              </a:rPr>
              <a:t>://</a:t>
            </a:r>
            <a:r>
              <a:rPr lang="en-US" smtClean="0">
                <a:latin typeface="Arial" charset="0"/>
                <a:cs typeface="Arial" charset="0"/>
                <a:hlinkClick r:id="rId2"/>
              </a:rPr>
              <a:t>youtu.be/WGNa5n7Vn1Y</a:t>
            </a:r>
            <a:r>
              <a:rPr lang="en-US" smtClean="0">
                <a:latin typeface="Arial" charset="0"/>
                <a:cs typeface="Arial" charset="0"/>
              </a:rPr>
              <a:t> </a:t>
            </a:r>
            <a:endParaRPr lang="en-US" dirty="0">
              <a:latin typeface="Arial" charset="0"/>
              <a:cs typeface="Arial" charset="0"/>
            </a:endParaRPr>
          </a:p>
          <a:p>
            <a:endParaRPr lang="en-US"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1</a:t>
            </a:fld>
            <a:endParaRPr lang="en-US"/>
          </a:p>
        </p:txBody>
      </p:sp>
    </p:spTree>
  </p:cSld>
  <p:clrMapOvr>
    <a:masterClrMapping/>
  </p:clrMapOvr>
  <p:transition spd="slow">
    <p:push dir="u"/>
  </p:transition>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4"/>
          <p:cNvGrpSpPr>
            <a:grpSpLocks/>
          </p:cNvGrpSpPr>
          <p:nvPr/>
        </p:nvGrpSpPr>
        <p:grpSpPr bwMode="auto">
          <a:xfrm>
            <a:off x="6192838" y="2928938"/>
            <a:ext cx="3840162" cy="2952750"/>
            <a:chOff x="4669155" y="2928556"/>
            <a:chExt cx="3840480" cy="2953512"/>
          </a:xfrm>
        </p:grpSpPr>
        <p:sp>
          <p:nvSpPr>
            <p:cNvPr id="11" name="Rectangle 10"/>
            <p:cNvSpPr/>
            <p:nvPr/>
          </p:nvSpPr>
          <p:spPr>
            <a:xfrm>
              <a:off x="4669155" y="2928556"/>
              <a:ext cx="1279631" cy="2953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948786" y="2928556"/>
              <a:ext cx="1281218" cy="29535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230004" y="2928556"/>
              <a:ext cx="1279631" cy="2953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9" name="Chart 8"/>
            <p:cNvGraphicFramePr/>
            <p:nvPr/>
          </p:nvGraphicFramePr>
          <p:xfrm>
            <a:off x="4669155" y="2928937"/>
            <a:ext cx="3840480" cy="2952750"/>
          </p:xfrm>
          <a:graphic>
            <a:graphicData uri="http://schemas.openxmlformats.org/drawingml/2006/chart">
              <c:chart xmlns:c="http://schemas.openxmlformats.org/drawingml/2006/chart" xmlns:r="http://schemas.openxmlformats.org/officeDocument/2006/relationships" r:id="rId3"/>
            </a:graphicData>
          </a:graphic>
        </p:graphicFrame>
      </p:grpSp>
      <p:sp>
        <p:nvSpPr>
          <p:cNvPr id="4099" name="Title 1"/>
          <p:cNvSpPr>
            <a:spLocks noGrp="1"/>
          </p:cNvSpPr>
          <p:nvPr>
            <p:ph type="title"/>
          </p:nvPr>
        </p:nvSpPr>
        <p:spPr/>
        <p:txBody>
          <a:bodyPr/>
          <a:lstStyle/>
          <a:p>
            <a:pPr eaLnBrk="1" hangingPunct="1"/>
            <a:r>
              <a:rPr lang="en-US" dirty="0">
                <a:latin typeface="Arial" charset="0"/>
                <a:cs typeface="Arial" charset="0"/>
              </a:rPr>
              <a:t>Figuring out </a:t>
            </a:r>
            <a:r>
              <a:rPr lang="en-US" i="1" dirty="0">
                <a:latin typeface="Times New Roman" pitchFamily="18" charset="0"/>
                <a:cs typeface="Times New Roman" pitchFamily="18" charset="0"/>
              </a:rPr>
              <a:t>n</a:t>
            </a:r>
            <a:r>
              <a:rPr lang="en-US" dirty="0">
                <a:latin typeface="Arial" charset="0"/>
                <a:cs typeface="Arial" charset="0"/>
              </a:rPr>
              <a:t> from Waveform</a:t>
            </a:r>
          </a:p>
        </p:txBody>
      </p:sp>
      <p:sp>
        <p:nvSpPr>
          <p:cNvPr id="4" name="TextBox 3"/>
          <p:cNvSpPr txBox="1"/>
          <p:nvPr/>
        </p:nvSpPr>
        <p:spPr bwMode="auto">
          <a:xfrm>
            <a:off x="1905000" y="1219200"/>
            <a:ext cx="8305800" cy="1200150"/>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a:latin typeface="+mj-lt"/>
              </a:rPr>
              <a:t>In the figure below, a light wave is shown traveling through three different media.  What is the correct ranking of index of refraction for these three media? </a:t>
            </a:r>
          </a:p>
        </p:txBody>
      </p:sp>
      <p:grpSp>
        <p:nvGrpSpPr>
          <p:cNvPr id="4101" name="Group 15"/>
          <p:cNvGrpSpPr>
            <a:grpSpLocks/>
          </p:cNvGrpSpPr>
          <p:nvPr/>
        </p:nvGrpSpPr>
        <p:grpSpPr bwMode="auto">
          <a:xfrm>
            <a:off x="6413500" y="5715001"/>
            <a:ext cx="3398838" cy="461963"/>
            <a:chOff x="4890135" y="5715000"/>
            <a:chExt cx="3398520" cy="461665"/>
          </a:xfrm>
        </p:grpSpPr>
        <p:sp>
          <p:nvSpPr>
            <p:cNvPr id="4104" name="TextBox 13"/>
            <p:cNvSpPr txBox="1">
              <a:spLocks noChangeArrowheads="1"/>
            </p:cNvSpPr>
            <p:nvPr/>
          </p:nvSpPr>
          <p:spPr bwMode="auto">
            <a:xfrm>
              <a:off x="7450455" y="57150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n</a:t>
              </a:r>
              <a:r>
                <a:rPr lang="en-US" sz="2400" baseline="-25000">
                  <a:latin typeface="Times New Roman" pitchFamily="18" charset="0"/>
                  <a:cs typeface="Times New Roman" pitchFamily="18" charset="0"/>
                </a:rPr>
                <a:t>3</a:t>
              </a:r>
              <a:endParaRPr lang="en-US" sz="2400" i="1" baseline="-25000">
                <a:latin typeface="Times New Roman" pitchFamily="18" charset="0"/>
                <a:cs typeface="Times New Roman" pitchFamily="18" charset="0"/>
              </a:endParaRPr>
            </a:p>
          </p:txBody>
        </p:sp>
        <p:sp>
          <p:nvSpPr>
            <p:cNvPr id="4105" name="TextBox 11"/>
            <p:cNvSpPr txBox="1">
              <a:spLocks noChangeArrowheads="1"/>
            </p:cNvSpPr>
            <p:nvPr/>
          </p:nvSpPr>
          <p:spPr bwMode="auto">
            <a:xfrm>
              <a:off x="4890135" y="57150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n</a:t>
              </a:r>
              <a:r>
                <a:rPr lang="en-US" sz="2400" baseline="-25000">
                  <a:latin typeface="Times New Roman" pitchFamily="18" charset="0"/>
                  <a:cs typeface="Times New Roman" pitchFamily="18" charset="0"/>
                </a:rPr>
                <a:t>1</a:t>
              </a:r>
              <a:endParaRPr lang="en-US" sz="2400" i="1" baseline="-25000">
                <a:latin typeface="Times New Roman" pitchFamily="18" charset="0"/>
                <a:cs typeface="Times New Roman" pitchFamily="18" charset="0"/>
              </a:endParaRPr>
            </a:p>
          </p:txBody>
        </p:sp>
        <p:sp>
          <p:nvSpPr>
            <p:cNvPr id="4106" name="TextBox 12"/>
            <p:cNvSpPr txBox="1">
              <a:spLocks noChangeArrowheads="1"/>
            </p:cNvSpPr>
            <p:nvPr/>
          </p:nvSpPr>
          <p:spPr bwMode="auto">
            <a:xfrm>
              <a:off x="6170295" y="57150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n</a:t>
              </a:r>
              <a:r>
                <a:rPr lang="en-US" sz="2400" baseline="-25000">
                  <a:latin typeface="Times New Roman" pitchFamily="18" charset="0"/>
                  <a:cs typeface="Times New Roman" pitchFamily="18" charset="0"/>
                </a:rPr>
                <a:t>2</a:t>
              </a:r>
              <a:endParaRPr lang="en-US" sz="2400" i="1" baseline="-25000">
                <a:latin typeface="Times New Roman" pitchFamily="18" charset="0"/>
                <a:cs typeface="Times New Roman" pitchFamily="18" charset="0"/>
              </a:endParaRPr>
            </a:p>
          </p:txBody>
        </p:sp>
      </p:grpSp>
      <p:sp>
        <p:nvSpPr>
          <p:cNvPr id="17" name="TextBox 16"/>
          <p:cNvSpPr txBox="1"/>
          <p:nvPr/>
        </p:nvSpPr>
        <p:spPr bwMode="auto">
          <a:xfrm>
            <a:off x="1752600" y="2590800"/>
            <a:ext cx="3048000" cy="1938338"/>
          </a:xfrm>
          <a:prstGeom prst="rect">
            <a:avLst/>
          </a:prstGeom>
          <a:noFill/>
          <a:ln w="9525">
            <a:noFill/>
            <a:miter lim="800000"/>
            <a:headEnd/>
            <a:tailEnd/>
          </a:ln>
        </p:spPr>
        <p:txBody>
          <a:bodyPr>
            <a:spAutoFit/>
          </a:bodyPr>
          <a:lstStyle/>
          <a:p>
            <a:pPr marL="457200" indent="-457200" fontAlgn="auto">
              <a:spcBef>
                <a:spcPts val="0"/>
              </a:spcBef>
              <a:spcAft>
                <a:spcPts val="0"/>
              </a:spcAft>
              <a:buFontTx/>
              <a:buAutoNum type="alphaLcPeriod"/>
              <a:defRPr/>
            </a:pPr>
            <a:r>
              <a:rPr lang="en-US" sz="2400" dirty="0">
                <a:latin typeface="+mj-lt"/>
              </a:rPr>
              <a: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3</a:t>
            </a:r>
          </a:p>
          <a:p>
            <a:pPr marL="457200" indent="-457200" fontAlgn="auto">
              <a:spcBef>
                <a:spcPts val="0"/>
              </a:spcBef>
              <a:spcAft>
                <a:spcPts val="0"/>
              </a:spcAft>
              <a:buFontTx/>
              <a:buAutoNum type="alphaLcPeriod"/>
              <a:defRPr/>
            </a:pPr>
            <a:r>
              <a:rPr lang="en-US" sz="2400" dirty="0">
                <a:latin typeface="+mn-lt"/>
              </a:rPr>
              <a: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3</a:t>
            </a:r>
          </a:p>
          <a:p>
            <a:pPr marL="457200" indent="-457200" fontAlgn="auto">
              <a:spcBef>
                <a:spcPts val="0"/>
              </a:spcBef>
              <a:spcAft>
                <a:spcPts val="0"/>
              </a:spcAft>
              <a:buFontTx/>
              <a:buAutoNum type="alphaLcPeriod"/>
              <a:defRPr/>
            </a:pPr>
            <a:r>
              <a:rPr lang="en-US" sz="2400" dirty="0">
                <a:latin typeface="+mn-lt"/>
              </a:rPr>
              <a: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3</a:t>
            </a:r>
          </a:p>
          <a:p>
            <a:pPr marL="457200" indent="-457200" fontAlgn="auto">
              <a:spcBef>
                <a:spcPts val="0"/>
              </a:spcBef>
              <a:spcAft>
                <a:spcPts val="0"/>
              </a:spcAft>
              <a:buFontTx/>
              <a:buAutoNum type="alphaLcPeriod"/>
              <a:defRPr/>
            </a:pPr>
            <a:r>
              <a:rPr lang="en-US" sz="2400" dirty="0">
                <a:latin typeface="+mn-lt"/>
              </a:rPr>
              <a: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p>
          <a:p>
            <a:pPr marL="457200" indent="-457200" fontAlgn="auto">
              <a:spcBef>
                <a:spcPts val="0"/>
              </a:spcBef>
              <a:spcAft>
                <a:spcPts val="0"/>
              </a:spcAft>
              <a:buFontTx/>
              <a:buAutoNum type="alphaLcPeriod"/>
              <a:defRPr/>
            </a:pPr>
            <a:r>
              <a:rPr lang="en-US" sz="2400" dirty="0">
                <a:latin typeface="+mn-lt"/>
              </a:rPr>
              <a: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3</a:t>
            </a:r>
            <a:r>
              <a:rPr lang="en-US" sz="2400" dirty="0">
                <a:latin typeface="Times New Roman" pitchFamily="18" charset="0"/>
                <a:cs typeface="Times New Roman" pitchFamily="18" charset="0"/>
              </a:rPr>
              <a:t> &gt; </a:t>
            </a:r>
            <a:r>
              <a:rPr lang="en-US" sz="2400" i="1" dirty="0">
                <a:latin typeface="Times New Roman" pitchFamily="18" charset="0"/>
                <a:cs typeface="Times New Roman" pitchFamily="18" charset="0"/>
              </a:rPr>
              <a:t>n</a:t>
            </a:r>
            <a:r>
              <a:rPr lang="en-US" sz="2400" baseline="-25000" dirty="0">
                <a:latin typeface="Times New Roman" pitchFamily="18" charset="0"/>
                <a:cs typeface="Times New Roman" pitchFamily="18" charset="0"/>
              </a:rPr>
              <a:t>1</a:t>
            </a:r>
          </a:p>
        </p:txBody>
      </p:sp>
      <p:sp>
        <p:nvSpPr>
          <p:cNvPr id="21" name="Rounded Rectangle 20"/>
          <p:cNvSpPr/>
          <p:nvPr/>
        </p:nvSpPr>
        <p:spPr>
          <a:xfrm>
            <a:off x="1752600" y="3048001"/>
            <a:ext cx="2133600" cy="3794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10</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a:latin typeface="Arial" charset="0"/>
                <a:cs typeface="Arial" charset="0"/>
              </a:rPr>
              <a:t>Diffraction </a:t>
            </a:r>
            <a:r>
              <a:rPr lang="en-US" sz="3200" dirty="0">
                <a:solidFill>
                  <a:schemeClr val="bg1">
                    <a:lumMod val="50000"/>
                  </a:schemeClr>
                </a:solidFill>
                <a:latin typeface="Arial" charset="0"/>
                <a:cs typeface="Arial" charset="0"/>
              </a:rPr>
              <a:t>(</a:t>
            </a:r>
            <a:r>
              <a:rPr lang="en-US" sz="3200" dirty="0" err="1">
                <a:solidFill>
                  <a:schemeClr val="bg1">
                    <a:lumMod val="50000"/>
                  </a:schemeClr>
                </a:solidFill>
                <a:latin typeface="Arial" charset="0"/>
                <a:cs typeface="Arial" charset="0"/>
              </a:rPr>
              <a:t>OpenStax</a:t>
            </a:r>
            <a:r>
              <a:rPr lang="en-US" sz="3200" dirty="0">
                <a:solidFill>
                  <a:schemeClr val="bg1">
                    <a:lumMod val="50000"/>
                  </a:schemeClr>
                </a:solidFill>
                <a:latin typeface="Arial" charset="0"/>
                <a:cs typeface="Arial" charset="0"/>
              </a:rPr>
              <a:t> 27.2)</a:t>
            </a:r>
            <a:endParaRPr lang="en-US" dirty="0">
              <a:solidFill>
                <a:schemeClr val="bg1">
                  <a:lumMod val="50000"/>
                </a:schemeClr>
              </a:solidFill>
              <a:latin typeface="Arial" charset="0"/>
              <a:cs typeface="Arial" charset="0"/>
            </a:endParaRPr>
          </a:p>
        </p:txBody>
      </p:sp>
      <p:sp>
        <p:nvSpPr>
          <p:cNvPr id="4" name="TextBox 3"/>
          <p:cNvSpPr txBox="1"/>
          <p:nvPr/>
        </p:nvSpPr>
        <p:spPr bwMode="auto">
          <a:xfrm>
            <a:off x="1600200" y="1219201"/>
            <a:ext cx="48387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When a wave reaches a boundary</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676401"/>
            <a:ext cx="42481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1885950" y="1885951"/>
            <a:ext cx="4267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the wave spreads out on the far side</a:t>
            </a:r>
          </a:p>
        </p:txBody>
      </p:sp>
      <p:sp>
        <p:nvSpPr>
          <p:cNvPr id="7" name="TextBox 6"/>
          <p:cNvSpPr txBox="1"/>
          <p:nvPr/>
        </p:nvSpPr>
        <p:spPr bwMode="auto">
          <a:xfrm>
            <a:off x="1885950" y="2921001"/>
            <a:ext cx="4267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Happens anytime there’s a boundary </a:t>
            </a:r>
          </a:p>
        </p:txBody>
      </p:sp>
      <p:sp>
        <p:nvSpPr>
          <p:cNvPr id="8" name="TextBox 7"/>
          <p:cNvSpPr txBox="1"/>
          <p:nvPr/>
        </p:nvSpPr>
        <p:spPr bwMode="auto">
          <a:xfrm>
            <a:off x="1885950" y="3956051"/>
            <a:ext cx="4267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Corners, objects, etc.</a:t>
            </a:r>
          </a:p>
        </p:txBody>
      </p:sp>
      <p:sp>
        <p:nvSpPr>
          <p:cNvPr id="9" name="TextBox 8"/>
          <p:cNvSpPr txBox="1"/>
          <p:nvPr/>
        </p:nvSpPr>
        <p:spPr bwMode="auto">
          <a:xfrm>
            <a:off x="1885950" y="4622801"/>
            <a:ext cx="4267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Depends on:</a:t>
            </a:r>
          </a:p>
        </p:txBody>
      </p:sp>
      <p:grpSp>
        <p:nvGrpSpPr>
          <p:cNvPr id="2" name="Group 11"/>
          <p:cNvGrpSpPr>
            <a:grpSpLocks/>
          </p:cNvGrpSpPr>
          <p:nvPr/>
        </p:nvGrpSpPr>
        <p:grpSpPr bwMode="auto">
          <a:xfrm>
            <a:off x="6413500" y="1673225"/>
            <a:ext cx="4254500" cy="4197350"/>
            <a:chOff x="4889500" y="1547939"/>
            <a:chExt cx="4254500" cy="4197096"/>
          </a:xfrm>
        </p:grpSpPr>
        <p:sp>
          <p:nvSpPr>
            <p:cNvPr id="11" name="Rectangle 10"/>
            <p:cNvSpPr/>
            <p:nvPr/>
          </p:nvSpPr>
          <p:spPr>
            <a:xfrm>
              <a:off x="4889500" y="1547939"/>
              <a:ext cx="4251325" cy="419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1790700"/>
              <a:ext cx="42545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bwMode="auto">
          <a:xfrm>
            <a:off x="1905000" y="6027738"/>
            <a:ext cx="8305800" cy="83026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The smaller the gap in a boundary, the larger the curvature of the wave (esp. when the gap is ~ size of </a:t>
            </a:r>
            <a:r>
              <a:rPr lang="en-US" sz="2400" i="1" dirty="0">
                <a:latin typeface="Symbol" pitchFamily="18" charset="2"/>
              </a:rPr>
              <a:t>l</a:t>
            </a:r>
            <a:r>
              <a:rPr lang="en-US" sz="2400" dirty="0">
                <a:latin typeface="+mj-lt"/>
              </a:rPr>
              <a:t>) </a:t>
            </a:r>
          </a:p>
        </p:txBody>
      </p:sp>
      <p:sp>
        <p:nvSpPr>
          <p:cNvPr id="14" name="TextBox 13"/>
          <p:cNvSpPr txBox="1"/>
          <p:nvPr/>
        </p:nvSpPr>
        <p:spPr bwMode="auto">
          <a:xfrm>
            <a:off x="2438400" y="5105401"/>
            <a:ext cx="2590800" cy="461963"/>
          </a:xfrm>
          <a:prstGeom prst="rect">
            <a:avLst/>
          </a:prstGeom>
          <a:noFill/>
          <a:ln w="9525">
            <a:noFill/>
            <a:miter lim="800000"/>
            <a:headEnd/>
            <a:tailEnd/>
          </a:ln>
        </p:spPr>
        <p:txBody>
          <a:bodyPr>
            <a:spAutoFit/>
          </a:bodyPr>
          <a:lstStyle/>
          <a:p>
            <a:pPr marL="342900" indent="-342900" algn="ctr" fontAlgn="auto">
              <a:spcBef>
                <a:spcPts val="0"/>
              </a:spcBef>
              <a:spcAft>
                <a:spcPts val="0"/>
              </a:spcAft>
              <a:buFont typeface="Arial" panose="020B0604020202020204" pitchFamily="34" charset="0"/>
              <a:buChar char="•"/>
              <a:defRPr/>
            </a:pPr>
            <a:r>
              <a:rPr lang="en-US" sz="2400" b="1" dirty="0">
                <a:solidFill>
                  <a:srgbClr val="FF0000"/>
                </a:solidFill>
                <a:latin typeface="+mj-lt"/>
              </a:rPr>
              <a:t>wavelength</a:t>
            </a:r>
          </a:p>
        </p:txBody>
      </p:sp>
      <p:sp>
        <p:nvSpPr>
          <p:cNvPr id="15" name="TextBox 14"/>
          <p:cNvSpPr txBox="1"/>
          <p:nvPr/>
        </p:nvSpPr>
        <p:spPr bwMode="auto">
          <a:xfrm>
            <a:off x="2590800" y="5562601"/>
            <a:ext cx="2743200" cy="461665"/>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buFont typeface="Arial" panose="020B0604020202020204" pitchFamily="34" charset="0"/>
              <a:buChar char="•"/>
              <a:defRPr/>
            </a:pPr>
            <a:r>
              <a:rPr lang="en-US" sz="2400" b="1" dirty="0">
                <a:solidFill>
                  <a:srgbClr val="FF0000"/>
                </a:solidFill>
                <a:latin typeface="+mj-lt"/>
              </a:rPr>
              <a:t>size of opening</a:t>
            </a:r>
          </a:p>
        </p:txBody>
      </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11</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3" grpId="0"/>
      <p:bldP spid="14" grpId="0"/>
      <p:bldP spid="15" grpId="0"/>
    </p:bld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6057900" y="3733798"/>
            <a:ext cx="4286250" cy="1390711"/>
            <a:chOff x="4533900" y="3881489"/>
            <a:chExt cx="4286250" cy="1391210"/>
          </a:xfrm>
        </p:grpSpPr>
        <p:sp>
          <p:nvSpPr>
            <p:cNvPr id="11" name="TextBox 10"/>
            <p:cNvSpPr txBox="1"/>
            <p:nvPr/>
          </p:nvSpPr>
          <p:spPr bwMode="auto">
            <a:xfrm>
              <a:off x="4781550" y="3881489"/>
              <a:ext cx="4038600" cy="40025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u="sng" dirty="0">
                  <a:latin typeface="+mj-lt"/>
                </a:rPr>
                <a:t>Typical wavelengths:</a:t>
              </a:r>
            </a:p>
          </p:txBody>
        </p:sp>
        <p:sp>
          <p:nvSpPr>
            <p:cNvPr id="12" name="TextBox 11"/>
            <p:cNvSpPr txBox="1"/>
            <p:nvPr/>
          </p:nvSpPr>
          <p:spPr bwMode="auto">
            <a:xfrm>
              <a:off x="4533900" y="4419846"/>
              <a:ext cx="1905000" cy="40025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dirty="0">
                  <a:latin typeface="+mj-lt"/>
                </a:rPr>
                <a:t>Sound:  </a:t>
              </a:r>
            </a:p>
          </p:txBody>
        </p:sp>
        <p:sp>
          <p:nvSpPr>
            <p:cNvPr id="13" name="TextBox 12"/>
            <p:cNvSpPr txBox="1"/>
            <p:nvPr/>
          </p:nvSpPr>
          <p:spPr bwMode="auto">
            <a:xfrm>
              <a:off x="4533900" y="4872446"/>
              <a:ext cx="1905000" cy="40025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dirty="0">
                  <a:latin typeface="+mj-lt"/>
                </a:rPr>
                <a:t>Light:  </a:t>
              </a:r>
            </a:p>
          </p:txBody>
        </p:sp>
      </p:grpSp>
      <p:sp>
        <p:nvSpPr>
          <p:cNvPr id="19" name="TextBox 18"/>
          <p:cNvSpPr txBox="1"/>
          <p:nvPr/>
        </p:nvSpPr>
        <p:spPr bwMode="auto">
          <a:xfrm>
            <a:off x="7467600" y="4248090"/>
            <a:ext cx="2438400" cy="40011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dirty="0">
                <a:latin typeface="+mj-lt"/>
              </a:rPr>
              <a:t>meters</a:t>
            </a:r>
          </a:p>
        </p:txBody>
      </p:sp>
      <p:sp>
        <p:nvSpPr>
          <p:cNvPr id="20" name="TextBox 19"/>
          <p:cNvSpPr txBox="1"/>
          <p:nvPr/>
        </p:nvSpPr>
        <p:spPr bwMode="auto">
          <a:xfrm>
            <a:off x="7467600" y="4724400"/>
            <a:ext cx="2971800" cy="40011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000" dirty="0">
                <a:latin typeface="+mj-lt"/>
              </a:rPr>
              <a:t>&lt; micrometers (10</a:t>
            </a:r>
            <a:r>
              <a:rPr lang="en-US" sz="2000" baseline="30000" dirty="0">
                <a:latin typeface="+mj-lt"/>
              </a:rPr>
              <a:t>–6</a:t>
            </a:r>
            <a:r>
              <a:rPr lang="en-US" sz="2000" dirty="0">
                <a:latin typeface="+mj-lt"/>
              </a:rPr>
              <a:t> m)</a:t>
            </a:r>
          </a:p>
        </p:txBody>
      </p:sp>
      <p:sp>
        <p:nvSpPr>
          <p:cNvPr id="16389" name="Title 1"/>
          <p:cNvSpPr>
            <a:spLocks noGrp="1"/>
          </p:cNvSpPr>
          <p:nvPr>
            <p:ph type="title"/>
          </p:nvPr>
        </p:nvSpPr>
        <p:spPr/>
        <p:txBody>
          <a:bodyPr rtlCol="0">
            <a:normAutofit fontScale="90000"/>
          </a:bodyPr>
          <a:lstStyle/>
          <a:p>
            <a:pPr eaLnBrk="1" fontAlgn="auto" hangingPunct="1">
              <a:spcAft>
                <a:spcPts val="0"/>
              </a:spcAft>
              <a:defRPr/>
            </a:pPr>
            <a:r>
              <a:rPr lang="en-US">
                <a:cs typeface="Arial" charset="0"/>
              </a:rPr>
              <a:t>Sound vs. Light</a:t>
            </a:r>
            <a:br>
              <a:rPr lang="en-US">
                <a:cs typeface="Arial" charset="0"/>
              </a:rPr>
            </a:br>
            <a:r>
              <a:rPr lang="en-US">
                <a:cs typeface="Arial" charset="0"/>
              </a:rPr>
              <a:t>at a corner</a:t>
            </a:r>
          </a:p>
        </p:txBody>
      </p:sp>
      <p:sp>
        <p:nvSpPr>
          <p:cNvPr id="4" name="Rectangle 3"/>
          <p:cNvSpPr/>
          <p:nvPr/>
        </p:nvSpPr>
        <p:spPr>
          <a:xfrm>
            <a:off x="4724400" y="3041650"/>
            <a:ext cx="5943600" cy="53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Top View</a:t>
            </a:r>
          </a:p>
        </p:txBody>
      </p:sp>
      <p:sp>
        <p:nvSpPr>
          <p:cNvPr id="5" name="Oval 4"/>
          <p:cNvSpPr/>
          <p:nvPr/>
        </p:nvSpPr>
        <p:spPr>
          <a:xfrm>
            <a:off x="4648200" y="3657600"/>
            <a:ext cx="838200"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a:t>
            </a:r>
          </a:p>
        </p:txBody>
      </p:sp>
      <p:sp>
        <p:nvSpPr>
          <p:cNvPr id="7" name="Oval 6"/>
          <p:cNvSpPr/>
          <p:nvPr/>
        </p:nvSpPr>
        <p:spPr>
          <a:xfrm>
            <a:off x="5562600" y="1981200"/>
            <a:ext cx="838200" cy="838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a:t>
            </a:r>
          </a:p>
        </p:txBody>
      </p:sp>
      <p:sp>
        <p:nvSpPr>
          <p:cNvPr id="8" name="TextBox 7"/>
          <p:cNvSpPr txBox="1"/>
          <p:nvPr/>
        </p:nvSpPr>
        <p:spPr bwMode="auto">
          <a:xfrm>
            <a:off x="1524000" y="1600201"/>
            <a:ext cx="2667000" cy="830997"/>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buFont typeface="Arial" panose="020B0604020202020204" pitchFamily="34" charset="0"/>
              <a:buChar char="•"/>
              <a:defRPr/>
            </a:pPr>
            <a:r>
              <a:rPr lang="en-US" sz="2400" dirty="0">
                <a:latin typeface="+mj-lt"/>
              </a:rPr>
              <a:t>Can person A </a:t>
            </a:r>
            <a:r>
              <a:rPr lang="en-US" sz="2400" b="1" dirty="0">
                <a:solidFill>
                  <a:srgbClr val="FF0000"/>
                </a:solidFill>
                <a:latin typeface="+mj-lt"/>
              </a:rPr>
              <a:t>hear </a:t>
            </a:r>
            <a:r>
              <a:rPr lang="en-US" sz="2400" dirty="0">
                <a:latin typeface="+mj-lt"/>
              </a:rPr>
              <a:t>person B?</a:t>
            </a:r>
          </a:p>
        </p:txBody>
      </p:sp>
      <p:sp>
        <p:nvSpPr>
          <p:cNvPr id="9" name="TextBox 8"/>
          <p:cNvSpPr txBox="1"/>
          <p:nvPr/>
        </p:nvSpPr>
        <p:spPr bwMode="auto">
          <a:xfrm>
            <a:off x="1676400" y="2819401"/>
            <a:ext cx="2514600" cy="830997"/>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buFont typeface="Arial" panose="020B0604020202020204" pitchFamily="34" charset="0"/>
              <a:buChar char="•"/>
              <a:defRPr/>
            </a:pPr>
            <a:r>
              <a:rPr lang="en-US" sz="2400" dirty="0">
                <a:latin typeface="+mj-lt"/>
              </a:rPr>
              <a:t>Can person A </a:t>
            </a:r>
            <a:r>
              <a:rPr lang="en-US" sz="2400" b="1" dirty="0">
                <a:solidFill>
                  <a:srgbClr val="FF0000"/>
                </a:solidFill>
                <a:latin typeface="+mj-lt"/>
              </a:rPr>
              <a:t>see</a:t>
            </a:r>
            <a:r>
              <a:rPr lang="en-US" sz="2400" dirty="0">
                <a:latin typeface="+mj-lt"/>
              </a:rPr>
              <a:t> person B?</a:t>
            </a:r>
          </a:p>
        </p:txBody>
      </p:sp>
      <p:sp>
        <p:nvSpPr>
          <p:cNvPr id="10" name="TextBox 9"/>
          <p:cNvSpPr txBox="1"/>
          <p:nvPr/>
        </p:nvSpPr>
        <p:spPr bwMode="auto">
          <a:xfrm>
            <a:off x="1676400" y="3886201"/>
            <a:ext cx="2667000" cy="1015663"/>
          </a:xfrm>
          <a:prstGeom prst="rect">
            <a:avLst/>
          </a:prstGeom>
          <a:noFill/>
          <a:ln w="9525">
            <a:noFill/>
            <a:miter lim="800000"/>
            <a:headEnd/>
            <a:tailEnd/>
          </a:ln>
        </p:spPr>
        <p:txBody>
          <a:bodyPr wrap="square">
            <a:spAutoFit/>
          </a:bodyPr>
          <a:lstStyle/>
          <a:p>
            <a:pPr marL="342900" indent="-342900" fontAlgn="auto">
              <a:spcBef>
                <a:spcPts val="0"/>
              </a:spcBef>
              <a:spcAft>
                <a:spcPts val="0"/>
              </a:spcAft>
              <a:buFont typeface="Arial" panose="020B0604020202020204" pitchFamily="34" charset="0"/>
              <a:buChar char="•"/>
              <a:defRPr/>
            </a:pPr>
            <a:r>
              <a:rPr lang="en-US" sz="2000" dirty="0">
                <a:latin typeface="+mj-lt"/>
              </a:rPr>
              <a:t>Both light and sound are waves, what is different?</a:t>
            </a:r>
          </a:p>
        </p:txBody>
      </p:sp>
      <p:sp>
        <p:nvSpPr>
          <p:cNvPr id="17" name="TextBox 16"/>
          <p:cNvSpPr txBox="1"/>
          <p:nvPr/>
        </p:nvSpPr>
        <p:spPr bwMode="auto">
          <a:xfrm>
            <a:off x="1524000" y="5581472"/>
            <a:ext cx="9144000" cy="1200329"/>
          </a:xfrm>
          <a:prstGeom prst="rect">
            <a:avLst/>
          </a:prstGeom>
          <a:solidFill>
            <a:schemeClr val="bg1">
              <a:lumMod val="75000"/>
            </a:schemeClr>
          </a:solidFill>
          <a:ln w="9525">
            <a:noFill/>
            <a:miter lim="800000"/>
            <a:headEnd/>
            <a:tailEnd/>
          </a:ln>
        </p:spPr>
        <p:txBody>
          <a:bodyPr wrap="square">
            <a:spAutoFit/>
          </a:bodyPr>
          <a:lstStyle/>
          <a:p>
            <a:pPr algn="ctr" fontAlgn="auto">
              <a:spcBef>
                <a:spcPts val="0"/>
              </a:spcBef>
              <a:spcAft>
                <a:spcPts val="0"/>
              </a:spcAft>
              <a:defRPr/>
            </a:pPr>
            <a:r>
              <a:rPr lang="en-US" sz="2400" dirty="0">
                <a:latin typeface="+mj-lt"/>
              </a:rPr>
              <a:t>Sound waves from B can </a:t>
            </a:r>
            <a:r>
              <a:rPr lang="en-US" sz="2400" b="1" dirty="0">
                <a:solidFill>
                  <a:srgbClr val="FF0000"/>
                </a:solidFill>
                <a:latin typeface="+mj-lt"/>
              </a:rPr>
              <a:t>diffract</a:t>
            </a:r>
            <a:r>
              <a:rPr lang="en-US" sz="2400" dirty="0">
                <a:latin typeface="+mj-lt"/>
              </a:rPr>
              <a:t> at the corner and reach A because sound wavelength is much bigger than size of opening </a:t>
            </a:r>
          </a:p>
          <a:p>
            <a:pPr algn="ctr" fontAlgn="auto">
              <a:spcBef>
                <a:spcPts val="0"/>
              </a:spcBef>
              <a:spcAft>
                <a:spcPts val="0"/>
              </a:spcAft>
              <a:defRPr/>
            </a:pPr>
            <a:r>
              <a:rPr lang="en-US" sz="2400" dirty="0">
                <a:solidFill>
                  <a:schemeClr val="bg1"/>
                </a:solidFill>
                <a:latin typeface="+mj-lt"/>
              </a:rPr>
              <a:t>(light wavelength is much smaller)</a:t>
            </a:r>
          </a:p>
        </p:txBody>
      </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12</a:t>
            </a:fld>
            <a:endParaRPr lang="en-US" dirty="0"/>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0" grpId="0"/>
      <p:bldP spid="17" grpId="0" animBg="1"/>
    </p:bld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atin typeface="Arial" charset="0"/>
                <a:cs typeface="Arial" charset="0"/>
              </a:rPr>
              <a:t>Diffraction at a Small Slit</a:t>
            </a:r>
          </a:p>
        </p:txBody>
      </p:sp>
      <p:sp>
        <p:nvSpPr>
          <p:cNvPr id="4" name="TextBox 3"/>
          <p:cNvSpPr txBox="1"/>
          <p:nvPr/>
        </p:nvSpPr>
        <p:spPr bwMode="auto">
          <a:xfrm>
            <a:off x="1752600" y="1371601"/>
            <a:ext cx="4038600" cy="830263"/>
          </a:xfrm>
          <a:prstGeom prst="rect">
            <a:avLst/>
          </a:prstGeom>
          <a:noFill/>
          <a:ln w="9525">
            <a:noFill/>
            <a:miter lim="800000"/>
            <a:headEnd/>
            <a:tailEnd/>
          </a:ln>
        </p:spPr>
        <p:txBody>
          <a:bodyPr>
            <a:spAutoFit/>
          </a:bodyPr>
          <a:lstStyle/>
          <a:p>
            <a:pPr marL="342900" indent="-342900" algn="ctr" fontAlgn="auto">
              <a:spcBef>
                <a:spcPts val="0"/>
              </a:spcBef>
              <a:spcAft>
                <a:spcPts val="0"/>
              </a:spcAft>
              <a:buFont typeface="Arial" panose="020B0604020202020204" pitchFamily="34" charset="0"/>
              <a:buChar char="•"/>
              <a:defRPr/>
            </a:pPr>
            <a:r>
              <a:rPr lang="en-US" sz="2400" dirty="0">
                <a:latin typeface="+mj-lt"/>
              </a:rPr>
              <a:t>Light (or any other wave) spreads out at slit</a:t>
            </a:r>
          </a:p>
        </p:txBody>
      </p:sp>
      <p:sp>
        <p:nvSpPr>
          <p:cNvPr id="5" name="TextBox 4"/>
          <p:cNvSpPr txBox="1"/>
          <p:nvPr/>
        </p:nvSpPr>
        <p:spPr bwMode="auto">
          <a:xfrm>
            <a:off x="1447800" y="2438401"/>
            <a:ext cx="4686300" cy="830997"/>
          </a:xfrm>
          <a:prstGeom prst="rect">
            <a:avLst/>
          </a:prstGeom>
          <a:noFill/>
          <a:ln w="9525">
            <a:noFill/>
            <a:miter lim="800000"/>
            <a:headEnd/>
            <a:tailEnd/>
          </a:ln>
        </p:spPr>
        <p:txBody>
          <a:bodyPr wrap="square">
            <a:spAutoFit/>
          </a:bodyPr>
          <a:lstStyle/>
          <a:p>
            <a:pPr marL="342900" indent="-342900" algn="ctr" fontAlgn="auto">
              <a:spcBef>
                <a:spcPts val="0"/>
              </a:spcBef>
              <a:spcAft>
                <a:spcPts val="0"/>
              </a:spcAft>
              <a:buFont typeface="Arial" panose="020B0604020202020204" pitchFamily="34" charset="0"/>
              <a:buChar char="•"/>
              <a:defRPr/>
            </a:pPr>
            <a:r>
              <a:rPr lang="en-US" sz="2400" dirty="0">
                <a:latin typeface="+mj-lt"/>
              </a:rPr>
              <a:t>Represented by </a:t>
            </a:r>
            <a:r>
              <a:rPr lang="en-US" sz="2400" b="1" dirty="0">
                <a:latin typeface="+mj-lt"/>
              </a:rPr>
              <a:t>wave fronts</a:t>
            </a:r>
            <a:r>
              <a:rPr lang="en-US" sz="2400" dirty="0">
                <a:latin typeface="+mj-lt"/>
              </a:rPr>
              <a:t> (“</a:t>
            </a:r>
            <a:r>
              <a:rPr lang="en-US" sz="2400" dirty="0" err="1">
                <a:latin typeface="+mj-lt"/>
              </a:rPr>
              <a:t>topview</a:t>
            </a:r>
            <a:r>
              <a:rPr lang="en-US" sz="2400" dirty="0">
                <a:latin typeface="+mj-lt"/>
              </a:rPr>
              <a:t>” of a wave)</a:t>
            </a:r>
          </a:p>
        </p:txBody>
      </p:sp>
      <p:sp>
        <p:nvSpPr>
          <p:cNvPr id="6" name="TextBox 5"/>
          <p:cNvSpPr txBox="1"/>
          <p:nvPr/>
        </p:nvSpPr>
        <p:spPr bwMode="auto">
          <a:xfrm>
            <a:off x="1447800" y="5279409"/>
            <a:ext cx="4419600" cy="461963"/>
          </a:xfrm>
          <a:prstGeom prst="rect">
            <a:avLst/>
          </a:prstGeom>
          <a:noFill/>
          <a:ln w="9525">
            <a:noFill/>
            <a:miter lim="800000"/>
            <a:headEnd/>
            <a:tailEnd/>
          </a:ln>
        </p:spPr>
        <p:txBody>
          <a:bodyPr>
            <a:spAutoFit/>
          </a:bodyPr>
          <a:lstStyle/>
          <a:p>
            <a:pPr marL="342900" indent="-342900" algn="ctr" fontAlgn="auto">
              <a:spcBef>
                <a:spcPts val="0"/>
              </a:spcBef>
              <a:spcAft>
                <a:spcPts val="0"/>
              </a:spcAft>
              <a:buFont typeface="Arial" panose="020B0604020202020204" pitchFamily="34" charset="0"/>
              <a:buChar char="•"/>
              <a:defRPr/>
            </a:pPr>
            <a:r>
              <a:rPr lang="en-US" sz="2400" dirty="0">
                <a:latin typeface="+mj-lt"/>
              </a:rPr>
              <a:t>Progressively bigger arcs</a:t>
            </a:r>
          </a:p>
        </p:txBody>
      </p:sp>
      <p:grpSp>
        <p:nvGrpSpPr>
          <p:cNvPr id="11271" name="Group 20"/>
          <p:cNvGrpSpPr>
            <a:grpSpLocks/>
          </p:cNvGrpSpPr>
          <p:nvPr/>
        </p:nvGrpSpPr>
        <p:grpSpPr bwMode="auto">
          <a:xfrm>
            <a:off x="5981700" y="4191000"/>
            <a:ext cx="3429000" cy="0"/>
            <a:chOff x="4953000" y="4191000"/>
            <a:chExt cx="3429000" cy="0"/>
          </a:xfrm>
        </p:grpSpPr>
        <p:cxnSp>
          <p:nvCxnSpPr>
            <p:cNvPr id="11" name="Straight Connector 10"/>
            <p:cNvCxnSpPr/>
            <p:nvPr/>
          </p:nvCxnSpPr>
          <p:spPr>
            <a:xfrm>
              <a:off x="6781800" y="41910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53000" y="41910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5943600" y="4419600"/>
            <a:ext cx="350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0" y="4648200"/>
            <a:ext cx="350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43600" y="4876800"/>
            <a:ext cx="350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3600" y="5105400"/>
            <a:ext cx="3505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Arc 17"/>
          <p:cNvSpPr>
            <a:spLocks noChangeAspect="1"/>
          </p:cNvSpPr>
          <p:nvPr/>
        </p:nvSpPr>
        <p:spPr>
          <a:xfrm>
            <a:off x="7467600" y="3962400"/>
            <a:ext cx="457200" cy="4572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2" name="Arc 21"/>
          <p:cNvSpPr>
            <a:spLocks noChangeAspect="1"/>
          </p:cNvSpPr>
          <p:nvPr/>
        </p:nvSpPr>
        <p:spPr>
          <a:xfrm>
            <a:off x="7353300" y="3733800"/>
            <a:ext cx="685800" cy="6858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 name="Arc 22"/>
          <p:cNvSpPr>
            <a:spLocks noChangeAspect="1"/>
          </p:cNvSpPr>
          <p:nvPr/>
        </p:nvSpPr>
        <p:spPr>
          <a:xfrm>
            <a:off x="7239000" y="3505200"/>
            <a:ext cx="914400" cy="9144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4" name="Arc 23"/>
          <p:cNvSpPr>
            <a:spLocks noChangeAspect="1"/>
          </p:cNvSpPr>
          <p:nvPr/>
        </p:nvSpPr>
        <p:spPr>
          <a:xfrm>
            <a:off x="7124700" y="3276600"/>
            <a:ext cx="1143000" cy="11430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 name="Arc 24"/>
          <p:cNvSpPr>
            <a:spLocks noChangeAspect="1"/>
          </p:cNvSpPr>
          <p:nvPr/>
        </p:nvSpPr>
        <p:spPr>
          <a:xfrm>
            <a:off x="7010400" y="3048000"/>
            <a:ext cx="1371600" cy="13716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6" name="Arc 25"/>
          <p:cNvSpPr>
            <a:spLocks noChangeAspect="1"/>
          </p:cNvSpPr>
          <p:nvPr/>
        </p:nvSpPr>
        <p:spPr>
          <a:xfrm>
            <a:off x="6896100" y="2819400"/>
            <a:ext cx="1600200" cy="16002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7" name="Arc 26"/>
          <p:cNvSpPr>
            <a:spLocks noChangeAspect="1"/>
          </p:cNvSpPr>
          <p:nvPr/>
        </p:nvSpPr>
        <p:spPr>
          <a:xfrm>
            <a:off x="6781800" y="2590800"/>
            <a:ext cx="1828800" cy="18288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 name="Arc 27"/>
          <p:cNvSpPr>
            <a:spLocks noChangeAspect="1"/>
          </p:cNvSpPr>
          <p:nvPr/>
        </p:nvSpPr>
        <p:spPr>
          <a:xfrm>
            <a:off x="6667500" y="2362200"/>
            <a:ext cx="2057400" cy="20574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9" name="Arc 28"/>
          <p:cNvSpPr>
            <a:spLocks noChangeAspect="1"/>
          </p:cNvSpPr>
          <p:nvPr/>
        </p:nvSpPr>
        <p:spPr>
          <a:xfrm>
            <a:off x="6553200" y="2133600"/>
            <a:ext cx="2286000" cy="22860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0" name="Arc 29"/>
          <p:cNvSpPr>
            <a:spLocks noChangeAspect="1"/>
          </p:cNvSpPr>
          <p:nvPr/>
        </p:nvSpPr>
        <p:spPr>
          <a:xfrm>
            <a:off x="6438900" y="1905000"/>
            <a:ext cx="2514600" cy="2514600"/>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32" name="Straight Connector 31"/>
          <p:cNvCxnSpPr/>
          <p:nvPr/>
        </p:nvCxnSpPr>
        <p:spPr>
          <a:xfrm>
            <a:off x="7581900" y="4191000"/>
            <a:ext cx="22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2400300" y="6015336"/>
            <a:ext cx="7391400" cy="461665"/>
          </a:xfrm>
          <a:prstGeom prst="rect">
            <a:avLst/>
          </a:prstGeom>
          <a:solidFill>
            <a:schemeClr val="bg1">
              <a:lumMod val="75000"/>
            </a:schemeClr>
          </a:solidFill>
          <a:ln w="9525">
            <a:noFill/>
            <a:miter lim="800000"/>
            <a:headEnd/>
            <a:tailEnd/>
          </a:ln>
        </p:spPr>
        <p:txBody>
          <a:bodyPr>
            <a:spAutoFit/>
          </a:bodyPr>
          <a:lstStyle/>
          <a:p>
            <a:pPr algn="ctr" fontAlgn="auto">
              <a:spcBef>
                <a:spcPts val="0"/>
              </a:spcBef>
              <a:spcAft>
                <a:spcPts val="0"/>
              </a:spcAft>
              <a:defRPr/>
            </a:pPr>
            <a:r>
              <a:rPr lang="en-US" sz="2400" dirty="0">
                <a:latin typeface="+mj-lt"/>
              </a:rPr>
              <a:t>Wave fronts can even </a:t>
            </a:r>
            <a:r>
              <a:rPr lang="en-US" sz="2400" b="1" dirty="0">
                <a:solidFill>
                  <a:srgbClr val="FF0000"/>
                </a:solidFill>
                <a:latin typeface="+mj-lt"/>
              </a:rPr>
              <a:t>interfere</a:t>
            </a:r>
            <a:r>
              <a:rPr lang="en-US" sz="2400" dirty="0">
                <a:latin typeface="+mj-lt"/>
              </a:rPr>
              <a:t> with each other</a:t>
            </a:r>
          </a:p>
        </p:txBody>
      </p:sp>
      <p:sp>
        <p:nvSpPr>
          <p:cNvPr id="34" name="TextBox 33"/>
          <p:cNvSpPr txBox="1"/>
          <p:nvPr/>
        </p:nvSpPr>
        <p:spPr bwMode="auto">
          <a:xfrm>
            <a:off x="8686800" y="1295401"/>
            <a:ext cx="1981200" cy="2678113"/>
          </a:xfrm>
          <a:prstGeom prst="rect">
            <a:avLst/>
          </a:prstGeom>
          <a:noFill/>
          <a:ln w="9525">
            <a:solidFill>
              <a:schemeClr val="tx1"/>
            </a:solidFill>
            <a:miter lim="800000"/>
            <a:headEnd/>
            <a:tailEnd/>
          </a:ln>
        </p:spPr>
        <p:txBody>
          <a:bodyPr>
            <a:spAutoFit/>
          </a:bodyPr>
          <a:lstStyle/>
          <a:p>
            <a:pPr algn="ctr" fontAlgn="auto">
              <a:spcBef>
                <a:spcPts val="0"/>
              </a:spcBef>
              <a:spcAft>
                <a:spcPts val="0"/>
              </a:spcAft>
              <a:defRPr/>
            </a:pPr>
            <a:r>
              <a:rPr lang="en-US" sz="2400" dirty="0">
                <a:latin typeface="+mj-lt"/>
              </a:rPr>
              <a:t>These </a:t>
            </a:r>
            <a:r>
              <a:rPr lang="en-US" sz="2400" b="1" dirty="0">
                <a:solidFill>
                  <a:srgbClr val="FF0000"/>
                </a:solidFill>
                <a:latin typeface="+mj-lt"/>
              </a:rPr>
              <a:t>just </a:t>
            </a:r>
            <a:r>
              <a:rPr lang="en-US" sz="2400" dirty="0">
                <a:latin typeface="+mj-lt"/>
              </a:rPr>
              <a:t>show wave front there is light </a:t>
            </a:r>
            <a:r>
              <a:rPr lang="en-US" sz="2400" b="1" dirty="0">
                <a:solidFill>
                  <a:srgbClr val="FF0000"/>
                </a:solidFill>
                <a:latin typeface="+mj-lt"/>
              </a:rPr>
              <a:t>everywhere between the fronts</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13</a:t>
            </a:fld>
            <a:endParaRPr lang="en-US"/>
          </a:p>
        </p:txBody>
      </p:sp>
      <p:cxnSp>
        <p:nvCxnSpPr>
          <p:cNvPr id="7" name="Straight Arrow Connector 6"/>
          <p:cNvCxnSpPr/>
          <p:nvPr/>
        </p:nvCxnSpPr>
        <p:spPr>
          <a:xfrm flipV="1">
            <a:off x="6553200" y="4239904"/>
            <a:ext cx="0" cy="99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391400" y="4239904"/>
            <a:ext cx="0" cy="99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229600" y="4239904"/>
            <a:ext cx="0" cy="99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067800" y="4239904"/>
            <a:ext cx="0" cy="990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896100" y="2133600"/>
            <a:ext cx="80010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7696200" y="1905000"/>
            <a:ext cx="38100" cy="2286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734300" y="2133601"/>
            <a:ext cx="762000" cy="20574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057400" y="3389621"/>
            <a:ext cx="3276600" cy="572780"/>
            <a:chOff x="533400" y="3389621"/>
            <a:chExt cx="3276600" cy="572780"/>
          </a:xfrm>
        </p:grpSpPr>
        <p:grpSp>
          <p:nvGrpSpPr>
            <p:cNvPr id="20" name="Group 19"/>
            <p:cNvGrpSpPr/>
            <p:nvPr/>
          </p:nvGrpSpPr>
          <p:grpSpPr>
            <a:xfrm>
              <a:off x="533400" y="3390901"/>
              <a:ext cx="2324100" cy="571500"/>
              <a:chOff x="533400" y="3390901"/>
              <a:chExt cx="2324100" cy="571500"/>
            </a:xfrm>
          </p:grpSpPr>
          <p:pic>
            <p:nvPicPr>
              <p:cNvPr id="19" name="Picture 18"/>
              <p:cNvPicPr>
                <a:picLocks noChangeAspect="1"/>
              </p:cNvPicPr>
              <p:nvPr/>
            </p:nvPicPr>
            <p:blipFill rotWithShape="1">
              <a:blip r:embed="rId3"/>
              <a:srcRect t="9450" r="51408" b="33303"/>
              <a:stretch/>
            </p:blipFill>
            <p:spPr>
              <a:xfrm>
                <a:off x="1749962" y="3390901"/>
                <a:ext cx="1107538" cy="571500"/>
              </a:xfrm>
              <a:prstGeom prst="rect">
                <a:avLst/>
              </a:prstGeom>
            </p:spPr>
          </p:pic>
          <p:sp>
            <p:nvSpPr>
              <p:cNvPr id="42" name="TextBox 41"/>
              <p:cNvSpPr txBox="1"/>
              <p:nvPr/>
            </p:nvSpPr>
            <p:spPr bwMode="auto">
              <a:xfrm>
                <a:off x="533400" y="3429000"/>
                <a:ext cx="1107538" cy="36933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i="1" dirty="0" err="1">
                    <a:latin typeface="+mj-lt"/>
                  </a:rPr>
                  <a:t>sideview</a:t>
                </a:r>
                <a:endParaRPr lang="en-US" i="1" dirty="0">
                  <a:latin typeface="+mj-lt"/>
                </a:endParaRPr>
              </a:p>
            </p:txBody>
          </p:sp>
        </p:grpSp>
        <p:pic>
          <p:nvPicPr>
            <p:cNvPr id="44" name="Picture 43"/>
            <p:cNvPicPr>
              <a:picLocks noChangeAspect="1"/>
            </p:cNvPicPr>
            <p:nvPr/>
          </p:nvPicPr>
          <p:blipFill rotWithShape="1">
            <a:blip r:embed="rId3"/>
            <a:srcRect t="9450" r="51408" b="33303"/>
            <a:stretch/>
          </p:blipFill>
          <p:spPr>
            <a:xfrm>
              <a:off x="2702462" y="3389621"/>
              <a:ext cx="1107538" cy="571500"/>
            </a:xfrm>
            <a:prstGeom prst="rect">
              <a:avLst/>
            </a:prstGeom>
          </p:spPr>
        </p:pic>
      </p:grpSp>
      <p:grpSp>
        <p:nvGrpSpPr>
          <p:cNvPr id="45" name="Group 44"/>
          <p:cNvGrpSpPr/>
          <p:nvPr/>
        </p:nvGrpSpPr>
        <p:grpSpPr>
          <a:xfrm>
            <a:off x="3352800" y="4343399"/>
            <a:ext cx="1905000" cy="533400"/>
            <a:chOff x="1828800" y="4343400"/>
            <a:chExt cx="1905000" cy="533400"/>
          </a:xfrm>
        </p:grpSpPr>
        <p:cxnSp>
          <p:nvCxnSpPr>
            <p:cNvPr id="43" name="Straight Connector 42"/>
            <p:cNvCxnSpPr/>
            <p:nvPr/>
          </p:nvCxnSpPr>
          <p:spPr>
            <a:xfrm>
              <a:off x="1828800" y="43434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86000" y="43434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70496" y="43434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27696" y="43434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33800" y="4343400"/>
              <a:ext cx="0" cy="533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bwMode="auto">
          <a:xfrm>
            <a:off x="1752600" y="4202669"/>
            <a:ext cx="1521362"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i="1" dirty="0">
                <a:latin typeface="+mj-lt"/>
              </a:rPr>
              <a:t>wave front</a:t>
            </a:r>
          </a:p>
          <a:p>
            <a:pPr algn="ctr" fontAlgn="auto">
              <a:spcBef>
                <a:spcPts val="0"/>
              </a:spcBef>
              <a:spcAft>
                <a:spcPts val="0"/>
              </a:spcAft>
              <a:defRPr/>
            </a:pPr>
            <a:r>
              <a:rPr lang="en-US" i="1" dirty="0">
                <a:latin typeface="+mj-lt"/>
              </a:rPr>
              <a:t>(i.e. </a:t>
            </a:r>
            <a:r>
              <a:rPr lang="en-US" i="1" dirty="0" err="1">
                <a:latin typeface="+mj-lt"/>
              </a:rPr>
              <a:t>topview</a:t>
            </a:r>
            <a:r>
              <a:rPr lang="en-US" i="1" dirty="0">
                <a:latin typeface="+mj-lt"/>
              </a:rPr>
              <a:t>)</a:t>
            </a:r>
          </a:p>
        </p:txBody>
      </p:sp>
      <p:grpSp>
        <p:nvGrpSpPr>
          <p:cNvPr id="11267" name="Group 11266"/>
          <p:cNvGrpSpPr/>
          <p:nvPr/>
        </p:nvGrpSpPr>
        <p:grpSpPr>
          <a:xfrm>
            <a:off x="3352800" y="3798332"/>
            <a:ext cx="1905000" cy="460908"/>
            <a:chOff x="1828800" y="3798332"/>
            <a:chExt cx="1905000" cy="460908"/>
          </a:xfrm>
        </p:grpSpPr>
        <p:cxnSp>
          <p:nvCxnSpPr>
            <p:cNvPr id="52" name="Straight Connector 51"/>
            <p:cNvCxnSpPr/>
            <p:nvPr/>
          </p:nvCxnSpPr>
          <p:spPr>
            <a:xfrm flipV="1">
              <a:off x="1828800" y="3798332"/>
              <a:ext cx="0" cy="441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2286000" y="3798332"/>
              <a:ext cx="0" cy="441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764808" y="3798332"/>
              <a:ext cx="5688" cy="441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3249303" y="3798332"/>
              <a:ext cx="1" cy="4609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3733800" y="3798332"/>
              <a:ext cx="0" cy="44157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269" name="Straight Arrow Connector 11268"/>
          <p:cNvCxnSpPr/>
          <p:nvPr/>
        </p:nvCxnSpPr>
        <p:spPr>
          <a:xfrm>
            <a:off x="3962400" y="3657600"/>
            <a:ext cx="609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962400" y="4572000"/>
            <a:ext cx="609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2"/>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nodeType="afterEffect">
                                  <p:stCondLst>
                                    <p:cond delay="5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nodeType="afterEffect">
                                  <p:stCondLst>
                                    <p:cond delay="50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nodeType="afterEffect">
                                  <p:stCondLst>
                                    <p:cond delay="500"/>
                                  </p:stCondLst>
                                  <p:childTnLst>
                                    <p:set>
                                      <p:cBhvr>
                                        <p:cTn id="39" dur="1" fill="hold">
                                          <p:stCondLst>
                                            <p:cond delay="0"/>
                                          </p:stCondLst>
                                        </p:cTn>
                                        <p:tgtEl>
                                          <p:spTgt spid="27"/>
                                        </p:tgtEl>
                                        <p:attrNameLst>
                                          <p:attrName>style.visibility</p:attrName>
                                        </p:attrNameLst>
                                      </p:cBhvr>
                                      <p:to>
                                        <p:strVal val="visible"/>
                                      </p:to>
                                    </p:set>
                                  </p:childTnLst>
                                </p:cTn>
                              </p:par>
                            </p:childTnLst>
                          </p:cTn>
                        </p:par>
                        <p:par>
                          <p:cTn id="40" fill="hold" nodeType="afterGroup">
                            <p:stCondLst>
                              <p:cond delay="5500"/>
                            </p:stCondLst>
                            <p:childTnLst>
                              <p:par>
                                <p:cTn id="41" presetID="1" presetClass="entr" presetSubtype="0" fill="hold" nodeType="afterEffect">
                                  <p:stCondLst>
                                    <p:cond delay="50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nodeType="afterGroup">
                            <p:stCondLst>
                              <p:cond delay="6000"/>
                            </p:stCondLst>
                            <p:childTnLst>
                              <p:par>
                                <p:cTn id="44" presetID="1" presetClass="entr" presetSubtype="0" fill="hold" nodeType="afterEffect">
                                  <p:stCondLst>
                                    <p:cond delay="50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nodeType="after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p:stCondLst>
                              <p:cond delay="500"/>
                            </p:stCondLst>
                            <p:childTnLst>
                              <p:par>
                                <p:cTn id="52" presetID="1" presetClass="entr" presetSubtype="0" fill="hold" nodeType="afterEffect">
                                  <p:stCondLst>
                                    <p:cond delay="50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animBg="1"/>
      <p:bldP spid="34" grpId="0" animBg="1"/>
    </p:bld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6"/>
          <p:cNvSpPr>
            <a:spLocks noGrp="1"/>
          </p:cNvSpPr>
          <p:nvPr>
            <p:ph type="title"/>
          </p:nvPr>
        </p:nvSpPr>
        <p:spPr/>
        <p:txBody>
          <a:bodyPr/>
          <a:lstStyle/>
          <a:p>
            <a:r>
              <a:rPr lang="en-US" dirty="0">
                <a:latin typeface="Arial" charset="0"/>
                <a:cs typeface="Arial" charset="0"/>
              </a:rPr>
              <a:t>Double-Slit Diffraction</a:t>
            </a:r>
          </a:p>
        </p:txBody>
      </p:sp>
      <p:sp>
        <p:nvSpPr>
          <p:cNvPr id="12291" name="Content Placeholder 7"/>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Chapter 27.3</a:t>
            </a:r>
          </a:p>
          <a:p>
            <a:endParaRPr lang="en-US" dirty="0">
              <a:latin typeface="Arial" charset="0"/>
              <a:cs typeface="Arial" charset="0"/>
            </a:endParaRPr>
          </a:p>
          <a:p>
            <a:pPr eaLnBrk="1" hangingPunct="1"/>
            <a:r>
              <a:rPr lang="en-US" dirty="0">
                <a:latin typeface="Arial" charset="0"/>
                <a:cs typeface="Arial" charset="0"/>
              </a:rPr>
              <a:t>Double Slit Interference</a:t>
            </a:r>
          </a:p>
          <a:p>
            <a:pPr lvl="1" eaLnBrk="1" hangingPunct="1"/>
            <a:r>
              <a:rPr lang="en-US" dirty="0">
                <a:latin typeface="Arial" charset="0"/>
                <a:cs typeface="Arial" charset="0"/>
              </a:rPr>
              <a:t>Diffraction at two openings</a:t>
            </a:r>
          </a:p>
          <a:p>
            <a:pPr lvl="1" eaLnBrk="1" hangingPunct="1"/>
            <a:r>
              <a:rPr lang="en-US" dirty="0">
                <a:latin typeface="Arial" charset="0"/>
                <a:cs typeface="Arial" charset="0"/>
              </a:rPr>
              <a:t>Diffracted waves interfere with each other</a:t>
            </a:r>
          </a:p>
          <a:p>
            <a:endParaRPr lang="en-US"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14</a:t>
            </a:fld>
            <a:endParaRPr lang="en-US"/>
          </a:p>
        </p:txBody>
      </p:sp>
    </p:spTree>
  </p:cSld>
  <p:clrMapOvr>
    <a:masterClrMapping/>
  </p:clrMapOvr>
  <p:transition spd="slow">
    <p:push dir="u"/>
  </p:transition>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690" y="914400"/>
            <a:ext cx="8229600" cy="1143000"/>
          </a:xfrm>
        </p:spPr>
        <p:txBody>
          <a:bodyPr/>
          <a:lstStyle/>
          <a:p>
            <a:r>
              <a:rPr lang="en-US" sz="2800" b="1" dirty="0"/>
              <a:t>Double-slit Diffraction: </a:t>
            </a:r>
            <a:r>
              <a:rPr lang="en-US" sz="2000" dirty="0">
                <a:hlinkClick r:id="rId2"/>
              </a:rPr>
              <a:t>https://www.youtube.com/watch?v=Kdi4e76UvO8</a:t>
            </a:r>
            <a:endParaRPr lang="en-US" sz="2000" dirty="0"/>
          </a:p>
        </p:txBody>
      </p:sp>
      <p:sp>
        <p:nvSpPr>
          <p:cNvPr id="4" name="Slide Number Placeholder 3"/>
          <p:cNvSpPr>
            <a:spLocks noGrp="1"/>
          </p:cNvSpPr>
          <p:nvPr>
            <p:ph type="sldNum" sz="quarter" idx="12"/>
          </p:nvPr>
        </p:nvSpPr>
        <p:spPr/>
        <p:txBody>
          <a:bodyPr/>
          <a:lstStyle/>
          <a:p>
            <a:pPr>
              <a:defRPr/>
            </a:pPr>
            <a:fld id="{5BF2D508-656D-4F69-A824-2C1284F3A407}" type="slidenum">
              <a:rPr lang="en-US" smtClean="0"/>
              <a:pPr>
                <a:defRPr/>
              </a:pPr>
              <a:t>15</a:t>
            </a:fld>
            <a:endParaRPr lang="en-US"/>
          </a:p>
        </p:txBody>
      </p:sp>
      <p:pic>
        <p:nvPicPr>
          <p:cNvPr id="5" name="Picture 4"/>
          <p:cNvPicPr>
            <a:picLocks noChangeAspect="1"/>
          </p:cNvPicPr>
          <p:nvPr/>
        </p:nvPicPr>
        <p:blipFill>
          <a:blip r:embed="rId3"/>
          <a:stretch>
            <a:fillRect/>
          </a:stretch>
        </p:blipFill>
        <p:spPr>
          <a:xfrm>
            <a:off x="2438401" y="2298196"/>
            <a:ext cx="7377113" cy="4035408"/>
          </a:xfrm>
          <a:prstGeom prst="rect">
            <a:avLst/>
          </a:prstGeom>
        </p:spPr>
      </p:pic>
    </p:spTree>
    <p:extLst>
      <p:ext uri="{BB962C8B-B14F-4D97-AF65-F5344CB8AC3E}">
        <p14:creationId xmlns:p14="http://schemas.microsoft.com/office/powerpoint/2010/main" val="1851248016"/>
      </p:ext>
    </p:extLst>
  </p:cSld>
  <p:clrMapOvr>
    <a:masterClrMapping/>
  </p:clrMapOvr>
  <p:transition spd="slow">
    <p:push dir="u"/>
  </p:transition>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57400" y="76200"/>
            <a:ext cx="8229600" cy="990600"/>
          </a:xfrm>
        </p:spPr>
        <p:txBody>
          <a:bodyPr/>
          <a:lstStyle/>
          <a:p>
            <a:pPr eaLnBrk="1" hangingPunct="1"/>
            <a:r>
              <a:rPr lang="en-US">
                <a:latin typeface="Arial" charset="0"/>
                <a:cs typeface="Arial" charset="0"/>
              </a:rPr>
              <a:t>Young’s Double-Slit Experiment</a:t>
            </a:r>
          </a:p>
        </p:txBody>
      </p:sp>
      <p:sp>
        <p:nvSpPr>
          <p:cNvPr id="71" name="TextBox 70"/>
          <p:cNvSpPr txBox="1"/>
          <p:nvPr/>
        </p:nvSpPr>
        <p:spPr bwMode="auto">
          <a:xfrm>
            <a:off x="1524000" y="1752601"/>
            <a:ext cx="17526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Red lines are </a:t>
            </a:r>
            <a:r>
              <a:rPr lang="en-US" sz="2400" b="1" dirty="0">
                <a:solidFill>
                  <a:srgbClr val="FF0000"/>
                </a:solidFill>
                <a:latin typeface="+mj-lt"/>
              </a:rPr>
              <a:t>Peaks</a:t>
            </a:r>
          </a:p>
        </p:txBody>
      </p:sp>
      <p:sp>
        <p:nvSpPr>
          <p:cNvPr id="72" name="TextBox 71"/>
          <p:cNvSpPr txBox="1"/>
          <p:nvPr/>
        </p:nvSpPr>
        <p:spPr bwMode="auto">
          <a:xfrm>
            <a:off x="1524000" y="3276600"/>
            <a:ext cx="1752600" cy="156966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Dashed blue lines are troughs </a:t>
            </a:r>
            <a:r>
              <a:rPr lang="en-US" sz="2400" b="1" dirty="0">
                <a:solidFill>
                  <a:srgbClr val="0070C0"/>
                </a:solidFill>
                <a:latin typeface="+mj-lt"/>
              </a:rPr>
              <a:t>(Minima)</a:t>
            </a:r>
          </a:p>
        </p:txBody>
      </p:sp>
      <p:cxnSp>
        <p:nvCxnSpPr>
          <p:cNvPr id="8" name="Straight Connector 7"/>
          <p:cNvCxnSpPr/>
          <p:nvPr/>
        </p:nvCxnSpPr>
        <p:spPr>
          <a:xfrm>
            <a:off x="2033589" y="5602288"/>
            <a:ext cx="7005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33589" y="6010275"/>
            <a:ext cx="7005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33589" y="6416675"/>
            <a:ext cx="7005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33589" y="6824663"/>
            <a:ext cx="70056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14"/>
          <p:cNvGrpSpPr>
            <a:grpSpLocks/>
          </p:cNvGrpSpPr>
          <p:nvPr/>
        </p:nvGrpSpPr>
        <p:grpSpPr bwMode="auto">
          <a:xfrm>
            <a:off x="4625976" y="4789488"/>
            <a:ext cx="1820863" cy="812800"/>
            <a:chOff x="4220844" y="4788953"/>
            <a:chExt cx="1820466" cy="813997"/>
          </a:xfrm>
        </p:grpSpPr>
        <p:sp>
          <p:nvSpPr>
            <p:cNvPr id="12" name="Arc 11"/>
            <p:cNvSpPr>
              <a:spLocks noChangeAspect="1"/>
            </p:cNvSpPr>
            <p:nvPr/>
          </p:nvSpPr>
          <p:spPr>
            <a:xfrm>
              <a:off x="4220844" y="4788953"/>
              <a:ext cx="814210" cy="813997"/>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Arc 48"/>
            <p:cNvSpPr>
              <a:spLocks noChangeAspect="1"/>
            </p:cNvSpPr>
            <p:nvPr/>
          </p:nvSpPr>
          <p:spPr>
            <a:xfrm>
              <a:off x="5227100" y="4788953"/>
              <a:ext cx="814210" cy="813997"/>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 name="Group 116"/>
          <p:cNvGrpSpPr>
            <a:grpSpLocks/>
          </p:cNvGrpSpPr>
          <p:nvPr/>
        </p:nvGrpSpPr>
        <p:grpSpPr bwMode="auto">
          <a:xfrm>
            <a:off x="4418014" y="4381500"/>
            <a:ext cx="2232025" cy="1220788"/>
            <a:chOff x="4011934" y="4381953"/>
            <a:chExt cx="2232875" cy="1220996"/>
          </a:xfrm>
        </p:grpSpPr>
        <p:sp>
          <p:nvSpPr>
            <p:cNvPr id="13" name="Arc 12"/>
            <p:cNvSpPr>
              <a:spLocks noChangeAspect="1"/>
            </p:cNvSpPr>
            <p:nvPr/>
          </p:nvSpPr>
          <p:spPr>
            <a:xfrm>
              <a:off x="4011934" y="4381953"/>
              <a:ext cx="1221252" cy="1220996"/>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Arc 49"/>
            <p:cNvSpPr>
              <a:spLocks noChangeAspect="1"/>
            </p:cNvSpPr>
            <p:nvPr/>
          </p:nvSpPr>
          <p:spPr>
            <a:xfrm>
              <a:off x="5023556" y="4381953"/>
              <a:ext cx="1221253" cy="1220996"/>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4" name="Group 118"/>
          <p:cNvGrpSpPr>
            <a:grpSpLocks/>
          </p:cNvGrpSpPr>
          <p:nvPr/>
        </p:nvGrpSpPr>
        <p:grpSpPr bwMode="auto">
          <a:xfrm>
            <a:off x="4219575" y="3975100"/>
            <a:ext cx="2635250" cy="1627188"/>
            <a:chOff x="3813845" y="3974956"/>
            <a:chExt cx="2634462" cy="1627994"/>
          </a:xfrm>
        </p:grpSpPr>
        <p:sp>
          <p:nvSpPr>
            <p:cNvPr id="14" name="Arc 13"/>
            <p:cNvSpPr>
              <a:spLocks noChangeAspect="1"/>
            </p:cNvSpPr>
            <p:nvPr/>
          </p:nvSpPr>
          <p:spPr>
            <a:xfrm>
              <a:off x="3813845" y="3974956"/>
              <a:ext cx="1628288" cy="1627994"/>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1" name="Arc 50"/>
            <p:cNvSpPr>
              <a:spLocks noChangeAspect="1"/>
            </p:cNvSpPr>
            <p:nvPr/>
          </p:nvSpPr>
          <p:spPr>
            <a:xfrm>
              <a:off x="4820019" y="3974956"/>
              <a:ext cx="1628288" cy="1627994"/>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5" name="Group 120"/>
          <p:cNvGrpSpPr>
            <a:grpSpLocks/>
          </p:cNvGrpSpPr>
          <p:nvPr/>
        </p:nvGrpSpPr>
        <p:grpSpPr bwMode="auto">
          <a:xfrm>
            <a:off x="4016375" y="3568700"/>
            <a:ext cx="3041650" cy="2033588"/>
            <a:chOff x="3610345" y="3567957"/>
            <a:chExt cx="3041462" cy="2034993"/>
          </a:xfrm>
        </p:grpSpPr>
        <p:sp>
          <p:nvSpPr>
            <p:cNvPr id="15" name="Arc 14"/>
            <p:cNvSpPr>
              <a:spLocks noChangeAspect="1"/>
            </p:cNvSpPr>
            <p:nvPr/>
          </p:nvSpPr>
          <p:spPr>
            <a:xfrm>
              <a:off x="3610345" y="3567957"/>
              <a:ext cx="2035049" cy="2034993"/>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2" name="Arc 51"/>
            <p:cNvSpPr>
              <a:spLocks noChangeAspect="1"/>
            </p:cNvSpPr>
            <p:nvPr/>
          </p:nvSpPr>
          <p:spPr>
            <a:xfrm>
              <a:off x="4616758" y="3567957"/>
              <a:ext cx="2035049" cy="2034993"/>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6" name="Group 122"/>
          <p:cNvGrpSpPr>
            <a:grpSpLocks/>
          </p:cNvGrpSpPr>
          <p:nvPr/>
        </p:nvGrpSpPr>
        <p:grpSpPr bwMode="auto">
          <a:xfrm>
            <a:off x="3813175" y="3160714"/>
            <a:ext cx="3448050" cy="2441575"/>
            <a:chOff x="3406847" y="3160957"/>
            <a:chExt cx="3448462" cy="2441993"/>
          </a:xfrm>
        </p:grpSpPr>
        <p:sp>
          <p:nvSpPr>
            <p:cNvPr id="16" name="Arc 15"/>
            <p:cNvSpPr>
              <a:spLocks noChangeAspect="1"/>
            </p:cNvSpPr>
            <p:nvPr/>
          </p:nvSpPr>
          <p:spPr>
            <a:xfrm>
              <a:off x="3406847" y="3160957"/>
              <a:ext cx="2441867" cy="2441993"/>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3" name="Arc 52"/>
            <p:cNvSpPr>
              <a:spLocks noChangeAspect="1"/>
            </p:cNvSpPr>
            <p:nvPr/>
          </p:nvSpPr>
          <p:spPr>
            <a:xfrm>
              <a:off x="4413442" y="3160957"/>
              <a:ext cx="2441867" cy="2441993"/>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3" name="Group 124"/>
          <p:cNvGrpSpPr>
            <a:grpSpLocks/>
          </p:cNvGrpSpPr>
          <p:nvPr/>
        </p:nvGrpSpPr>
        <p:grpSpPr bwMode="auto">
          <a:xfrm>
            <a:off x="3609975" y="2754314"/>
            <a:ext cx="3854450" cy="2847975"/>
            <a:chOff x="3203346" y="2753958"/>
            <a:chExt cx="3855458" cy="2848992"/>
          </a:xfrm>
        </p:grpSpPr>
        <p:sp>
          <p:nvSpPr>
            <p:cNvPr id="17" name="Arc 16"/>
            <p:cNvSpPr>
              <a:spLocks noChangeAspect="1"/>
            </p:cNvSpPr>
            <p:nvPr/>
          </p:nvSpPr>
          <p:spPr>
            <a:xfrm>
              <a:off x="3203346" y="2753958"/>
              <a:ext cx="2848720" cy="2848992"/>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4" name="Arc 53"/>
            <p:cNvSpPr>
              <a:spLocks noChangeAspect="1"/>
            </p:cNvSpPr>
            <p:nvPr/>
          </p:nvSpPr>
          <p:spPr>
            <a:xfrm>
              <a:off x="4210084" y="2753958"/>
              <a:ext cx="2848720" cy="2848992"/>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4" name="Group 126"/>
          <p:cNvGrpSpPr>
            <a:grpSpLocks/>
          </p:cNvGrpSpPr>
          <p:nvPr/>
        </p:nvGrpSpPr>
        <p:grpSpPr bwMode="auto">
          <a:xfrm>
            <a:off x="3405189" y="2346326"/>
            <a:ext cx="4262437" cy="3255963"/>
            <a:chOff x="2999848" y="2346960"/>
            <a:chExt cx="4262457" cy="3255989"/>
          </a:xfrm>
        </p:grpSpPr>
        <p:sp>
          <p:nvSpPr>
            <p:cNvPr id="18" name="Arc 17"/>
            <p:cNvSpPr>
              <a:spLocks noChangeAspect="1"/>
            </p:cNvSpPr>
            <p:nvPr/>
          </p:nvSpPr>
          <p:spPr>
            <a:xfrm>
              <a:off x="2999848" y="2346960"/>
              <a:ext cx="3255977" cy="3255989"/>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5" name="Arc 54"/>
            <p:cNvSpPr>
              <a:spLocks noChangeAspect="1"/>
            </p:cNvSpPr>
            <p:nvPr/>
          </p:nvSpPr>
          <p:spPr>
            <a:xfrm>
              <a:off x="4006328" y="2346960"/>
              <a:ext cx="3255977" cy="3255989"/>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5" name="Group 128"/>
          <p:cNvGrpSpPr>
            <a:grpSpLocks/>
          </p:cNvGrpSpPr>
          <p:nvPr/>
        </p:nvGrpSpPr>
        <p:grpSpPr bwMode="auto">
          <a:xfrm>
            <a:off x="3201989" y="1939926"/>
            <a:ext cx="4670425" cy="3662363"/>
            <a:chOff x="2796348" y="1939961"/>
            <a:chExt cx="4669456" cy="3662989"/>
          </a:xfrm>
        </p:grpSpPr>
        <p:sp>
          <p:nvSpPr>
            <p:cNvPr id="19" name="Arc 18"/>
            <p:cNvSpPr>
              <a:spLocks noChangeAspect="1"/>
            </p:cNvSpPr>
            <p:nvPr/>
          </p:nvSpPr>
          <p:spPr>
            <a:xfrm>
              <a:off x="2796348" y="1939961"/>
              <a:ext cx="3663190" cy="3662989"/>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Arc 55"/>
            <p:cNvSpPr>
              <a:spLocks noChangeAspect="1"/>
            </p:cNvSpPr>
            <p:nvPr/>
          </p:nvSpPr>
          <p:spPr>
            <a:xfrm>
              <a:off x="3802614" y="1939961"/>
              <a:ext cx="3663190" cy="3662989"/>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6" name="Group 130"/>
          <p:cNvGrpSpPr>
            <a:grpSpLocks/>
          </p:cNvGrpSpPr>
          <p:nvPr/>
        </p:nvGrpSpPr>
        <p:grpSpPr bwMode="auto">
          <a:xfrm>
            <a:off x="2998789" y="1533526"/>
            <a:ext cx="5076825" cy="4068763"/>
            <a:chOff x="2592849" y="1532963"/>
            <a:chExt cx="5076454" cy="4069988"/>
          </a:xfrm>
        </p:grpSpPr>
        <p:sp>
          <p:nvSpPr>
            <p:cNvPr id="20" name="Arc 19"/>
            <p:cNvSpPr>
              <a:spLocks noChangeAspect="1"/>
            </p:cNvSpPr>
            <p:nvPr/>
          </p:nvSpPr>
          <p:spPr>
            <a:xfrm>
              <a:off x="2592849" y="1532963"/>
              <a:ext cx="4070053" cy="4069988"/>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7" name="Arc 56"/>
            <p:cNvSpPr>
              <a:spLocks noChangeAspect="1"/>
            </p:cNvSpPr>
            <p:nvPr/>
          </p:nvSpPr>
          <p:spPr>
            <a:xfrm>
              <a:off x="3599250" y="1532963"/>
              <a:ext cx="4070053" cy="4069988"/>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7" name="Group 132"/>
          <p:cNvGrpSpPr>
            <a:grpSpLocks/>
          </p:cNvGrpSpPr>
          <p:nvPr/>
        </p:nvGrpSpPr>
        <p:grpSpPr bwMode="auto">
          <a:xfrm>
            <a:off x="2795589" y="1125538"/>
            <a:ext cx="5483225" cy="4476750"/>
            <a:chOff x="2389349" y="1125964"/>
            <a:chExt cx="5483454" cy="4476986"/>
          </a:xfrm>
        </p:grpSpPr>
        <p:sp>
          <p:nvSpPr>
            <p:cNvPr id="21" name="Arc 20"/>
            <p:cNvSpPr>
              <a:spLocks noChangeAspect="1"/>
            </p:cNvSpPr>
            <p:nvPr/>
          </p:nvSpPr>
          <p:spPr>
            <a:xfrm>
              <a:off x="2389349" y="1125964"/>
              <a:ext cx="4476937" cy="4476986"/>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Arc 57"/>
            <p:cNvSpPr>
              <a:spLocks noChangeAspect="1"/>
            </p:cNvSpPr>
            <p:nvPr/>
          </p:nvSpPr>
          <p:spPr>
            <a:xfrm>
              <a:off x="3395866" y="1125964"/>
              <a:ext cx="4476937" cy="4476986"/>
            </a:xfrm>
            <a:prstGeom prst="arc">
              <a:avLst>
                <a:gd name="adj1" fmla="val 13641010"/>
                <a:gd name="adj2" fmla="val 189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 name="Group 112"/>
          <p:cNvGrpSpPr>
            <a:grpSpLocks/>
          </p:cNvGrpSpPr>
          <p:nvPr/>
        </p:nvGrpSpPr>
        <p:grpSpPr bwMode="auto">
          <a:xfrm>
            <a:off x="4830764" y="5195888"/>
            <a:ext cx="1412875" cy="0"/>
            <a:chOff x="4424342" y="5195952"/>
            <a:chExt cx="1413468" cy="0"/>
          </a:xfrm>
        </p:grpSpPr>
        <p:cxnSp>
          <p:nvCxnSpPr>
            <p:cNvPr id="22" name="Straight Connector 21"/>
            <p:cNvCxnSpPr/>
            <p:nvPr/>
          </p:nvCxnSpPr>
          <p:spPr>
            <a:xfrm>
              <a:off x="4424342" y="5195952"/>
              <a:ext cx="4065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431239" y="5195952"/>
              <a:ext cx="4065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332" name="Group 75"/>
          <p:cNvGrpSpPr>
            <a:grpSpLocks/>
          </p:cNvGrpSpPr>
          <p:nvPr/>
        </p:nvGrpSpPr>
        <p:grpSpPr bwMode="auto">
          <a:xfrm>
            <a:off x="1981200" y="5195888"/>
            <a:ext cx="7112000" cy="0"/>
            <a:chOff x="1575352" y="5367131"/>
            <a:chExt cx="5383629" cy="0"/>
          </a:xfrm>
        </p:grpSpPr>
        <p:cxnSp>
          <p:nvCxnSpPr>
            <p:cNvPr id="7" name="Straight Connector 6"/>
            <p:cNvCxnSpPr/>
            <p:nvPr/>
          </p:nvCxnSpPr>
          <p:spPr>
            <a:xfrm>
              <a:off x="1575352" y="5367131"/>
              <a:ext cx="2157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801925" y="5367131"/>
              <a:ext cx="2157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40045" y="5367131"/>
              <a:ext cx="4578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113"/>
          <p:cNvGrpSpPr>
            <a:grpSpLocks/>
          </p:cNvGrpSpPr>
          <p:nvPr/>
        </p:nvGrpSpPr>
        <p:grpSpPr bwMode="auto">
          <a:xfrm>
            <a:off x="4722814" y="4983164"/>
            <a:ext cx="1627187" cy="619125"/>
            <a:chOff x="4317713" y="4982693"/>
            <a:chExt cx="1626725" cy="620256"/>
          </a:xfrm>
        </p:grpSpPr>
        <p:sp>
          <p:nvSpPr>
            <p:cNvPr id="83" name="Arc 82"/>
            <p:cNvSpPr>
              <a:spLocks noChangeAspect="1"/>
            </p:cNvSpPr>
            <p:nvPr/>
          </p:nvSpPr>
          <p:spPr>
            <a:xfrm>
              <a:off x="4317713" y="4982693"/>
              <a:ext cx="620536" cy="620256"/>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7" name="Arc 96"/>
            <p:cNvSpPr>
              <a:spLocks noChangeAspect="1"/>
            </p:cNvSpPr>
            <p:nvPr/>
          </p:nvSpPr>
          <p:spPr>
            <a:xfrm>
              <a:off x="5323902" y="4982693"/>
              <a:ext cx="620536" cy="620256"/>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1" name="Group 115"/>
          <p:cNvGrpSpPr>
            <a:grpSpLocks/>
          </p:cNvGrpSpPr>
          <p:nvPr/>
        </p:nvGrpSpPr>
        <p:grpSpPr bwMode="auto">
          <a:xfrm>
            <a:off x="4519614" y="4575176"/>
            <a:ext cx="2035175" cy="1027113"/>
            <a:chOff x="4113682" y="4574630"/>
            <a:chExt cx="2034788" cy="1028319"/>
          </a:xfrm>
        </p:grpSpPr>
        <p:sp>
          <p:nvSpPr>
            <p:cNvPr id="84" name="Arc 83"/>
            <p:cNvSpPr>
              <a:spLocks noChangeAspect="1"/>
            </p:cNvSpPr>
            <p:nvPr/>
          </p:nvSpPr>
          <p:spPr>
            <a:xfrm>
              <a:off x="4113682" y="4574630"/>
              <a:ext cx="1028504" cy="1028319"/>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8" name="Arc 97"/>
            <p:cNvSpPr>
              <a:spLocks noChangeAspect="1"/>
            </p:cNvSpPr>
            <p:nvPr/>
          </p:nvSpPr>
          <p:spPr>
            <a:xfrm>
              <a:off x="5119966" y="4574630"/>
              <a:ext cx="1028504" cy="1028319"/>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2" name="Group 117"/>
          <p:cNvGrpSpPr>
            <a:grpSpLocks/>
          </p:cNvGrpSpPr>
          <p:nvPr/>
        </p:nvGrpSpPr>
        <p:grpSpPr bwMode="auto">
          <a:xfrm>
            <a:off x="4314826" y="4167188"/>
            <a:ext cx="2443163" cy="1435100"/>
            <a:chOff x="3909650" y="4166566"/>
            <a:chExt cx="2442852" cy="1436383"/>
          </a:xfrm>
        </p:grpSpPr>
        <p:sp>
          <p:nvSpPr>
            <p:cNvPr id="87" name="Arc 86"/>
            <p:cNvSpPr>
              <a:spLocks noChangeAspect="1"/>
            </p:cNvSpPr>
            <p:nvPr/>
          </p:nvSpPr>
          <p:spPr>
            <a:xfrm>
              <a:off x="3909650" y="4166566"/>
              <a:ext cx="1436505" cy="1436383"/>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9" name="Arc 98"/>
            <p:cNvSpPr>
              <a:spLocks noChangeAspect="1"/>
            </p:cNvSpPr>
            <p:nvPr/>
          </p:nvSpPr>
          <p:spPr>
            <a:xfrm>
              <a:off x="4915997" y="4166566"/>
              <a:ext cx="1436505" cy="1436383"/>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3" name="Group 119"/>
          <p:cNvGrpSpPr>
            <a:grpSpLocks/>
          </p:cNvGrpSpPr>
          <p:nvPr/>
        </p:nvGrpSpPr>
        <p:grpSpPr bwMode="auto">
          <a:xfrm>
            <a:off x="4111625" y="3759200"/>
            <a:ext cx="2851150" cy="1843088"/>
            <a:chOff x="3705619" y="3758503"/>
            <a:chExt cx="2850915" cy="1844446"/>
          </a:xfrm>
        </p:grpSpPr>
        <p:sp>
          <p:nvSpPr>
            <p:cNvPr id="88" name="Arc 87"/>
            <p:cNvSpPr>
              <a:spLocks noChangeAspect="1"/>
            </p:cNvSpPr>
            <p:nvPr/>
          </p:nvSpPr>
          <p:spPr>
            <a:xfrm>
              <a:off x="3705619" y="3758503"/>
              <a:ext cx="1844523" cy="1844446"/>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0" name="Arc 99"/>
            <p:cNvSpPr>
              <a:spLocks noChangeAspect="1"/>
            </p:cNvSpPr>
            <p:nvPr/>
          </p:nvSpPr>
          <p:spPr>
            <a:xfrm>
              <a:off x="4712011" y="3758503"/>
              <a:ext cx="1844523" cy="1844446"/>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5" name="Group 121"/>
          <p:cNvGrpSpPr>
            <a:grpSpLocks/>
          </p:cNvGrpSpPr>
          <p:nvPr/>
        </p:nvGrpSpPr>
        <p:grpSpPr bwMode="auto">
          <a:xfrm>
            <a:off x="3906839" y="3351214"/>
            <a:ext cx="3259137" cy="2251075"/>
            <a:chOff x="3501587" y="3350440"/>
            <a:chExt cx="3258978" cy="2252509"/>
          </a:xfrm>
        </p:grpSpPr>
        <p:sp>
          <p:nvSpPr>
            <p:cNvPr id="89" name="Arc 88"/>
            <p:cNvSpPr>
              <a:spLocks noChangeAspect="1"/>
            </p:cNvSpPr>
            <p:nvPr/>
          </p:nvSpPr>
          <p:spPr>
            <a:xfrm>
              <a:off x="3501587" y="3350440"/>
              <a:ext cx="2252552" cy="2252509"/>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1" name="Arc 100"/>
            <p:cNvSpPr>
              <a:spLocks noChangeAspect="1"/>
            </p:cNvSpPr>
            <p:nvPr/>
          </p:nvSpPr>
          <p:spPr>
            <a:xfrm>
              <a:off x="4508013" y="3350440"/>
              <a:ext cx="2252552" cy="2252509"/>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6" name="Group 123"/>
          <p:cNvGrpSpPr>
            <a:grpSpLocks/>
          </p:cNvGrpSpPr>
          <p:nvPr/>
        </p:nvGrpSpPr>
        <p:grpSpPr bwMode="auto">
          <a:xfrm>
            <a:off x="3703639" y="2941638"/>
            <a:ext cx="3667125" cy="2660650"/>
            <a:chOff x="3297555" y="2942377"/>
            <a:chExt cx="3667041" cy="2660572"/>
          </a:xfrm>
        </p:grpSpPr>
        <p:sp>
          <p:nvSpPr>
            <p:cNvPr id="90" name="Arc 89"/>
            <p:cNvSpPr>
              <a:spLocks noChangeAspect="1"/>
            </p:cNvSpPr>
            <p:nvPr/>
          </p:nvSpPr>
          <p:spPr>
            <a:xfrm>
              <a:off x="3297555" y="2942377"/>
              <a:ext cx="2660589" cy="2660572"/>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2" name="Arc 101"/>
            <p:cNvSpPr>
              <a:spLocks noChangeAspect="1"/>
            </p:cNvSpPr>
            <p:nvPr/>
          </p:nvSpPr>
          <p:spPr>
            <a:xfrm>
              <a:off x="4304007" y="2942377"/>
              <a:ext cx="2660589" cy="2660572"/>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7" name="Group 125"/>
          <p:cNvGrpSpPr>
            <a:grpSpLocks/>
          </p:cNvGrpSpPr>
          <p:nvPr/>
        </p:nvGrpSpPr>
        <p:grpSpPr bwMode="auto">
          <a:xfrm>
            <a:off x="3498851" y="2533650"/>
            <a:ext cx="4075113" cy="3068638"/>
            <a:chOff x="3093524" y="2534314"/>
            <a:chExt cx="4075104" cy="3068635"/>
          </a:xfrm>
        </p:grpSpPr>
        <p:sp>
          <p:nvSpPr>
            <p:cNvPr id="91" name="Arc 90"/>
            <p:cNvSpPr>
              <a:spLocks noChangeAspect="1"/>
            </p:cNvSpPr>
            <p:nvPr/>
          </p:nvSpPr>
          <p:spPr>
            <a:xfrm>
              <a:off x="3093524" y="2534314"/>
              <a:ext cx="3068631" cy="3068635"/>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3" name="Arc 102"/>
            <p:cNvSpPr>
              <a:spLocks noChangeAspect="1"/>
            </p:cNvSpPr>
            <p:nvPr/>
          </p:nvSpPr>
          <p:spPr>
            <a:xfrm>
              <a:off x="4099997" y="2534314"/>
              <a:ext cx="3068631" cy="3068635"/>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8" name="Group 127"/>
          <p:cNvGrpSpPr>
            <a:grpSpLocks/>
          </p:cNvGrpSpPr>
          <p:nvPr/>
        </p:nvGrpSpPr>
        <p:grpSpPr bwMode="auto">
          <a:xfrm>
            <a:off x="3295650" y="2125664"/>
            <a:ext cx="4483100" cy="3476625"/>
            <a:chOff x="2889492" y="2126250"/>
            <a:chExt cx="4483168" cy="3476699"/>
          </a:xfrm>
        </p:grpSpPr>
        <p:sp>
          <p:nvSpPr>
            <p:cNvPr id="92" name="Arc 91"/>
            <p:cNvSpPr>
              <a:spLocks noChangeAspect="1"/>
            </p:cNvSpPr>
            <p:nvPr/>
          </p:nvSpPr>
          <p:spPr>
            <a:xfrm>
              <a:off x="2889492" y="2126250"/>
              <a:ext cx="3476678" cy="3476699"/>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4" name="Arc 103"/>
            <p:cNvSpPr>
              <a:spLocks noChangeAspect="1"/>
            </p:cNvSpPr>
            <p:nvPr/>
          </p:nvSpPr>
          <p:spPr>
            <a:xfrm>
              <a:off x="3895982" y="2126250"/>
              <a:ext cx="3476678" cy="3476699"/>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79" name="Group 129"/>
          <p:cNvGrpSpPr>
            <a:grpSpLocks/>
          </p:cNvGrpSpPr>
          <p:nvPr/>
        </p:nvGrpSpPr>
        <p:grpSpPr bwMode="auto">
          <a:xfrm>
            <a:off x="3090864" y="1717676"/>
            <a:ext cx="4891087" cy="3884613"/>
            <a:chOff x="2685461" y="1718187"/>
            <a:chExt cx="4891231" cy="3884762"/>
          </a:xfrm>
        </p:grpSpPr>
        <p:sp>
          <p:nvSpPr>
            <p:cNvPr id="93" name="Arc 92"/>
            <p:cNvSpPr>
              <a:spLocks noChangeAspect="1"/>
            </p:cNvSpPr>
            <p:nvPr/>
          </p:nvSpPr>
          <p:spPr>
            <a:xfrm>
              <a:off x="2685461" y="1718187"/>
              <a:ext cx="3884726" cy="3884762"/>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5" name="Arc 104"/>
            <p:cNvSpPr>
              <a:spLocks noChangeAspect="1"/>
            </p:cNvSpPr>
            <p:nvPr/>
          </p:nvSpPr>
          <p:spPr>
            <a:xfrm>
              <a:off x="3691966" y="1718187"/>
              <a:ext cx="3884726" cy="3884762"/>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28680" name="Group 131"/>
          <p:cNvGrpSpPr>
            <a:grpSpLocks/>
          </p:cNvGrpSpPr>
          <p:nvPr/>
        </p:nvGrpSpPr>
        <p:grpSpPr bwMode="auto">
          <a:xfrm>
            <a:off x="2887664" y="1309688"/>
            <a:ext cx="5299075" cy="4292600"/>
            <a:chOff x="2481429" y="1310124"/>
            <a:chExt cx="5299294" cy="4292825"/>
          </a:xfrm>
        </p:grpSpPr>
        <p:sp>
          <p:nvSpPr>
            <p:cNvPr id="94" name="Arc 93"/>
            <p:cNvSpPr>
              <a:spLocks noChangeAspect="1"/>
            </p:cNvSpPr>
            <p:nvPr/>
          </p:nvSpPr>
          <p:spPr>
            <a:xfrm>
              <a:off x="2481429" y="1310124"/>
              <a:ext cx="4292777" cy="4292825"/>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6" name="Arc 105"/>
            <p:cNvSpPr>
              <a:spLocks noChangeAspect="1"/>
            </p:cNvSpPr>
            <p:nvPr/>
          </p:nvSpPr>
          <p:spPr>
            <a:xfrm>
              <a:off x="3487946" y="1310124"/>
              <a:ext cx="4292777" cy="4292825"/>
            </a:xfrm>
            <a:prstGeom prst="arc">
              <a:avLst>
                <a:gd name="adj1" fmla="val 13641010"/>
                <a:gd name="adj2" fmla="val 18900000"/>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109" name="Straight Connector 108"/>
          <p:cNvCxnSpPr/>
          <p:nvPr/>
        </p:nvCxnSpPr>
        <p:spPr>
          <a:xfrm>
            <a:off x="2033589" y="6619875"/>
            <a:ext cx="70056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033589" y="6213475"/>
            <a:ext cx="70056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33589" y="5807075"/>
            <a:ext cx="70056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033589" y="5399088"/>
            <a:ext cx="7005637"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nvGrpSpPr>
          <p:cNvPr id="28681" name="Group 85"/>
          <p:cNvGrpSpPr>
            <a:grpSpLocks/>
          </p:cNvGrpSpPr>
          <p:nvPr/>
        </p:nvGrpSpPr>
        <p:grpSpPr bwMode="auto">
          <a:xfrm>
            <a:off x="6096000" y="990600"/>
            <a:ext cx="4572000" cy="2844800"/>
            <a:chOff x="4572000" y="990600"/>
            <a:chExt cx="4572000" cy="2844716"/>
          </a:xfrm>
        </p:grpSpPr>
        <p:pic>
          <p:nvPicPr>
            <p:cNvPr id="13356"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90600"/>
              <a:ext cx="2057400" cy="256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Rectangle 84"/>
            <p:cNvSpPr/>
            <p:nvPr/>
          </p:nvSpPr>
          <p:spPr>
            <a:xfrm>
              <a:off x="4572000" y="3581324"/>
              <a:ext cx="4572000" cy="253992"/>
            </a:xfrm>
            <a:prstGeom prst="rect">
              <a:avLst/>
            </a:prstGeom>
          </p:spPr>
          <p:txBody>
            <a:bodyPr>
              <a:spAutoFit/>
            </a:bodyPr>
            <a:lstStyle/>
            <a:p>
              <a:pPr algn="ctr" fontAlgn="auto">
                <a:spcBef>
                  <a:spcPts val="0"/>
                </a:spcBef>
                <a:spcAft>
                  <a:spcPts val="0"/>
                </a:spcAft>
                <a:defRPr/>
              </a:pPr>
              <a:r>
                <a:rPr lang="en-US" sz="1050" dirty="0">
                  <a:latin typeface="+mn-lt"/>
                </a:rPr>
                <a:t>http://en.wikipedia.org/wiki/File:Young_Thomas_Lawrence.jpg</a:t>
              </a:r>
            </a:p>
          </p:txBody>
        </p:sp>
      </p:grpSp>
      <p:sp>
        <p:nvSpPr>
          <p:cNvPr id="96" name="TextBox 95"/>
          <p:cNvSpPr txBox="1"/>
          <p:nvPr/>
        </p:nvSpPr>
        <p:spPr bwMode="auto">
          <a:xfrm>
            <a:off x="7620000" y="1143000"/>
            <a:ext cx="3048000" cy="1631216"/>
          </a:xfrm>
          <a:prstGeom prst="rect">
            <a:avLst/>
          </a:prstGeom>
          <a:noFill/>
          <a:ln w="9525">
            <a:solidFill>
              <a:schemeClr val="tx1"/>
            </a:solidFill>
            <a:miter lim="800000"/>
            <a:headEnd/>
            <a:tailEnd/>
          </a:ln>
        </p:spPr>
        <p:txBody>
          <a:bodyPr>
            <a:spAutoFit/>
          </a:bodyPr>
          <a:lstStyle/>
          <a:p>
            <a:pPr algn="ctr" fontAlgn="auto">
              <a:spcBef>
                <a:spcPts val="0"/>
              </a:spcBef>
              <a:spcAft>
                <a:spcPts val="0"/>
              </a:spcAft>
              <a:defRPr/>
            </a:pPr>
            <a:r>
              <a:rPr lang="en-US" sz="2000" dirty="0">
                <a:latin typeface="+mj-lt"/>
              </a:rPr>
              <a:t>Where </a:t>
            </a:r>
            <a:r>
              <a:rPr lang="en-US" sz="2000" dirty="0">
                <a:solidFill>
                  <a:srgbClr val="FF0000"/>
                </a:solidFill>
                <a:latin typeface="+mj-lt"/>
              </a:rPr>
              <a:t>red</a:t>
            </a:r>
            <a:r>
              <a:rPr lang="en-US" sz="2000" dirty="0">
                <a:latin typeface="+mj-lt"/>
              </a:rPr>
              <a:t> intersects </a:t>
            </a:r>
            <a:r>
              <a:rPr lang="en-US" sz="2000" dirty="0">
                <a:solidFill>
                  <a:srgbClr val="FF0000"/>
                </a:solidFill>
                <a:latin typeface="+mj-lt"/>
              </a:rPr>
              <a:t>red</a:t>
            </a:r>
            <a:r>
              <a:rPr lang="en-US" sz="2000" dirty="0">
                <a:latin typeface="+mj-lt"/>
              </a:rPr>
              <a:t> </a:t>
            </a:r>
            <a:r>
              <a:rPr lang="en-US" sz="2000" b="1" dirty="0">
                <a:latin typeface="+mj-lt"/>
              </a:rPr>
              <a:t>or</a:t>
            </a:r>
            <a:r>
              <a:rPr lang="en-US" sz="2000" dirty="0">
                <a:latin typeface="+mj-lt"/>
              </a:rPr>
              <a:t> </a:t>
            </a:r>
            <a:r>
              <a:rPr lang="en-US" sz="2000" dirty="0">
                <a:solidFill>
                  <a:srgbClr val="00B0F0"/>
                </a:solidFill>
                <a:latin typeface="+mj-lt"/>
              </a:rPr>
              <a:t>blue</a:t>
            </a:r>
            <a:r>
              <a:rPr lang="en-US" sz="2000" dirty="0">
                <a:latin typeface="+mj-lt"/>
              </a:rPr>
              <a:t> intersects </a:t>
            </a:r>
            <a:r>
              <a:rPr lang="en-US" sz="2000" dirty="0">
                <a:solidFill>
                  <a:srgbClr val="00B0F0"/>
                </a:solidFill>
                <a:latin typeface="+mj-lt"/>
              </a:rPr>
              <a:t>blue</a:t>
            </a:r>
            <a:r>
              <a:rPr lang="en-US" sz="2000" dirty="0">
                <a:latin typeface="+mj-lt"/>
              </a:rPr>
              <a:t> we get </a:t>
            </a:r>
            <a:r>
              <a:rPr lang="en-US" sz="2000" b="1" dirty="0">
                <a:solidFill>
                  <a:srgbClr val="A67A00"/>
                </a:solidFill>
                <a:latin typeface="+mj-lt"/>
              </a:rPr>
              <a:t>constructive interference</a:t>
            </a:r>
          </a:p>
          <a:p>
            <a:pPr algn="ctr" fontAlgn="auto">
              <a:spcBef>
                <a:spcPts val="0"/>
              </a:spcBef>
              <a:spcAft>
                <a:spcPts val="0"/>
              </a:spcAft>
              <a:defRPr/>
            </a:pPr>
            <a:r>
              <a:rPr lang="en-US" sz="2000" b="1" dirty="0">
                <a:latin typeface="+mj-lt"/>
              </a:rPr>
              <a:t>(i.e. bright spots)</a:t>
            </a:r>
          </a:p>
        </p:txBody>
      </p:sp>
      <p:sp>
        <p:nvSpPr>
          <p:cNvPr id="107" name="TextBox 106"/>
          <p:cNvSpPr txBox="1"/>
          <p:nvPr/>
        </p:nvSpPr>
        <p:spPr bwMode="auto">
          <a:xfrm>
            <a:off x="7734300" y="3200400"/>
            <a:ext cx="2819400" cy="1631216"/>
          </a:xfrm>
          <a:prstGeom prst="rect">
            <a:avLst/>
          </a:prstGeom>
          <a:noFill/>
          <a:ln w="9525">
            <a:solidFill>
              <a:schemeClr val="tx1"/>
            </a:solidFill>
            <a:miter lim="800000"/>
            <a:headEnd/>
            <a:tailEnd/>
          </a:ln>
        </p:spPr>
        <p:txBody>
          <a:bodyPr>
            <a:spAutoFit/>
          </a:bodyPr>
          <a:lstStyle/>
          <a:p>
            <a:pPr algn="ctr" fontAlgn="auto">
              <a:spcBef>
                <a:spcPts val="0"/>
              </a:spcBef>
              <a:spcAft>
                <a:spcPts val="0"/>
              </a:spcAft>
              <a:defRPr/>
            </a:pPr>
            <a:r>
              <a:rPr lang="en-US" sz="2000" dirty="0">
                <a:latin typeface="+mj-lt"/>
              </a:rPr>
              <a:t>Completely </a:t>
            </a:r>
            <a:r>
              <a:rPr lang="en-US" sz="2000" b="1" dirty="0">
                <a:solidFill>
                  <a:srgbClr val="A67A00"/>
                </a:solidFill>
                <a:latin typeface="+mj-lt"/>
              </a:rPr>
              <a:t>destructive interference </a:t>
            </a:r>
            <a:r>
              <a:rPr lang="en-US" sz="2000" dirty="0">
                <a:latin typeface="+mj-lt"/>
              </a:rPr>
              <a:t>when </a:t>
            </a:r>
            <a:r>
              <a:rPr lang="en-US" sz="2000" dirty="0">
                <a:solidFill>
                  <a:srgbClr val="FF0000"/>
                </a:solidFill>
                <a:latin typeface="+mj-lt"/>
              </a:rPr>
              <a:t>red</a:t>
            </a:r>
            <a:r>
              <a:rPr lang="en-US" sz="2000" dirty="0">
                <a:latin typeface="+mj-lt"/>
              </a:rPr>
              <a:t> intersects </a:t>
            </a:r>
            <a:r>
              <a:rPr lang="en-US" sz="2000" dirty="0">
                <a:solidFill>
                  <a:srgbClr val="0070C0"/>
                </a:solidFill>
                <a:latin typeface="+mj-lt"/>
              </a:rPr>
              <a:t>blue </a:t>
            </a:r>
          </a:p>
          <a:p>
            <a:pPr algn="ctr" fontAlgn="auto">
              <a:spcBef>
                <a:spcPts val="0"/>
              </a:spcBef>
              <a:spcAft>
                <a:spcPts val="0"/>
              </a:spcAft>
              <a:defRPr/>
            </a:pPr>
            <a:r>
              <a:rPr lang="en-US" sz="2000" b="1" dirty="0">
                <a:latin typeface="+mj-lt"/>
              </a:rPr>
              <a:t>(i.e. dark spots)</a:t>
            </a:r>
            <a:endParaRPr lang="en-US" sz="2000" b="1" dirty="0">
              <a:solidFill>
                <a:srgbClr val="A67A00"/>
              </a:solidFill>
              <a:latin typeface="+mj-lt"/>
            </a:endParaRPr>
          </a:p>
        </p:txBody>
      </p:sp>
      <p:grpSp>
        <p:nvGrpSpPr>
          <p:cNvPr id="28682" name="Group 122"/>
          <p:cNvGrpSpPr>
            <a:grpSpLocks/>
          </p:cNvGrpSpPr>
          <p:nvPr/>
        </p:nvGrpSpPr>
        <p:grpSpPr bwMode="auto">
          <a:xfrm>
            <a:off x="4530726" y="990600"/>
            <a:ext cx="1992313" cy="2819400"/>
            <a:chOff x="3006212" y="990600"/>
            <a:chExt cx="1993417" cy="2819400"/>
          </a:xfrm>
        </p:grpSpPr>
        <p:cxnSp>
          <p:nvCxnSpPr>
            <p:cNvPr id="95" name="Straight Connector 94"/>
            <p:cNvCxnSpPr/>
            <p:nvPr/>
          </p:nvCxnSpPr>
          <p:spPr>
            <a:xfrm rot="16200000" flipH="1">
              <a:off x="1960251" y="2036561"/>
              <a:ext cx="2819400" cy="7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3226191" y="2036561"/>
              <a:ext cx="2819400" cy="7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683" name="Group 121"/>
          <p:cNvGrpSpPr>
            <a:grpSpLocks/>
          </p:cNvGrpSpPr>
          <p:nvPr/>
        </p:nvGrpSpPr>
        <p:grpSpPr bwMode="auto">
          <a:xfrm>
            <a:off x="5075239" y="1050925"/>
            <a:ext cx="911225" cy="2865438"/>
            <a:chOff x="3550444" y="1050878"/>
            <a:chExt cx="912374" cy="2866028"/>
          </a:xfrm>
        </p:grpSpPr>
        <p:cxnSp>
          <p:nvCxnSpPr>
            <p:cNvPr id="115" name="Straight Connector 114"/>
            <p:cNvCxnSpPr/>
            <p:nvPr/>
          </p:nvCxnSpPr>
          <p:spPr>
            <a:xfrm rot="5400000">
              <a:off x="2873238" y="2327326"/>
              <a:ext cx="2866028" cy="313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273996" y="2327326"/>
              <a:ext cx="2866028" cy="313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Slide Number Placeholder 28"/>
          <p:cNvSpPr>
            <a:spLocks noGrp="1"/>
          </p:cNvSpPr>
          <p:nvPr>
            <p:ph type="sldNum" sz="quarter" idx="12"/>
          </p:nvPr>
        </p:nvSpPr>
        <p:spPr/>
        <p:txBody>
          <a:bodyPr/>
          <a:lstStyle/>
          <a:p>
            <a:pPr>
              <a:defRPr/>
            </a:pPr>
            <a:fld id="{5BF2D508-656D-4F69-A824-2C1284F3A407}" type="slidenum">
              <a:rPr lang="en-US" smtClean="0"/>
              <a:pPr>
                <a:defRPr/>
              </a:pPr>
              <a:t>16</a:t>
            </a:fld>
            <a:endParaRPr lang="en-US"/>
          </a:p>
        </p:txBody>
      </p:sp>
      <p:sp>
        <p:nvSpPr>
          <p:cNvPr id="108" name="TextBox 107"/>
          <p:cNvSpPr txBox="1"/>
          <p:nvPr/>
        </p:nvSpPr>
        <p:spPr bwMode="auto">
          <a:xfrm>
            <a:off x="6523040" y="5085322"/>
            <a:ext cx="4076699" cy="1323439"/>
          </a:xfrm>
          <a:prstGeom prst="rect">
            <a:avLst/>
          </a:prstGeom>
          <a:solidFill>
            <a:schemeClr val="bg1"/>
          </a:solidFill>
          <a:ln w="9525">
            <a:solidFill>
              <a:schemeClr val="tx1"/>
            </a:solidFill>
            <a:miter lim="800000"/>
            <a:headEnd/>
            <a:tailEnd/>
          </a:ln>
        </p:spPr>
        <p:txBody>
          <a:bodyPr wrap="square">
            <a:spAutoFit/>
          </a:bodyPr>
          <a:lstStyle/>
          <a:p>
            <a:pPr algn="ctr" fontAlgn="auto">
              <a:spcBef>
                <a:spcPts val="0"/>
              </a:spcBef>
              <a:spcAft>
                <a:spcPts val="0"/>
              </a:spcAft>
              <a:defRPr/>
            </a:pPr>
            <a:r>
              <a:rPr lang="en-US" sz="2000" b="1" dirty="0">
                <a:latin typeface="+mj-lt"/>
              </a:rPr>
              <a:t>Rules of interference </a:t>
            </a:r>
            <a:r>
              <a:rPr lang="en-US" dirty="0">
                <a:solidFill>
                  <a:schemeClr val="bg1">
                    <a:lumMod val="50000"/>
                  </a:schemeClr>
                </a:solidFill>
                <a:latin typeface="+mj-lt"/>
              </a:rPr>
              <a:t>(slides 7,8)</a:t>
            </a:r>
            <a:r>
              <a:rPr lang="en-US" sz="2000" b="1" dirty="0">
                <a:latin typeface="+mj-lt"/>
              </a:rPr>
              <a:t>:</a:t>
            </a:r>
          </a:p>
          <a:p>
            <a:pPr marL="342900" indent="-342900" fontAlgn="auto">
              <a:spcBef>
                <a:spcPts val="0"/>
              </a:spcBef>
              <a:spcAft>
                <a:spcPts val="0"/>
              </a:spcAft>
              <a:buFont typeface="Arial" panose="020B0604020202020204" pitchFamily="34" charset="0"/>
              <a:buChar char="•"/>
              <a:defRPr/>
            </a:pPr>
            <a:r>
              <a:rPr lang="en-US" sz="2000" dirty="0">
                <a:latin typeface="+mj-lt"/>
              </a:rPr>
              <a:t>Peak + Minimum -&gt; </a:t>
            </a:r>
            <a:r>
              <a:rPr lang="en-US" sz="2000" dirty="0" err="1">
                <a:latin typeface="+mj-lt"/>
              </a:rPr>
              <a:t>destr</a:t>
            </a:r>
            <a:endParaRPr lang="en-US" sz="2000" dirty="0">
              <a:latin typeface="+mj-lt"/>
            </a:endParaRPr>
          </a:p>
          <a:p>
            <a:pPr marL="342900" indent="-342900" fontAlgn="auto">
              <a:spcBef>
                <a:spcPts val="0"/>
              </a:spcBef>
              <a:spcAft>
                <a:spcPts val="0"/>
              </a:spcAft>
              <a:buFont typeface="Arial" panose="020B0604020202020204" pitchFamily="34" charset="0"/>
              <a:buChar char="•"/>
              <a:defRPr/>
            </a:pPr>
            <a:r>
              <a:rPr lang="en-US" sz="2000" dirty="0">
                <a:latin typeface="+mj-lt"/>
              </a:rPr>
              <a:t>Peak + Peak -&gt; </a:t>
            </a:r>
            <a:r>
              <a:rPr lang="en-US" sz="2000" dirty="0" err="1">
                <a:latin typeface="+mj-lt"/>
              </a:rPr>
              <a:t>constr</a:t>
            </a:r>
            <a:endParaRPr lang="en-US" sz="2000" dirty="0">
              <a:latin typeface="+mj-lt"/>
            </a:endParaRPr>
          </a:p>
          <a:p>
            <a:pPr marL="342900" indent="-342900" fontAlgn="auto">
              <a:spcBef>
                <a:spcPts val="0"/>
              </a:spcBef>
              <a:spcAft>
                <a:spcPts val="0"/>
              </a:spcAft>
              <a:buFont typeface="Arial" panose="020B0604020202020204" pitchFamily="34" charset="0"/>
              <a:buChar char="•"/>
              <a:defRPr/>
            </a:pPr>
            <a:r>
              <a:rPr lang="en-US" sz="2000" dirty="0">
                <a:latin typeface="+mj-lt"/>
              </a:rPr>
              <a:t>Minimum + Minimum -&gt; </a:t>
            </a:r>
            <a:r>
              <a:rPr lang="en-US" sz="2000" dirty="0" err="1">
                <a:latin typeface="+mj-lt"/>
              </a:rPr>
              <a:t>constr</a:t>
            </a:r>
            <a:endParaRPr lang="en-US" sz="2000" dirty="0">
              <a:latin typeface="+mj-lt"/>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868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400"/>
                                  </p:stCondLst>
                                  <p:childTnLst>
                                    <p:set>
                                      <p:cBhvr>
                                        <p:cTn id="17" dur="1" fill="hold">
                                          <p:stCondLst>
                                            <p:cond delay="0"/>
                                          </p:stCondLst>
                                        </p:cTn>
                                        <p:tgtEl>
                                          <p:spTgt spid="109"/>
                                        </p:tgtEl>
                                        <p:attrNameLst>
                                          <p:attrName>style.visibility</p:attrName>
                                        </p:attrNameLst>
                                      </p:cBhvr>
                                      <p:to>
                                        <p:strVal val="visible"/>
                                      </p:to>
                                    </p:set>
                                  </p:childTnLst>
                                </p:cTn>
                              </p:par>
                            </p:childTnLst>
                          </p:cTn>
                        </p:par>
                        <p:par>
                          <p:cTn id="18" fill="hold" nodeType="afterGroup">
                            <p:stCondLst>
                              <p:cond delay="400"/>
                            </p:stCondLst>
                            <p:childTnLst>
                              <p:par>
                                <p:cTn id="19" presetID="1" presetClass="entr" presetSubtype="0" fill="hold" nodeType="afterEffect">
                                  <p:stCondLst>
                                    <p:cond delay="40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nodeType="afterGroup">
                            <p:stCondLst>
                              <p:cond delay="800"/>
                            </p:stCondLst>
                            <p:childTnLst>
                              <p:par>
                                <p:cTn id="22" presetID="1" presetClass="entr" presetSubtype="0" fill="hold" nodeType="afterEffect">
                                  <p:stCondLst>
                                    <p:cond delay="400"/>
                                  </p:stCondLst>
                                  <p:childTnLst>
                                    <p:set>
                                      <p:cBhvr>
                                        <p:cTn id="23" dur="1" fill="hold">
                                          <p:stCondLst>
                                            <p:cond delay="0"/>
                                          </p:stCondLst>
                                        </p:cTn>
                                        <p:tgtEl>
                                          <p:spTgt spid="110"/>
                                        </p:tgtEl>
                                        <p:attrNameLst>
                                          <p:attrName>style.visibility</p:attrName>
                                        </p:attrNameLst>
                                      </p:cBhvr>
                                      <p:to>
                                        <p:strVal val="visible"/>
                                      </p:to>
                                    </p:set>
                                  </p:childTnLst>
                                </p:cTn>
                              </p:par>
                            </p:childTnLst>
                          </p:cTn>
                        </p:par>
                        <p:par>
                          <p:cTn id="24" fill="hold" nodeType="afterGroup">
                            <p:stCondLst>
                              <p:cond delay="1200"/>
                            </p:stCondLst>
                            <p:childTnLst>
                              <p:par>
                                <p:cTn id="25" presetID="1" presetClass="entr" presetSubtype="0" fill="hold" nodeType="afterEffect">
                                  <p:stCondLst>
                                    <p:cond delay="4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nodeType="afterGroup">
                            <p:stCondLst>
                              <p:cond delay="1600"/>
                            </p:stCondLst>
                            <p:childTnLst>
                              <p:par>
                                <p:cTn id="28" presetID="1" presetClass="entr" presetSubtype="0" fill="hold" nodeType="afterEffect">
                                  <p:stCondLst>
                                    <p:cond delay="400"/>
                                  </p:stCondLst>
                                  <p:childTnLst>
                                    <p:set>
                                      <p:cBhvr>
                                        <p:cTn id="29" dur="1" fill="hold">
                                          <p:stCondLst>
                                            <p:cond delay="0"/>
                                          </p:stCondLst>
                                        </p:cTn>
                                        <p:tgtEl>
                                          <p:spTgt spid="111"/>
                                        </p:tgtEl>
                                        <p:attrNameLst>
                                          <p:attrName>style.visibility</p:attrName>
                                        </p:attrNameLst>
                                      </p:cBhvr>
                                      <p:to>
                                        <p:strVal val="visible"/>
                                      </p:to>
                                    </p:set>
                                  </p:childTnLst>
                                </p:cTn>
                              </p:par>
                            </p:childTnLst>
                          </p:cTn>
                        </p:par>
                        <p:par>
                          <p:cTn id="30" fill="hold" nodeType="afterGroup">
                            <p:stCondLst>
                              <p:cond delay="2000"/>
                            </p:stCondLst>
                            <p:childTnLst>
                              <p:par>
                                <p:cTn id="31" presetID="1" presetClass="entr" presetSubtype="0" fill="hold" nodeType="afterEffect">
                                  <p:stCondLst>
                                    <p:cond delay="40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nodeType="afterGroup">
                            <p:stCondLst>
                              <p:cond delay="2400"/>
                            </p:stCondLst>
                            <p:childTnLst>
                              <p:par>
                                <p:cTn id="34" presetID="1" presetClass="entr" presetSubtype="0" fill="hold" nodeType="afterEffect">
                                  <p:stCondLst>
                                    <p:cond delay="400"/>
                                  </p:stCondLst>
                                  <p:childTnLst>
                                    <p:set>
                                      <p:cBhvr>
                                        <p:cTn id="35" dur="1" fill="hold">
                                          <p:stCondLst>
                                            <p:cond delay="0"/>
                                          </p:stCondLst>
                                        </p:cTn>
                                        <p:tgtEl>
                                          <p:spTgt spid="112"/>
                                        </p:tgtEl>
                                        <p:attrNameLst>
                                          <p:attrName>style.visibility</p:attrName>
                                        </p:attrNameLst>
                                      </p:cBhvr>
                                      <p:to>
                                        <p:strVal val="visible"/>
                                      </p:to>
                                    </p:set>
                                  </p:childTnLst>
                                </p:cTn>
                              </p:par>
                            </p:childTnLst>
                          </p:cTn>
                        </p:par>
                        <p:par>
                          <p:cTn id="36" fill="hold" nodeType="afterGroup">
                            <p:stCondLst>
                              <p:cond delay="2800"/>
                            </p:stCondLst>
                            <p:childTnLst>
                              <p:par>
                                <p:cTn id="37" presetID="1" presetClass="entr" presetSubtype="0" fill="hold" nodeType="afterEffect">
                                  <p:stCondLst>
                                    <p:cond delay="400"/>
                                  </p:stCondLst>
                                  <p:childTnLst>
                                    <p:set>
                                      <p:cBhvr>
                                        <p:cTn id="38" dur="1" fill="hold">
                                          <p:stCondLst>
                                            <p:cond delay="0"/>
                                          </p:stCondLst>
                                        </p:cTn>
                                        <p:tgtEl>
                                          <p:spTgt spid="28"/>
                                        </p:tgtEl>
                                        <p:attrNameLst>
                                          <p:attrName>style.visibility</p:attrName>
                                        </p:attrNameLst>
                                      </p:cBhvr>
                                      <p:to>
                                        <p:strVal val="visible"/>
                                      </p:to>
                                    </p:set>
                                  </p:childTnLst>
                                </p:cTn>
                              </p:par>
                            </p:childTnLst>
                          </p:cTn>
                        </p:par>
                        <p:par>
                          <p:cTn id="39" fill="hold" nodeType="afterGroup">
                            <p:stCondLst>
                              <p:cond delay="3200"/>
                            </p:stCondLst>
                            <p:childTnLst>
                              <p:par>
                                <p:cTn id="40" presetID="1" presetClass="entr" presetSubtype="0" fill="hold" nodeType="afterEffect">
                                  <p:stCondLst>
                                    <p:cond delay="40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nodeType="afterGroup">
                            <p:stCondLst>
                              <p:cond delay="3600"/>
                            </p:stCondLst>
                            <p:childTnLst>
                              <p:par>
                                <p:cTn id="43" presetID="1" presetClass="entr" presetSubtype="0" fill="hold" nodeType="afterEffect">
                                  <p:stCondLst>
                                    <p:cond delay="400"/>
                                  </p:stCondLst>
                                  <p:childTnLst>
                                    <p:set>
                                      <p:cBhvr>
                                        <p:cTn id="44" dur="1" fill="hold">
                                          <p:stCondLst>
                                            <p:cond delay="0"/>
                                          </p:stCondLst>
                                        </p:cTn>
                                        <p:tgtEl>
                                          <p:spTgt spid="2"/>
                                        </p:tgtEl>
                                        <p:attrNameLst>
                                          <p:attrName>style.visibility</p:attrName>
                                        </p:attrNameLst>
                                      </p:cBhvr>
                                      <p:to>
                                        <p:strVal val="visible"/>
                                      </p:to>
                                    </p:set>
                                  </p:childTnLst>
                                </p:cTn>
                              </p:par>
                            </p:childTnLst>
                          </p:cTn>
                        </p:par>
                        <p:par>
                          <p:cTn id="45" fill="hold" nodeType="afterGroup">
                            <p:stCondLst>
                              <p:cond delay="4000"/>
                            </p:stCondLst>
                            <p:childTnLst>
                              <p:par>
                                <p:cTn id="46" presetID="1" presetClass="entr" presetSubtype="0" fill="hold" nodeType="afterEffect">
                                  <p:stCondLst>
                                    <p:cond delay="400"/>
                                  </p:stCondLst>
                                  <p:childTnLst>
                                    <p:set>
                                      <p:cBhvr>
                                        <p:cTn id="47" dur="1" fill="hold">
                                          <p:stCondLst>
                                            <p:cond delay="0"/>
                                          </p:stCondLst>
                                        </p:cTn>
                                        <p:tgtEl>
                                          <p:spTgt spid="31"/>
                                        </p:tgtEl>
                                        <p:attrNameLst>
                                          <p:attrName>style.visibility</p:attrName>
                                        </p:attrNameLst>
                                      </p:cBhvr>
                                      <p:to>
                                        <p:strVal val="visible"/>
                                      </p:to>
                                    </p:set>
                                  </p:childTnLst>
                                </p:cTn>
                              </p:par>
                            </p:childTnLst>
                          </p:cTn>
                        </p:par>
                        <p:par>
                          <p:cTn id="48" fill="hold" nodeType="afterGroup">
                            <p:stCondLst>
                              <p:cond delay="4400"/>
                            </p:stCondLst>
                            <p:childTnLst>
                              <p:par>
                                <p:cTn id="49" presetID="1" presetClass="entr" presetSubtype="0" fill="hold" nodeType="afterEffect">
                                  <p:stCondLst>
                                    <p:cond delay="400"/>
                                  </p:stCondLst>
                                  <p:childTnLst>
                                    <p:set>
                                      <p:cBhvr>
                                        <p:cTn id="50" dur="1" fill="hold">
                                          <p:stCondLst>
                                            <p:cond delay="0"/>
                                          </p:stCondLst>
                                        </p:cTn>
                                        <p:tgtEl>
                                          <p:spTgt spid="3"/>
                                        </p:tgtEl>
                                        <p:attrNameLst>
                                          <p:attrName>style.visibility</p:attrName>
                                        </p:attrNameLst>
                                      </p:cBhvr>
                                      <p:to>
                                        <p:strVal val="visible"/>
                                      </p:to>
                                    </p:set>
                                  </p:childTnLst>
                                </p:cTn>
                              </p:par>
                            </p:childTnLst>
                          </p:cTn>
                        </p:par>
                        <p:par>
                          <p:cTn id="51" fill="hold" nodeType="afterGroup">
                            <p:stCondLst>
                              <p:cond delay="4800"/>
                            </p:stCondLst>
                            <p:childTnLst>
                              <p:par>
                                <p:cTn id="52" presetID="1" presetClass="entr" presetSubtype="0" fill="hold" nodeType="afterEffect">
                                  <p:stCondLst>
                                    <p:cond delay="400"/>
                                  </p:stCondLst>
                                  <p:childTnLst>
                                    <p:set>
                                      <p:cBhvr>
                                        <p:cTn id="53" dur="1" fill="hold">
                                          <p:stCondLst>
                                            <p:cond delay="0"/>
                                          </p:stCondLst>
                                        </p:cTn>
                                        <p:tgtEl>
                                          <p:spTgt spid="28672"/>
                                        </p:tgtEl>
                                        <p:attrNameLst>
                                          <p:attrName>style.visibility</p:attrName>
                                        </p:attrNameLst>
                                      </p:cBhvr>
                                      <p:to>
                                        <p:strVal val="visible"/>
                                      </p:to>
                                    </p:set>
                                  </p:childTnLst>
                                </p:cTn>
                              </p:par>
                            </p:childTnLst>
                          </p:cTn>
                        </p:par>
                        <p:par>
                          <p:cTn id="54" fill="hold" nodeType="afterGroup">
                            <p:stCondLst>
                              <p:cond delay="5200"/>
                            </p:stCondLst>
                            <p:childTnLst>
                              <p:par>
                                <p:cTn id="55" presetID="1" presetClass="entr" presetSubtype="0" fill="hold" nodeType="afterEffect">
                                  <p:stCondLst>
                                    <p:cond delay="400"/>
                                  </p:stCondLst>
                                  <p:childTnLst>
                                    <p:set>
                                      <p:cBhvr>
                                        <p:cTn id="56" dur="1" fill="hold">
                                          <p:stCondLst>
                                            <p:cond delay="0"/>
                                          </p:stCondLst>
                                        </p:cTn>
                                        <p:tgtEl>
                                          <p:spTgt spid="4"/>
                                        </p:tgtEl>
                                        <p:attrNameLst>
                                          <p:attrName>style.visibility</p:attrName>
                                        </p:attrNameLst>
                                      </p:cBhvr>
                                      <p:to>
                                        <p:strVal val="visible"/>
                                      </p:to>
                                    </p:set>
                                  </p:childTnLst>
                                </p:cTn>
                              </p:par>
                            </p:childTnLst>
                          </p:cTn>
                        </p:par>
                        <p:par>
                          <p:cTn id="57" fill="hold" nodeType="afterGroup">
                            <p:stCondLst>
                              <p:cond delay="5600"/>
                            </p:stCondLst>
                            <p:childTnLst>
                              <p:par>
                                <p:cTn id="58" presetID="1" presetClass="entr" presetSubtype="0" fill="hold" nodeType="afterEffect">
                                  <p:stCondLst>
                                    <p:cond delay="400"/>
                                  </p:stCondLst>
                                  <p:childTnLst>
                                    <p:set>
                                      <p:cBhvr>
                                        <p:cTn id="59" dur="1" fill="hold">
                                          <p:stCondLst>
                                            <p:cond delay="0"/>
                                          </p:stCondLst>
                                        </p:cTn>
                                        <p:tgtEl>
                                          <p:spTgt spid="28673"/>
                                        </p:tgtEl>
                                        <p:attrNameLst>
                                          <p:attrName>style.visibility</p:attrName>
                                        </p:attrNameLst>
                                      </p:cBhvr>
                                      <p:to>
                                        <p:strVal val="visible"/>
                                      </p:to>
                                    </p:set>
                                  </p:childTnLst>
                                </p:cTn>
                              </p:par>
                            </p:childTnLst>
                          </p:cTn>
                        </p:par>
                        <p:par>
                          <p:cTn id="60" fill="hold" nodeType="afterGroup">
                            <p:stCondLst>
                              <p:cond delay="6000"/>
                            </p:stCondLst>
                            <p:childTnLst>
                              <p:par>
                                <p:cTn id="61" presetID="1" presetClass="entr" presetSubtype="0" fill="hold" nodeType="afterEffect">
                                  <p:stCondLst>
                                    <p:cond delay="400"/>
                                  </p:stCondLst>
                                  <p:childTnLst>
                                    <p:set>
                                      <p:cBhvr>
                                        <p:cTn id="62" dur="1" fill="hold">
                                          <p:stCondLst>
                                            <p:cond delay="0"/>
                                          </p:stCondLst>
                                        </p:cTn>
                                        <p:tgtEl>
                                          <p:spTgt spid="5"/>
                                        </p:tgtEl>
                                        <p:attrNameLst>
                                          <p:attrName>style.visibility</p:attrName>
                                        </p:attrNameLst>
                                      </p:cBhvr>
                                      <p:to>
                                        <p:strVal val="visible"/>
                                      </p:to>
                                    </p:set>
                                  </p:childTnLst>
                                </p:cTn>
                              </p:par>
                            </p:childTnLst>
                          </p:cTn>
                        </p:par>
                        <p:par>
                          <p:cTn id="63" fill="hold" nodeType="afterGroup">
                            <p:stCondLst>
                              <p:cond delay="6400"/>
                            </p:stCondLst>
                            <p:childTnLst>
                              <p:par>
                                <p:cTn id="64" presetID="1" presetClass="entr" presetSubtype="0" fill="hold" nodeType="afterEffect">
                                  <p:stCondLst>
                                    <p:cond delay="400"/>
                                  </p:stCondLst>
                                  <p:childTnLst>
                                    <p:set>
                                      <p:cBhvr>
                                        <p:cTn id="65" dur="1" fill="hold">
                                          <p:stCondLst>
                                            <p:cond delay="0"/>
                                          </p:stCondLst>
                                        </p:cTn>
                                        <p:tgtEl>
                                          <p:spTgt spid="28675"/>
                                        </p:tgtEl>
                                        <p:attrNameLst>
                                          <p:attrName>style.visibility</p:attrName>
                                        </p:attrNameLst>
                                      </p:cBhvr>
                                      <p:to>
                                        <p:strVal val="visible"/>
                                      </p:to>
                                    </p:set>
                                  </p:childTnLst>
                                </p:cTn>
                              </p:par>
                            </p:childTnLst>
                          </p:cTn>
                        </p:par>
                        <p:par>
                          <p:cTn id="66" fill="hold" nodeType="afterGroup">
                            <p:stCondLst>
                              <p:cond delay="6800"/>
                            </p:stCondLst>
                            <p:childTnLst>
                              <p:par>
                                <p:cTn id="67" presetID="1" presetClass="entr" presetSubtype="0" fill="hold" nodeType="afterEffect">
                                  <p:stCondLst>
                                    <p:cond delay="400"/>
                                  </p:stCondLst>
                                  <p:childTnLst>
                                    <p:set>
                                      <p:cBhvr>
                                        <p:cTn id="68" dur="1" fill="hold">
                                          <p:stCondLst>
                                            <p:cond delay="0"/>
                                          </p:stCondLst>
                                        </p:cTn>
                                        <p:tgtEl>
                                          <p:spTgt spid="6"/>
                                        </p:tgtEl>
                                        <p:attrNameLst>
                                          <p:attrName>style.visibility</p:attrName>
                                        </p:attrNameLst>
                                      </p:cBhvr>
                                      <p:to>
                                        <p:strVal val="visible"/>
                                      </p:to>
                                    </p:set>
                                  </p:childTnLst>
                                </p:cTn>
                              </p:par>
                            </p:childTnLst>
                          </p:cTn>
                        </p:par>
                        <p:par>
                          <p:cTn id="69" fill="hold" nodeType="afterGroup">
                            <p:stCondLst>
                              <p:cond delay="7200"/>
                            </p:stCondLst>
                            <p:childTnLst>
                              <p:par>
                                <p:cTn id="70" presetID="1" presetClass="entr" presetSubtype="0" fill="hold" nodeType="afterEffect">
                                  <p:stCondLst>
                                    <p:cond delay="400"/>
                                  </p:stCondLst>
                                  <p:childTnLst>
                                    <p:set>
                                      <p:cBhvr>
                                        <p:cTn id="71" dur="1" fill="hold">
                                          <p:stCondLst>
                                            <p:cond delay="0"/>
                                          </p:stCondLst>
                                        </p:cTn>
                                        <p:tgtEl>
                                          <p:spTgt spid="28676"/>
                                        </p:tgtEl>
                                        <p:attrNameLst>
                                          <p:attrName>style.visibility</p:attrName>
                                        </p:attrNameLst>
                                      </p:cBhvr>
                                      <p:to>
                                        <p:strVal val="visible"/>
                                      </p:to>
                                    </p:set>
                                  </p:childTnLst>
                                </p:cTn>
                              </p:par>
                            </p:childTnLst>
                          </p:cTn>
                        </p:par>
                        <p:par>
                          <p:cTn id="72" fill="hold" nodeType="afterGroup">
                            <p:stCondLst>
                              <p:cond delay="7600"/>
                            </p:stCondLst>
                            <p:childTnLst>
                              <p:par>
                                <p:cTn id="73" presetID="1" presetClass="entr" presetSubtype="0" fill="hold" nodeType="afterEffect">
                                  <p:stCondLst>
                                    <p:cond delay="400"/>
                                  </p:stCondLst>
                                  <p:childTnLst>
                                    <p:set>
                                      <p:cBhvr>
                                        <p:cTn id="74" dur="1" fill="hold">
                                          <p:stCondLst>
                                            <p:cond delay="0"/>
                                          </p:stCondLst>
                                        </p:cTn>
                                        <p:tgtEl>
                                          <p:spTgt spid="23"/>
                                        </p:tgtEl>
                                        <p:attrNameLst>
                                          <p:attrName>style.visibility</p:attrName>
                                        </p:attrNameLst>
                                      </p:cBhvr>
                                      <p:to>
                                        <p:strVal val="visible"/>
                                      </p:to>
                                    </p:set>
                                  </p:childTnLst>
                                </p:cTn>
                              </p:par>
                            </p:childTnLst>
                          </p:cTn>
                        </p:par>
                        <p:par>
                          <p:cTn id="75" fill="hold" nodeType="afterGroup">
                            <p:stCondLst>
                              <p:cond delay="8000"/>
                            </p:stCondLst>
                            <p:childTnLst>
                              <p:par>
                                <p:cTn id="76" presetID="1" presetClass="entr" presetSubtype="0" fill="hold" nodeType="afterEffect">
                                  <p:stCondLst>
                                    <p:cond delay="400"/>
                                  </p:stCondLst>
                                  <p:childTnLst>
                                    <p:set>
                                      <p:cBhvr>
                                        <p:cTn id="77" dur="1" fill="hold">
                                          <p:stCondLst>
                                            <p:cond delay="0"/>
                                          </p:stCondLst>
                                        </p:cTn>
                                        <p:tgtEl>
                                          <p:spTgt spid="28677"/>
                                        </p:tgtEl>
                                        <p:attrNameLst>
                                          <p:attrName>style.visibility</p:attrName>
                                        </p:attrNameLst>
                                      </p:cBhvr>
                                      <p:to>
                                        <p:strVal val="visible"/>
                                      </p:to>
                                    </p:set>
                                  </p:childTnLst>
                                </p:cTn>
                              </p:par>
                            </p:childTnLst>
                          </p:cTn>
                        </p:par>
                        <p:par>
                          <p:cTn id="78" fill="hold" nodeType="afterGroup">
                            <p:stCondLst>
                              <p:cond delay="8400"/>
                            </p:stCondLst>
                            <p:childTnLst>
                              <p:par>
                                <p:cTn id="79" presetID="1" presetClass="entr" presetSubtype="0" fill="hold" nodeType="afterEffect">
                                  <p:stCondLst>
                                    <p:cond delay="400"/>
                                  </p:stCondLst>
                                  <p:childTnLst>
                                    <p:set>
                                      <p:cBhvr>
                                        <p:cTn id="80" dur="1" fill="hold">
                                          <p:stCondLst>
                                            <p:cond delay="0"/>
                                          </p:stCondLst>
                                        </p:cTn>
                                        <p:tgtEl>
                                          <p:spTgt spid="24"/>
                                        </p:tgtEl>
                                        <p:attrNameLst>
                                          <p:attrName>style.visibility</p:attrName>
                                        </p:attrNameLst>
                                      </p:cBhvr>
                                      <p:to>
                                        <p:strVal val="visible"/>
                                      </p:to>
                                    </p:set>
                                  </p:childTnLst>
                                </p:cTn>
                              </p:par>
                            </p:childTnLst>
                          </p:cTn>
                        </p:par>
                        <p:par>
                          <p:cTn id="81" fill="hold" nodeType="afterGroup">
                            <p:stCondLst>
                              <p:cond delay="8800"/>
                            </p:stCondLst>
                            <p:childTnLst>
                              <p:par>
                                <p:cTn id="82" presetID="1" presetClass="entr" presetSubtype="0" fill="hold" nodeType="afterEffect">
                                  <p:stCondLst>
                                    <p:cond delay="400"/>
                                  </p:stCondLst>
                                  <p:childTnLst>
                                    <p:set>
                                      <p:cBhvr>
                                        <p:cTn id="83" dur="1" fill="hold">
                                          <p:stCondLst>
                                            <p:cond delay="0"/>
                                          </p:stCondLst>
                                        </p:cTn>
                                        <p:tgtEl>
                                          <p:spTgt spid="28678"/>
                                        </p:tgtEl>
                                        <p:attrNameLst>
                                          <p:attrName>style.visibility</p:attrName>
                                        </p:attrNameLst>
                                      </p:cBhvr>
                                      <p:to>
                                        <p:strVal val="visible"/>
                                      </p:to>
                                    </p:set>
                                  </p:childTnLst>
                                </p:cTn>
                              </p:par>
                            </p:childTnLst>
                          </p:cTn>
                        </p:par>
                        <p:par>
                          <p:cTn id="84" fill="hold" nodeType="afterGroup">
                            <p:stCondLst>
                              <p:cond delay="9200"/>
                            </p:stCondLst>
                            <p:childTnLst>
                              <p:par>
                                <p:cTn id="85" presetID="1" presetClass="entr" presetSubtype="0" fill="hold" nodeType="afterEffect">
                                  <p:stCondLst>
                                    <p:cond delay="400"/>
                                  </p:stCondLst>
                                  <p:childTnLst>
                                    <p:set>
                                      <p:cBhvr>
                                        <p:cTn id="86" dur="1" fill="hold">
                                          <p:stCondLst>
                                            <p:cond delay="0"/>
                                          </p:stCondLst>
                                        </p:cTn>
                                        <p:tgtEl>
                                          <p:spTgt spid="25"/>
                                        </p:tgtEl>
                                        <p:attrNameLst>
                                          <p:attrName>style.visibility</p:attrName>
                                        </p:attrNameLst>
                                      </p:cBhvr>
                                      <p:to>
                                        <p:strVal val="visible"/>
                                      </p:to>
                                    </p:set>
                                  </p:childTnLst>
                                </p:cTn>
                              </p:par>
                            </p:childTnLst>
                          </p:cTn>
                        </p:par>
                        <p:par>
                          <p:cTn id="87" fill="hold" nodeType="afterGroup">
                            <p:stCondLst>
                              <p:cond delay="9600"/>
                            </p:stCondLst>
                            <p:childTnLst>
                              <p:par>
                                <p:cTn id="88" presetID="1" presetClass="entr" presetSubtype="0" fill="hold" nodeType="afterEffect">
                                  <p:stCondLst>
                                    <p:cond delay="400"/>
                                  </p:stCondLst>
                                  <p:childTnLst>
                                    <p:set>
                                      <p:cBhvr>
                                        <p:cTn id="89" dur="1" fill="hold">
                                          <p:stCondLst>
                                            <p:cond delay="0"/>
                                          </p:stCondLst>
                                        </p:cTn>
                                        <p:tgtEl>
                                          <p:spTgt spid="28679"/>
                                        </p:tgtEl>
                                        <p:attrNameLst>
                                          <p:attrName>style.visibility</p:attrName>
                                        </p:attrNameLst>
                                      </p:cBhvr>
                                      <p:to>
                                        <p:strVal val="visible"/>
                                      </p:to>
                                    </p:set>
                                  </p:childTnLst>
                                </p:cTn>
                              </p:par>
                            </p:childTnLst>
                          </p:cTn>
                        </p:par>
                        <p:par>
                          <p:cTn id="90" fill="hold" nodeType="afterGroup">
                            <p:stCondLst>
                              <p:cond delay="10000"/>
                            </p:stCondLst>
                            <p:childTnLst>
                              <p:par>
                                <p:cTn id="91" presetID="1" presetClass="entr" presetSubtype="0" fill="hold" nodeType="afterEffect">
                                  <p:stCondLst>
                                    <p:cond delay="400"/>
                                  </p:stCondLst>
                                  <p:childTnLst>
                                    <p:set>
                                      <p:cBhvr>
                                        <p:cTn id="92" dur="1" fill="hold">
                                          <p:stCondLst>
                                            <p:cond delay="0"/>
                                          </p:stCondLst>
                                        </p:cTn>
                                        <p:tgtEl>
                                          <p:spTgt spid="26"/>
                                        </p:tgtEl>
                                        <p:attrNameLst>
                                          <p:attrName>style.visibility</p:attrName>
                                        </p:attrNameLst>
                                      </p:cBhvr>
                                      <p:to>
                                        <p:strVal val="visible"/>
                                      </p:to>
                                    </p:set>
                                  </p:childTnLst>
                                </p:cTn>
                              </p:par>
                            </p:childTnLst>
                          </p:cTn>
                        </p:par>
                        <p:par>
                          <p:cTn id="93" fill="hold" nodeType="afterGroup">
                            <p:stCondLst>
                              <p:cond delay="10400"/>
                            </p:stCondLst>
                            <p:childTnLst>
                              <p:par>
                                <p:cTn id="94" presetID="1" presetClass="entr" presetSubtype="0" fill="hold" nodeType="afterEffect">
                                  <p:stCondLst>
                                    <p:cond delay="400"/>
                                  </p:stCondLst>
                                  <p:childTnLst>
                                    <p:set>
                                      <p:cBhvr>
                                        <p:cTn id="95" dur="1" fill="hold">
                                          <p:stCondLst>
                                            <p:cond delay="0"/>
                                          </p:stCondLst>
                                        </p:cTn>
                                        <p:tgtEl>
                                          <p:spTgt spid="28680"/>
                                        </p:tgtEl>
                                        <p:attrNameLst>
                                          <p:attrName>style.visibility</p:attrName>
                                        </p:attrNameLst>
                                      </p:cBhvr>
                                      <p:to>
                                        <p:strVal val="visible"/>
                                      </p:to>
                                    </p:set>
                                  </p:childTnLst>
                                </p:cTn>
                              </p:par>
                            </p:childTnLst>
                          </p:cTn>
                        </p:par>
                        <p:par>
                          <p:cTn id="96" fill="hold" nodeType="afterGroup">
                            <p:stCondLst>
                              <p:cond delay="10800"/>
                            </p:stCondLst>
                            <p:childTnLst>
                              <p:par>
                                <p:cTn id="97" presetID="1" presetClass="entr" presetSubtype="0" fill="hold" nodeType="afterEffect">
                                  <p:stCondLst>
                                    <p:cond delay="40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108"/>
                                        </p:tgtEl>
                                        <p:attrNameLst>
                                          <p:attrName>style.visibility</p:attrName>
                                        </p:attrNameLst>
                                      </p:cBhvr>
                                      <p:to>
                                        <p:strVal val="visible"/>
                                      </p:to>
                                    </p:set>
                                    <p:animEffect transition="in" filter="wipe(up)">
                                      <p:cBhvr>
                                        <p:cTn id="103" dur="500"/>
                                        <p:tgtEl>
                                          <p:spTgt spid="108"/>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9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8682"/>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0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8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96" grpId="0" animBg="1"/>
      <p:bldP spid="107" grpId="0" animBg="1"/>
      <p:bldP spid="108" grpId="0" animBg="1"/>
    </p:bldLst>
  </p:timing>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068762"/>
          </a:xfrm>
        </p:spPr>
        <p:txBody>
          <a:bodyPr rtlCol="0">
            <a:normAutofit/>
          </a:bodyPr>
          <a:lstStyle/>
          <a:p>
            <a:pPr eaLnBrk="1" fontAlgn="auto" hangingPunct="1">
              <a:spcAft>
                <a:spcPts val="0"/>
              </a:spcAft>
              <a:defRPr/>
            </a:pPr>
            <a:r>
              <a:rPr lang="en-US" dirty="0">
                <a:solidFill>
                  <a:schemeClr val="bg1"/>
                </a:solidFill>
              </a:rPr>
              <a:t>What Double Slit Interference Looks Like</a:t>
            </a:r>
            <a:br>
              <a:rPr lang="en-US" dirty="0">
                <a:solidFill>
                  <a:schemeClr val="bg1"/>
                </a:solidFill>
              </a:rPr>
            </a:br>
            <a:r>
              <a:rPr lang="en-US" dirty="0">
                <a:solidFill>
                  <a:schemeClr val="bg1"/>
                </a:solidFill>
              </a:rPr>
              <a:t/>
            </a:r>
            <a:br>
              <a:rPr lang="en-US" dirty="0">
                <a:solidFill>
                  <a:schemeClr val="bg1"/>
                </a:solidFill>
              </a:rPr>
            </a:br>
            <a:r>
              <a:rPr lang="en-US" i="1" dirty="0">
                <a:solidFill>
                  <a:schemeClr val="bg1"/>
                </a:solidFill>
              </a:rPr>
              <a:t>(when a screen is placed somewhere in front of the slits)</a:t>
            </a:r>
          </a:p>
        </p:txBody>
      </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17</a:t>
            </a:fld>
            <a:endParaRPr lang="en-US"/>
          </a:p>
        </p:txBody>
      </p:sp>
    </p:spTree>
  </p:cSld>
  <p:clrMapOvr>
    <a:masterClrMapping/>
  </p:clrMapOvr>
  <p:transition spd="slow">
    <p:push dir="u"/>
  </p:transition>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rtlCol="0">
            <a:normAutofit/>
          </a:bodyPr>
          <a:lstStyle/>
          <a:p>
            <a:pPr eaLnBrk="1" fontAlgn="auto" hangingPunct="1">
              <a:spcAft>
                <a:spcPts val="0"/>
              </a:spcAft>
              <a:defRPr/>
            </a:pPr>
            <a:r>
              <a:rPr lang="en-US">
                <a:cs typeface="Arial" charset="0"/>
              </a:rPr>
              <a:t>What Double Slit Interference looks like</a:t>
            </a:r>
          </a:p>
        </p:txBody>
      </p:sp>
      <p:grpSp>
        <p:nvGrpSpPr>
          <p:cNvPr id="16387" name="Group 5"/>
          <p:cNvGrpSpPr>
            <a:grpSpLocks/>
          </p:cNvGrpSpPr>
          <p:nvPr/>
        </p:nvGrpSpPr>
        <p:grpSpPr bwMode="auto">
          <a:xfrm>
            <a:off x="3314700" y="1600200"/>
            <a:ext cx="5486400" cy="4419600"/>
            <a:chOff x="1790700" y="1600200"/>
            <a:chExt cx="5486400" cy="4419600"/>
          </a:xfrm>
        </p:grpSpPr>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6002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0700" y="5765800"/>
              <a:ext cx="5486400" cy="254000"/>
            </a:xfrm>
            <a:prstGeom prst="rect">
              <a:avLst/>
            </a:prstGeom>
          </p:spPr>
          <p:txBody>
            <a:bodyPr>
              <a:spAutoFit/>
            </a:bodyPr>
            <a:lstStyle/>
            <a:p>
              <a:pPr fontAlgn="auto">
                <a:spcBef>
                  <a:spcPts val="0"/>
                </a:spcBef>
                <a:spcAft>
                  <a:spcPts val="0"/>
                </a:spcAft>
                <a:defRPr/>
              </a:pPr>
              <a:r>
                <a:rPr lang="en-US" sz="1050" dirty="0">
                  <a:latin typeface="+mn-lt"/>
                </a:rPr>
                <a:t>http://www1.union.edu/newmanj/lasers/Light%20as%20a%20Wave/light_as_a_wave.htm</a:t>
              </a:r>
            </a:p>
          </p:txBody>
        </p:sp>
      </p:gr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18</a:t>
            </a:fld>
            <a:endParaRPr lang="en-US"/>
          </a:p>
        </p:txBody>
      </p:sp>
    </p:spTree>
  </p:cSld>
  <p:clrMapOvr>
    <a:masterClrMapping/>
  </p:clrMapOvr>
  <p:transition spd="slow">
    <p:push dir="u"/>
  </p:transition>
  <p:timing>
    <p:tnLst>
      <p:par>
        <p:cT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0"/>
            <a:ext cx="8839201" cy="762000"/>
          </a:xfrm>
        </p:spPr>
        <p:txBody>
          <a:bodyPr/>
          <a:lstStyle/>
          <a:p>
            <a:r>
              <a:rPr lang="en-US" sz="4000" dirty="0"/>
              <a:t>Schematic of Double Slit Interference</a:t>
            </a:r>
          </a:p>
        </p:txBody>
      </p:sp>
      <p:sp>
        <p:nvSpPr>
          <p:cNvPr id="11" name="TextBox 19"/>
          <p:cNvSpPr txBox="1">
            <a:spLocks noChangeArrowheads="1"/>
          </p:cNvSpPr>
          <p:nvPr/>
        </p:nvSpPr>
        <p:spPr bwMode="auto">
          <a:xfrm>
            <a:off x="7330283" y="5616758"/>
            <a:ext cx="83806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a:t>
            </a:r>
          </a:p>
        </p:txBody>
      </p:sp>
      <p:cxnSp>
        <p:nvCxnSpPr>
          <p:cNvPr id="5" name="Straight Connector 4"/>
          <p:cNvCxnSpPr/>
          <p:nvPr/>
        </p:nvCxnSpPr>
        <p:spPr bwMode="auto">
          <a:xfrm>
            <a:off x="7326424" y="694944"/>
            <a:ext cx="0" cy="6163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bwMode="auto">
          <a:xfrm>
            <a:off x="7292185" y="3677863"/>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bwMode="auto">
          <a:xfrm>
            <a:off x="7292185" y="2034381"/>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bwMode="auto">
          <a:xfrm>
            <a:off x="7292185" y="2445252"/>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bwMode="auto">
          <a:xfrm>
            <a:off x="7292185" y="3266993"/>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bwMode="auto">
          <a:xfrm>
            <a:off x="7292185" y="2856122"/>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bwMode="auto">
          <a:xfrm>
            <a:off x="7292185" y="1623511"/>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bwMode="auto">
          <a:xfrm>
            <a:off x="7292185" y="1212640"/>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Oval 32"/>
          <p:cNvSpPr/>
          <p:nvPr/>
        </p:nvSpPr>
        <p:spPr bwMode="auto">
          <a:xfrm>
            <a:off x="7292185" y="4910474"/>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Oval 33"/>
          <p:cNvSpPr/>
          <p:nvPr/>
        </p:nvSpPr>
        <p:spPr bwMode="auto">
          <a:xfrm>
            <a:off x="7292185" y="5321345"/>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val 34"/>
          <p:cNvSpPr/>
          <p:nvPr/>
        </p:nvSpPr>
        <p:spPr bwMode="auto">
          <a:xfrm>
            <a:off x="7292185" y="6143086"/>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val 36"/>
          <p:cNvSpPr/>
          <p:nvPr/>
        </p:nvSpPr>
        <p:spPr bwMode="auto">
          <a:xfrm>
            <a:off x="7292185" y="4499604"/>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val 37"/>
          <p:cNvSpPr/>
          <p:nvPr/>
        </p:nvSpPr>
        <p:spPr bwMode="auto">
          <a:xfrm>
            <a:off x="7292185" y="4088734"/>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Oval 41"/>
          <p:cNvSpPr/>
          <p:nvPr/>
        </p:nvSpPr>
        <p:spPr bwMode="auto">
          <a:xfrm>
            <a:off x="7292185" y="6553956"/>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Oval 42"/>
          <p:cNvSpPr/>
          <p:nvPr/>
        </p:nvSpPr>
        <p:spPr bwMode="auto">
          <a:xfrm>
            <a:off x="7292185" y="801770"/>
            <a:ext cx="68478" cy="19721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3" name="Group 162"/>
          <p:cNvGrpSpPr/>
          <p:nvPr/>
        </p:nvGrpSpPr>
        <p:grpSpPr>
          <a:xfrm>
            <a:off x="2758440" y="694944"/>
            <a:ext cx="0" cy="6163056"/>
            <a:chOff x="1234440" y="694944"/>
            <a:chExt cx="0" cy="6163056"/>
          </a:xfrm>
        </p:grpSpPr>
        <p:cxnSp>
          <p:nvCxnSpPr>
            <p:cNvPr id="41" name="Straight Connector 40"/>
            <p:cNvCxnSpPr/>
            <p:nvPr/>
          </p:nvCxnSpPr>
          <p:spPr bwMode="auto">
            <a:xfrm>
              <a:off x="1234440" y="694944"/>
              <a:ext cx="0" cy="285292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auto">
            <a:xfrm>
              <a:off x="1234440" y="4005072"/>
              <a:ext cx="0" cy="285292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1234440" y="3639312"/>
              <a:ext cx="0" cy="274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7423631" y="3591804"/>
            <a:ext cx="1631957" cy="369332"/>
            <a:chOff x="5899630" y="3591804"/>
            <a:chExt cx="1631957" cy="369332"/>
          </a:xfrm>
        </p:grpSpPr>
        <p:sp>
          <p:nvSpPr>
            <p:cNvPr id="13" name="TextBox 21"/>
            <p:cNvSpPr txBox="1">
              <a:spLocks noChangeArrowheads="1"/>
            </p:cNvSpPr>
            <p:nvPr/>
          </p:nvSpPr>
          <p:spPr bwMode="auto">
            <a:xfrm>
              <a:off x="5908774" y="3591804"/>
              <a:ext cx="162281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0 (bright)</a:t>
              </a:r>
              <a:endParaRPr lang="en-US" i="1" dirty="0"/>
            </a:p>
          </p:txBody>
        </p:sp>
        <p:cxnSp>
          <p:nvCxnSpPr>
            <p:cNvPr id="92" name="Straight Arrow Connector 91"/>
            <p:cNvCxnSpPr/>
            <p:nvPr/>
          </p:nvCxnSpPr>
          <p:spPr>
            <a:xfrm flipH="1">
              <a:off x="5899630" y="3776470"/>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nvGrpSpPr>
          <p:cNvPr id="196" name="Group 195"/>
          <p:cNvGrpSpPr/>
          <p:nvPr/>
        </p:nvGrpSpPr>
        <p:grpSpPr>
          <a:xfrm>
            <a:off x="7423630" y="3180920"/>
            <a:ext cx="1631958" cy="1191100"/>
            <a:chOff x="5899630" y="3180920"/>
            <a:chExt cx="1631958" cy="1191100"/>
          </a:xfrm>
        </p:grpSpPr>
        <p:grpSp>
          <p:nvGrpSpPr>
            <p:cNvPr id="107" name="Group 106"/>
            <p:cNvGrpSpPr/>
            <p:nvPr/>
          </p:nvGrpSpPr>
          <p:grpSpPr>
            <a:xfrm>
              <a:off x="5899630" y="3180920"/>
              <a:ext cx="1631957" cy="369332"/>
              <a:chOff x="5899630" y="3180920"/>
              <a:chExt cx="1631957" cy="369332"/>
            </a:xfrm>
          </p:grpSpPr>
          <p:sp>
            <p:nvSpPr>
              <p:cNvPr id="55" name="TextBox 21"/>
              <p:cNvSpPr txBox="1">
                <a:spLocks noChangeArrowheads="1"/>
              </p:cNvSpPr>
              <p:nvPr/>
            </p:nvSpPr>
            <p:spPr bwMode="auto">
              <a:xfrm>
                <a:off x="5908774" y="3180920"/>
                <a:ext cx="162281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1 (bright)</a:t>
                </a:r>
                <a:endParaRPr lang="en-US" i="1" dirty="0"/>
              </a:p>
            </p:txBody>
          </p:sp>
          <p:cxnSp>
            <p:nvCxnSpPr>
              <p:cNvPr id="91" name="Straight Arrow Connector 90"/>
              <p:cNvCxnSpPr/>
              <p:nvPr/>
            </p:nvCxnSpPr>
            <p:spPr>
              <a:xfrm flipH="1">
                <a:off x="5899630" y="3365586"/>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899630" y="4002688"/>
              <a:ext cx="1631958" cy="369332"/>
              <a:chOff x="5899630" y="4002688"/>
              <a:chExt cx="1631958" cy="369332"/>
            </a:xfrm>
          </p:grpSpPr>
          <p:sp>
            <p:nvSpPr>
              <p:cNvPr id="56" name="TextBox 21"/>
              <p:cNvSpPr txBox="1">
                <a:spLocks noChangeArrowheads="1"/>
              </p:cNvSpPr>
              <p:nvPr/>
            </p:nvSpPr>
            <p:spPr bwMode="auto">
              <a:xfrm>
                <a:off x="5908774" y="4002688"/>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1 (bright)</a:t>
                </a:r>
                <a:endParaRPr lang="en-US" i="1" dirty="0"/>
              </a:p>
            </p:txBody>
          </p:sp>
          <p:cxnSp>
            <p:nvCxnSpPr>
              <p:cNvPr id="93" name="Straight Arrow Connector 92"/>
              <p:cNvCxnSpPr/>
              <p:nvPr/>
            </p:nvCxnSpPr>
            <p:spPr>
              <a:xfrm flipH="1">
                <a:off x="5899630" y="4187354"/>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97" name="Group 196"/>
          <p:cNvGrpSpPr/>
          <p:nvPr/>
        </p:nvGrpSpPr>
        <p:grpSpPr>
          <a:xfrm>
            <a:off x="7423630" y="2770036"/>
            <a:ext cx="1631958" cy="2012868"/>
            <a:chOff x="5899630" y="2770036"/>
            <a:chExt cx="1631958" cy="2012868"/>
          </a:xfrm>
        </p:grpSpPr>
        <p:grpSp>
          <p:nvGrpSpPr>
            <p:cNvPr id="106" name="Group 105"/>
            <p:cNvGrpSpPr/>
            <p:nvPr/>
          </p:nvGrpSpPr>
          <p:grpSpPr>
            <a:xfrm>
              <a:off x="5899630" y="2770036"/>
              <a:ext cx="1631958" cy="369332"/>
              <a:chOff x="5899630" y="2770036"/>
              <a:chExt cx="1631958" cy="369332"/>
            </a:xfrm>
          </p:grpSpPr>
          <p:sp>
            <p:nvSpPr>
              <p:cNvPr id="57" name="TextBox 21"/>
              <p:cNvSpPr txBox="1">
                <a:spLocks noChangeArrowheads="1"/>
              </p:cNvSpPr>
              <p:nvPr/>
            </p:nvSpPr>
            <p:spPr bwMode="auto">
              <a:xfrm>
                <a:off x="5908774" y="2770036"/>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2 (bright)</a:t>
                </a:r>
                <a:endParaRPr lang="en-US" i="1" dirty="0"/>
              </a:p>
            </p:txBody>
          </p:sp>
          <p:cxnSp>
            <p:nvCxnSpPr>
              <p:cNvPr id="90" name="Straight Arrow Connector 89"/>
              <p:cNvCxnSpPr/>
              <p:nvPr/>
            </p:nvCxnSpPr>
            <p:spPr>
              <a:xfrm flipH="1">
                <a:off x="5899630" y="2954702"/>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5899630" y="4413572"/>
              <a:ext cx="1631958" cy="369332"/>
              <a:chOff x="5899630" y="4413572"/>
              <a:chExt cx="1631958" cy="369332"/>
            </a:xfrm>
          </p:grpSpPr>
          <p:sp>
            <p:nvSpPr>
              <p:cNvPr id="58" name="TextBox 21"/>
              <p:cNvSpPr txBox="1">
                <a:spLocks noChangeArrowheads="1"/>
              </p:cNvSpPr>
              <p:nvPr/>
            </p:nvSpPr>
            <p:spPr bwMode="auto">
              <a:xfrm>
                <a:off x="5908774" y="4413572"/>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2 (bright)</a:t>
                </a:r>
                <a:endParaRPr lang="en-US" i="1" dirty="0"/>
              </a:p>
            </p:txBody>
          </p:sp>
          <p:cxnSp>
            <p:nvCxnSpPr>
              <p:cNvPr id="95" name="Straight Arrow Connector 94"/>
              <p:cNvCxnSpPr/>
              <p:nvPr/>
            </p:nvCxnSpPr>
            <p:spPr>
              <a:xfrm flipH="1">
                <a:off x="5899630" y="4598238"/>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98" name="Group 197"/>
          <p:cNvGrpSpPr/>
          <p:nvPr/>
        </p:nvGrpSpPr>
        <p:grpSpPr>
          <a:xfrm>
            <a:off x="7423630" y="2359152"/>
            <a:ext cx="1631958" cy="2834640"/>
            <a:chOff x="5899630" y="2359152"/>
            <a:chExt cx="1631958" cy="2834640"/>
          </a:xfrm>
        </p:grpSpPr>
        <p:grpSp>
          <p:nvGrpSpPr>
            <p:cNvPr id="105" name="Group 104"/>
            <p:cNvGrpSpPr/>
            <p:nvPr/>
          </p:nvGrpSpPr>
          <p:grpSpPr>
            <a:xfrm>
              <a:off x="5899630" y="2359152"/>
              <a:ext cx="1631958" cy="369332"/>
              <a:chOff x="5899630" y="2359152"/>
              <a:chExt cx="1631958" cy="369332"/>
            </a:xfrm>
          </p:grpSpPr>
          <p:sp>
            <p:nvSpPr>
              <p:cNvPr id="59" name="TextBox 21"/>
              <p:cNvSpPr txBox="1">
                <a:spLocks noChangeArrowheads="1"/>
              </p:cNvSpPr>
              <p:nvPr/>
            </p:nvSpPr>
            <p:spPr bwMode="auto">
              <a:xfrm>
                <a:off x="5908774" y="2359152"/>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3 (bright)</a:t>
                </a:r>
                <a:endParaRPr lang="en-US" i="1" dirty="0"/>
              </a:p>
            </p:txBody>
          </p:sp>
          <p:cxnSp>
            <p:nvCxnSpPr>
              <p:cNvPr id="94" name="Straight Arrow Connector 93"/>
              <p:cNvCxnSpPr/>
              <p:nvPr/>
            </p:nvCxnSpPr>
            <p:spPr>
              <a:xfrm flipH="1">
                <a:off x="5899630" y="2543818"/>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5899630" y="4824460"/>
              <a:ext cx="1631958" cy="369332"/>
              <a:chOff x="5899630" y="4824460"/>
              <a:chExt cx="1631958" cy="369332"/>
            </a:xfrm>
          </p:grpSpPr>
          <p:sp>
            <p:nvSpPr>
              <p:cNvPr id="70" name="TextBox 21"/>
              <p:cNvSpPr txBox="1">
                <a:spLocks noChangeArrowheads="1"/>
              </p:cNvSpPr>
              <p:nvPr/>
            </p:nvSpPr>
            <p:spPr bwMode="auto">
              <a:xfrm>
                <a:off x="5908774" y="4824460"/>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3 (bright)</a:t>
                </a:r>
                <a:endParaRPr lang="en-US" i="1" dirty="0"/>
              </a:p>
            </p:txBody>
          </p:sp>
          <p:cxnSp>
            <p:nvCxnSpPr>
              <p:cNvPr id="96" name="Straight Arrow Connector 95"/>
              <p:cNvCxnSpPr/>
              <p:nvPr/>
            </p:nvCxnSpPr>
            <p:spPr>
              <a:xfrm flipH="1">
                <a:off x="5899630" y="5009126"/>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2" name="Group 111"/>
          <p:cNvGrpSpPr/>
          <p:nvPr/>
        </p:nvGrpSpPr>
        <p:grpSpPr>
          <a:xfrm>
            <a:off x="7423630" y="6062472"/>
            <a:ext cx="1631958" cy="369332"/>
            <a:chOff x="5899630" y="6062472"/>
            <a:chExt cx="1631958" cy="369332"/>
          </a:xfrm>
        </p:grpSpPr>
        <p:sp>
          <p:nvSpPr>
            <p:cNvPr id="64" name="TextBox 21"/>
            <p:cNvSpPr txBox="1">
              <a:spLocks noChangeArrowheads="1"/>
            </p:cNvSpPr>
            <p:nvPr/>
          </p:nvSpPr>
          <p:spPr bwMode="auto">
            <a:xfrm>
              <a:off x="5908774" y="6062472"/>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(bright)</a:t>
              </a:r>
              <a:endParaRPr lang="en-US" i="1" dirty="0"/>
            </a:p>
          </p:txBody>
        </p:sp>
        <p:cxnSp>
          <p:nvCxnSpPr>
            <p:cNvPr id="97" name="Straight Arrow Connector 96"/>
            <p:cNvCxnSpPr/>
            <p:nvPr/>
          </p:nvCxnSpPr>
          <p:spPr>
            <a:xfrm flipH="1">
              <a:off x="5899630" y="6247138"/>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7423630" y="6473952"/>
            <a:ext cx="1631958" cy="369332"/>
            <a:chOff x="5899630" y="6473952"/>
            <a:chExt cx="1631958" cy="369332"/>
          </a:xfrm>
        </p:grpSpPr>
        <p:sp>
          <p:nvSpPr>
            <p:cNvPr id="65" name="TextBox 21"/>
            <p:cNvSpPr txBox="1">
              <a:spLocks noChangeArrowheads="1"/>
            </p:cNvSpPr>
            <p:nvPr/>
          </p:nvSpPr>
          <p:spPr bwMode="auto">
            <a:xfrm>
              <a:off x="5908774" y="6473952"/>
              <a:ext cx="1622814"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m+1 (bright)</a:t>
              </a:r>
              <a:endParaRPr lang="en-US" i="1" dirty="0"/>
            </a:p>
          </p:txBody>
        </p:sp>
        <p:cxnSp>
          <p:nvCxnSpPr>
            <p:cNvPr id="98" name="Straight Arrow Connector 97"/>
            <p:cNvCxnSpPr/>
            <p:nvPr/>
          </p:nvCxnSpPr>
          <p:spPr>
            <a:xfrm flipH="1">
              <a:off x="5899630" y="6658618"/>
              <a:ext cx="9144" cy="0"/>
            </a:xfrm>
            <a:prstGeom prst="straightConnector1">
              <a:avLst/>
            </a:prstGeom>
            <a:ln>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368788" y="2564594"/>
            <a:ext cx="3299213" cy="2423752"/>
            <a:chOff x="5844787" y="2564594"/>
            <a:chExt cx="3299213" cy="2423752"/>
          </a:xfrm>
        </p:grpSpPr>
        <p:grpSp>
          <p:nvGrpSpPr>
            <p:cNvPr id="195" name="Group 194"/>
            <p:cNvGrpSpPr/>
            <p:nvPr/>
          </p:nvGrpSpPr>
          <p:grpSpPr>
            <a:xfrm>
              <a:off x="5844787" y="4619014"/>
              <a:ext cx="3299212" cy="369332"/>
              <a:chOff x="5844787" y="4619014"/>
              <a:chExt cx="3299212" cy="369332"/>
            </a:xfrm>
          </p:grpSpPr>
          <p:sp>
            <p:nvSpPr>
              <p:cNvPr id="69" name="TextBox 21"/>
              <p:cNvSpPr txBox="1">
                <a:spLocks noChangeArrowheads="1"/>
              </p:cNvSpPr>
              <p:nvPr/>
            </p:nvSpPr>
            <p:spPr bwMode="auto">
              <a:xfrm>
                <a:off x="7673586" y="4619014"/>
                <a:ext cx="1470413"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2 (dark)</a:t>
                </a:r>
                <a:endParaRPr lang="en-US" i="1" dirty="0"/>
              </a:p>
            </p:txBody>
          </p:sp>
          <p:cxnSp>
            <p:nvCxnSpPr>
              <p:cNvPr id="81" name="Straight Arrow Connector 80"/>
              <p:cNvCxnSpPr/>
              <p:nvPr/>
            </p:nvCxnSpPr>
            <p:spPr>
              <a:xfrm flipH="1">
                <a:off x="5844787" y="4803680"/>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2" name="Group 191"/>
            <p:cNvGrpSpPr/>
            <p:nvPr/>
          </p:nvGrpSpPr>
          <p:grpSpPr>
            <a:xfrm>
              <a:off x="5844787" y="2564594"/>
              <a:ext cx="3299213" cy="369332"/>
              <a:chOff x="5844787" y="2564594"/>
              <a:chExt cx="3299213" cy="369332"/>
            </a:xfrm>
          </p:grpSpPr>
          <p:sp>
            <p:nvSpPr>
              <p:cNvPr id="67" name="TextBox 21"/>
              <p:cNvSpPr txBox="1">
                <a:spLocks noChangeArrowheads="1"/>
              </p:cNvSpPr>
              <p:nvPr/>
            </p:nvSpPr>
            <p:spPr bwMode="auto">
              <a:xfrm>
                <a:off x="7673587" y="2564594"/>
                <a:ext cx="1470413"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2 (dark)</a:t>
                </a:r>
                <a:endParaRPr lang="en-US" i="1" dirty="0"/>
              </a:p>
            </p:txBody>
          </p:sp>
          <p:cxnSp>
            <p:nvCxnSpPr>
              <p:cNvPr id="77" name="Straight Arrow Connector 76"/>
              <p:cNvCxnSpPr/>
              <p:nvPr/>
            </p:nvCxnSpPr>
            <p:spPr>
              <a:xfrm flipH="1">
                <a:off x="5844787" y="2749260"/>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00" name="Group 199"/>
          <p:cNvGrpSpPr/>
          <p:nvPr/>
        </p:nvGrpSpPr>
        <p:grpSpPr>
          <a:xfrm>
            <a:off x="7368787" y="2975478"/>
            <a:ext cx="3299212" cy="1601984"/>
            <a:chOff x="5844787" y="2975478"/>
            <a:chExt cx="3299212" cy="1601984"/>
          </a:xfrm>
        </p:grpSpPr>
        <p:grpSp>
          <p:nvGrpSpPr>
            <p:cNvPr id="194" name="Group 193"/>
            <p:cNvGrpSpPr/>
            <p:nvPr/>
          </p:nvGrpSpPr>
          <p:grpSpPr>
            <a:xfrm>
              <a:off x="5844787" y="4208130"/>
              <a:ext cx="3299211" cy="369332"/>
              <a:chOff x="5844787" y="4208130"/>
              <a:chExt cx="3299211" cy="369332"/>
            </a:xfrm>
          </p:grpSpPr>
          <p:sp>
            <p:nvSpPr>
              <p:cNvPr id="68" name="TextBox 21"/>
              <p:cNvSpPr txBox="1">
                <a:spLocks noChangeArrowheads="1"/>
              </p:cNvSpPr>
              <p:nvPr/>
            </p:nvSpPr>
            <p:spPr bwMode="auto">
              <a:xfrm>
                <a:off x="7673585" y="4208130"/>
                <a:ext cx="1470413"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1 (dark)</a:t>
                </a:r>
                <a:endParaRPr lang="en-US" i="1" dirty="0"/>
              </a:p>
            </p:txBody>
          </p:sp>
          <p:cxnSp>
            <p:nvCxnSpPr>
              <p:cNvPr id="82" name="Straight Arrow Connector 81"/>
              <p:cNvCxnSpPr/>
              <p:nvPr/>
            </p:nvCxnSpPr>
            <p:spPr>
              <a:xfrm flipH="1">
                <a:off x="5844787" y="4392796"/>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5844787" y="2975478"/>
              <a:ext cx="3299212" cy="369332"/>
              <a:chOff x="5844787" y="2975478"/>
              <a:chExt cx="3299212" cy="369332"/>
            </a:xfrm>
          </p:grpSpPr>
          <p:sp>
            <p:nvSpPr>
              <p:cNvPr id="66" name="TextBox 21"/>
              <p:cNvSpPr txBox="1">
                <a:spLocks noChangeArrowheads="1"/>
              </p:cNvSpPr>
              <p:nvPr/>
            </p:nvSpPr>
            <p:spPr bwMode="auto">
              <a:xfrm>
                <a:off x="7673586" y="2975478"/>
                <a:ext cx="1470413"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1 (dark)</a:t>
                </a:r>
                <a:endParaRPr lang="en-US" i="1" dirty="0"/>
              </a:p>
            </p:txBody>
          </p:sp>
          <p:cxnSp>
            <p:nvCxnSpPr>
              <p:cNvPr id="80" name="Straight Arrow Connector 79"/>
              <p:cNvCxnSpPr/>
              <p:nvPr/>
            </p:nvCxnSpPr>
            <p:spPr>
              <a:xfrm flipH="1">
                <a:off x="5844787" y="3160144"/>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99" name="Group 198"/>
          <p:cNvGrpSpPr/>
          <p:nvPr/>
        </p:nvGrpSpPr>
        <p:grpSpPr>
          <a:xfrm>
            <a:off x="7368788" y="3386362"/>
            <a:ext cx="3299213" cy="780216"/>
            <a:chOff x="5844787" y="3386362"/>
            <a:chExt cx="3299213" cy="780216"/>
          </a:xfrm>
        </p:grpSpPr>
        <p:grpSp>
          <p:nvGrpSpPr>
            <p:cNvPr id="193" name="Group 192"/>
            <p:cNvGrpSpPr/>
            <p:nvPr/>
          </p:nvGrpSpPr>
          <p:grpSpPr>
            <a:xfrm>
              <a:off x="5844787" y="3797246"/>
              <a:ext cx="3299213" cy="369332"/>
              <a:chOff x="5844787" y="3797246"/>
              <a:chExt cx="3299213" cy="369332"/>
            </a:xfrm>
          </p:grpSpPr>
          <p:sp>
            <p:nvSpPr>
              <p:cNvPr id="54" name="TextBox 21"/>
              <p:cNvSpPr txBox="1">
                <a:spLocks noChangeArrowheads="1"/>
              </p:cNvSpPr>
              <p:nvPr/>
            </p:nvSpPr>
            <p:spPr bwMode="auto">
              <a:xfrm>
                <a:off x="7673587" y="3797246"/>
                <a:ext cx="1470413"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0 (dark)</a:t>
                </a:r>
                <a:endParaRPr lang="en-US" i="1" dirty="0"/>
              </a:p>
            </p:txBody>
          </p:sp>
          <p:cxnSp>
            <p:nvCxnSpPr>
              <p:cNvPr id="84" name="Straight Arrow Connector 83"/>
              <p:cNvCxnSpPr/>
              <p:nvPr/>
            </p:nvCxnSpPr>
            <p:spPr>
              <a:xfrm flipH="1">
                <a:off x="5844787" y="3981912"/>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0" name="Group 189"/>
            <p:cNvGrpSpPr/>
            <p:nvPr/>
          </p:nvGrpSpPr>
          <p:grpSpPr>
            <a:xfrm>
              <a:off x="5844787" y="3386362"/>
              <a:ext cx="3299213" cy="369332"/>
              <a:chOff x="5844787" y="3386362"/>
              <a:chExt cx="3299213" cy="369332"/>
            </a:xfrm>
          </p:grpSpPr>
          <p:sp>
            <p:nvSpPr>
              <p:cNvPr id="53" name="TextBox 21"/>
              <p:cNvSpPr txBox="1">
                <a:spLocks noChangeArrowheads="1"/>
              </p:cNvSpPr>
              <p:nvPr/>
            </p:nvSpPr>
            <p:spPr bwMode="auto">
              <a:xfrm>
                <a:off x="7673587" y="3386362"/>
                <a:ext cx="1470413"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 0 (dark)</a:t>
                </a:r>
                <a:endParaRPr lang="en-US" i="1" dirty="0"/>
              </a:p>
            </p:txBody>
          </p:sp>
          <p:cxnSp>
            <p:nvCxnSpPr>
              <p:cNvPr id="83" name="Straight Arrow Connector 82"/>
              <p:cNvCxnSpPr/>
              <p:nvPr/>
            </p:nvCxnSpPr>
            <p:spPr>
              <a:xfrm flipH="1">
                <a:off x="5844787" y="3571028"/>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37" name="TextBox 136"/>
          <p:cNvSpPr txBox="1"/>
          <p:nvPr/>
        </p:nvSpPr>
        <p:spPr bwMode="auto">
          <a:xfrm>
            <a:off x="7320063" y="834053"/>
            <a:ext cx="3352800" cy="1200329"/>
          </a:xfrm>
          <a:prstGeom prst="rect">
            <a:avLst/>
          </a:prstGeom>
          <a:noFill/>
          <a:ln w="9525">
            <a:noFill/>
            <a:miter lim="800000"/>
            <a:headEnd/>
            <a:tailEnd/>
          </a:ln>
        </p:spPr>
        <p:txBody>
          <a:bodyPr wrap="square" rtlCol="0">
            <a:spAutoFit/>
          </a:bodyPr>
          <a:lstStyle/>
          <a:p>
            <a:pPr algn="ctr"/>
            <a:r>
              <a:rPr lang="en-US" sz="2400" dirty="0">
                <a:latin typeface="+mj-lt"/>
              </a:rPr>
              <a:t>Can measure </a:t>
            </a:r>
            <a:r>
              <a:rPr lang="en-US" sz="2400" i="1" dirty="0" err="1">
                <a:latin typeface="Symbol" pitchFamily="18" charset="2"/>
              </a:rPr>
              <a:t>q</a:t>
            </a:r>
            <a:r>
              <a:rPr lang="en-US" sz="2400" i="1" baseline="-25000" dirty="0" err="1"/>
              <a:t>m</a:t>
            </a:r>
            <a:r>
              <a:rPr lang="en-US" sz="2400" i="1" baseline="-25000" dirty="0"/>
              <a:t> </a:t>
            </a:r>
            <a:r>
              <a:rPr lang="en-US" sz="2400" dirty="0">
                <a:latin typeface="+mj-lt"/>
              </a:rPr>
              <a:t>/</a:t>
            </a:r>
            <a:r>
              <a:rPr lang="en-US" sz="2400" i="1" dirty="0" err="1">
                <a:latin typeface="Symbol" pitchFamily="18" charset="2"/>
              </a:rPr>
              <a:t>q</a:t>
            </a:r>
            <a:r>
              <a:rPr lang="en-US" sz="2400" i="1" dirty="0" err="1">
                <a:latin typeface="+mj-lt"/>
              </a:rPr>
              <a:t>'</a:t>
            </a:r>
            <a:r>
              <a:rPr lang="en-US" sz="2400" i="1" baseline="-25000" dirty="0" err="1">
                <a:latin typeface="+mj-lt"/>
              </a:rPr>
              <a:t>m</a:t>
            </a:r>
            <a:r>
              <a:rPr lang="en-US" sz="2400" i="1" baseline="-25000" dirty="0">
                <a:latin typeface="+mj-lt"/>
              </a:rPr>
              <a:t> </a:t>
            </a:r>
            <a:r>
              <a:rPr lang="en-US" sz="2400" dirty="0">
                <a:latin typeface="+mj-lt"/>
              </a:rPr>
              <a:t>and </a:t>
            </a:r>
            <a:r>
              <a:rPr lang="en-US" sz="2400" i="1" dirty="0" err="1">
                <a:latin typeface="+mj-lt"/>
              </a:rPr>
              <a:t>y</a:t>
            </a:r>
            <a:r>
              <a:rPr lang="en-US" sz="2400" i="1" baseline="-25000" dirty="0" err="1">
                <a:latin typeface="+mj-lt"/>
              </a:rPr>
              <a:t>m</a:t>
            </a:r>
            <a:r>
              <a:rPr lang="en-US" sz="2400" i="1" baseline="-25000" dirty="0">
                <a:latin typeface="+mj-lt"/>
              </a:rPr>
              <a:t> </a:t>
            </a:r>
            <a:r>
              <a:rPr lang="en-US" sz="2400" dirty="0">
                <a:latin typeface="+mj-lt"/>
              </a:rPr>
              <a:t>/</a:t>
            </a:r>
            <a:r>
              <a:rPr lang="en-US" sz="2400" i="1" dirty="0" err="1">
                <a:latin typeface="+mj-lt"/>
              </a:rPr>
              <a:t>y'</a:t>
            </a:r>
            <a:r>
              <a:rPr lang="en-US" sz="2400" i="1" baseline="-25000" dirty="0" err="1">
                <a:latin typeface="+mj-lt"/>
              </a:rPr>
              <a:t>m</a:t>
            </a:r>
            <a:r>
              <a:rPr lang="en-US" sz="2400" dirty="0">
                <a:latin typeface="+mj-lt"/>
              </a:rPr>
              <a:t> from center to </a:t>
            </a:r>
            <a:r>
              <a:rPr lang="en-US" sz="2400" b="1" dirty="0">
                <a:solidFill>
                  <a:srgbClr val="FF0000"/>
                </a:solidFill>
                <a:latin typeface="+mj-lt"/>
              </a:rPr>
              <a:t>either side</a:t>
            </a:r>
          </a:p>
        </p:txBody>
      </p:sp>
      <p:sp>
        <p:nvSpPr>
          <p:cNvPr id="138" name="TextBox 137"/>
          <p:cNvSpPr txBox="1"/>
          <p:nvPr/>
        </p:nvSpPr>
        <p:spPr bwMode="auto">
          <a:xfrm>
            <a:off x="3200400" y="801771"/>
            <a:ext cx="4091785" cy="830997"/>
          </a:xfrm>
          <a:prstGeom prst="rect">
            <a:avLst/>
          </a:prstGeom>
          <a:noFill/>
          <a:ln w="9525">
            <a:noFill/>
            <a:miter lim="800000"/>
            <a:headEnd/>
            <a:tailEnd/>
          </a:ln>
        </p:spPr>
        <p:txBody>
          <a:bodyPr wrap="square" rtlCol="0">
            <a:spAutoFit/>
          </a:bodyPr>
          <a:lstStyle/>
          <a:p>
            <a:pPr algn="ctr"/>
            <a:r>
              <a:rPr lang="en-US" sz="2400" b="1" i="1" dirty="0">
                <a:latin typeface="Times New Roman" pitchFamily="18" charset="0"/>
                <a:cs typeface="Times New Roman" pitchFamily="18" charset="0"/>
              </a:rPr>
              <a:t>L</a:t>
            </a:r>
            <a:r>
              <a:rPr lang="en-US" sz="2400" dirty="0">
                <a:latin typeface="+mj-lt"/>
              </a:rPr>
              <a:t> = length from slits to screen</a:t>
            </a:r>
            <a:endParaRPr lang="en-US" sz="2400" i="1" dirty="0">
              <a:latin typeface="+mj-lt"/>
            </a:endParaRPr>
          </a:p>
        </p:txBody>
      </p:sp>
      <p:sp>
        <p:nvSpPr>
          <p:cNvPr id="139" name="TextBox 138"/>
          <p:cNvSpPr txBox="1"/>
          <p:nvPr/>
        </p:nvSpPr>
        <p:spPr bwMode="auto">
          <a:xfrm>
            <a:off x="1536638" y="3553362"/>
            <a:ext cx="1170878" cy="1323439"/>
          </a:xfrm>
          <a:prstGeom prst="rect">
            <a:avLst/>
          </a:prstGeom>
          <a:noFill/>
          <a:ln w="9525">
            <a:noFill/>
            <a:miter lim="800000"/>
            <a:headEnd/>
            <a:tailEnd/>
          </a:ln>
        </p:spPr>
        <p:txBody>
          <a:bodyPr wrap="square" rtlCol="0">
            <a:spAutoFit/>
          </a:bodyPr>
          <a:lstStyle/>
          <a:p>
            <a:pPr algn="ctr"/>
            <a:r>
              <a:rPr lang="en-US" sz="2000" b="1" i="1" dirty="0">
                <a:latin typeface="Times New Roman" pitchFamily="18" charset="0"/>
                <a:cs typeface="Times New Roman" pitchFamily="18" charset="0"/>
              </a:rPr>
              <a:t>d</a:t>
            </a:r>
            <a:r>
              <a:rPr lang="en-US" sz="2000" dirty="0">
                <a:latin typeface="+mj-lt"/>
              </a:rPr>
              <a:t> = distance between slits</a:t>
            </a:r>
            <a:endParaRPr lang="en-US" sz="2000" i="1" dirty="0">
              <a:latin typeface="+mj-lt"/>
            </a:endParaRPr>
          </a:p>
        </p:txBody>
      </p:sp>
      <p:sp>
        <p:nvSpPr>
          <p:cNvPr id="143" name="TextBox 142"/>
          <p:cNvSpPr txBox="1"/>
          <p:nvPr/>
        </p:nvSpPr>
        <p:spPr bwMode="auto">
          <a:xfrm>
            <a:off x="2993543" y="2305610"/>
            <a:ext cx="4119664" cy="338554"/>
          </a:xfrm>
          <a:prstGeom prst="rect">
            <a:avLst/>
          </a:prstGeom>
          <a:noFill/>
          <a:ln w="9525">
            <a:noFill/>
            <a:miter lim="800000"/>
            <a:headEnd/>
            <a:tailEnd/>
          </a:ln>
        </p:spPr>
        <p:txBody>
          <a:bodyPr wrap="square" rtlCol="0">
            <a:spAutoFit/>
          </a:bodyPr>
          <a:lstStyle/>
          <a:p>
            <a:pPr algn="ctr"/>
            <a:r>
              <a:rPr lang="en-US" sz="1600" i="1" dirty="0">
                <a:latin typeface="Symbol" pitchFamily="18" charset="2"/>
              </a:rPr>
              <a:t>q </a:t>
            </a:r>
            <a:r>
              <a:rPr lang="en-US" sz="1600" i="1" dirty="0">
                <a:latin typeface="+mj-lt"/>
              </a:rPr>
              <a:t>'</a:t>
            </a:r>
            <a:r>
              <a:rPr lang="en-US" sz="1600" i="1" baseline="-25000" dirty="0">
                <a:latin typeface="+mj-lt"/>
              </a:rPr>
              <a:t>m</a:t>
            </a:r>
            <a:r>
              <a:rPr lang="en-US" sz="1600" i="1" dirty="0">
                <a:latin typeface="+mj-lt"/>
              </a:rPr>
              <a:t> </a:t>
            </a:r>
            <a:r>
              <a:rPr lang="en-US" sz="1600" dirty="0">
                <a:latin typeface="+mj-lt"/>
              </a:rPr>
              <a:t>= angle from center to </a:t>
            </a:r>
            <a:r>
              <a:rPr lang="en-US" sz="1600" dirty="0" err="1">
                <a:latin typeface="+mj-lt"/>
              </a:rPr>
              <a:t>m</a:t>
            </a:r>
            <a:r>
              <a:rPr lang="en-US" sz="1600" baseline="30000" dirty="0" err="1">
                <a:latin typeface="+mj-lt"/>
              </a:rPr>
              <a:t>th</a:t>
            </a:r>
            <a:r>
              <a:rPr lang="en-US" sz="1600">
                <a:latin typeface="+mj-lt"/>
              </a:rPr>
              <a:t> dark patch</a:t>
            </a:r>
            <a:endParaRPr lang="en-US" sz="1600" dirty="0">
              <a:latin typeface="+mj-lt"/>
            </a:endParaRPr>
          </a:p>
        </p:txBody>
      </p:sp>
      <p:grpSp>
        <p:nvGrpSpPr>
          <p:cNvPr id="165" name="Group 164"/>
          <p:cNvGrpSpPr/>
          <p:nvPr/>
        </p:nvGrpSpPr>
        <p:grpSpPr>
          <a:xfrm>
            <a:off x="2560320" y="3593592"/>
            <a:ext cx="182880" cy="365760"/>
            <a:chOff x="960120" y="3593592"/>
            <a:chExt cx="182880" cy="365760"/>
          </a:xfrm>
        </p:grpSpPr>
        <p:cxnSp>
          <p:nvCxnSpPr>
            <p:cNvPr id="153" name="Straight Connector 152"/>
            <p:cNvCxnSpPr/>
            <p:nvPr/>
          </p:nvCxnSpPr>
          <p:spPr>
            <a:xfrm>
              <a:off x="960120" y="3593592"/>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1051560" y="3593592"/>
              <a:ext cx="0" cy="36576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960120" y="3959352"/>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6" name="Straight Connector 165"/>
          <p:cNvCxnSpPr/>
          <p:nvPr/>
        </p:nvCxnSpPr>
        <p:spPr>
          <a:xfrm flipV="1">
            <a:off x="2758440" y="801770"/>
            <a:ext cx="4572000" cy="0"/>
          </a:xfrm>
          <a:prstGeom prst="line">
            <a:avLst/>
          </a:prstGeom>
          <a:ln>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209" name="Group 208"/>
          <p:cNvGrpSpPr/>
          <p:nvPr/>
        </p:nvGrpSpPr>
        <p:grpSpPr>
          <a:xfrm>
            <a:off x="7368787" y="6268212"/>
            <a:ext cx="2897768" cy="369332"/>
            <a:chOff x="5844787" y="6268212"/>
            <a:chExt cx="2897768" cy="369332"/>
          </a:xfrm>
        </p:grpSpPr>
        <p:sp>
          <p:nvSpPr>
            <p:cNvPr id="99" name="TextBox 21"/>
            <p:cNvSpPr txBox="1">
              <a:spLocks noChangeArrowheads="1"/>
            </p:cNvSpPr>
            <p:nvPr/>
          </p:nvSpPr>
          <p:spPr bwMode="auto">
            <a:xfrm>
              <a:off x="7673586" y="6268212"/>
              <a:ext cx="1068969" cy="369332"/>
            </a:xfrm>
            <a:prstGeom prst="rect">
              <a:avLst/>
            </a:prstGeom>
            <a:noFill/>
            <a:ln w="9525">
              <a:solidFill>
                <a:srgbClr val="A67A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 (dark)</a:t>
              </a:r>
              <a:endParaRPr lang="en-US" i="1" dirty="0"/>
            </a:p>
          </p:txBody>
        </p:sp>
        <p:cxnSp>
          <p:nvCxnSpPr>
            <p:cNvPr id="100" name="Straight Arrow Connector 99"/>
            <p:cNvCxnSpPr/>
            <p:nvPr/>
          </p:nvCxnSpPr>
          <p:spPr>
            <a:xfrm flipH="1">
              <a:off x="5844787" y="6452878"/>
              <a:ext cx="1828800" cy="0"/>
            </a:xfrm>
            <a:prstGeom prst="straightConnector1">
              <a:avLst/>
            </a:prstGeom>
            <a:ln>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a:off x="-1447802" y="-429770"/>
            <a:ext cx="8778242" cy="8412480"/>
            <a:chOff x="-2971802" y="-429770"/>
            <a:chExt cx="8778242" cy="8412480"/>
          </a:xfrm>
        </p:grpSpPr>
        <p:sp>
          <p:nvSpPr>
            <p:cNvPr id="167" name="TextBox 166"/>
            <p:cNvSpPr txBox="1"/>
            <p:nvPr/>
          </p:nvSpPr>
          <p:spPr bwMode="auto">
            <a:xfrm>
              <a:off x="4876800" y="3700046"/>
              <a:ext cx="533400" cy="338554"/>
            </a:xfrm>
            <a:prstGeom prst="rect">
              <a:avLst/>
            </a:prstGeom>
            <a:solidFill>
              <a:schemeClr val="bg1"/>
            </a:solidFill>
            <a:ln w="9525">
              <a:noFill/>
              <a:miter lim="800000"/>
              <a:headEnd/>
              <a:tailEnd/>
            </a:ln>
          </p:spPr>
          <p:txBody>
            <a:bodyPr wrap="square" rtlCol="0">
              <a:spAutoFit/>
            </a:bodyPr>
            <a:lstStyle/>
            <a:p>
              <a:pPr algn="ctr"/>
              <a:r>
                <a:rPr lang="en-US" sz="1600" b="1" i="1" dirty="0">
                  <a:latin typeface="Symbol" pitchFamily="18" charset="2"/>
                </a:rPr>
                <a:t>q </a:t>
              </a:r>
              <a:r>
                <a:rPr lang="en-US" sz="1600" b="1" i="1" dirty="0">
                  <a:latin typeface="+mj-lt"/>
                </a:rPr>
                <a:t>'</a:t>
              </a:r>
              <a:r>
                <a:rPr lang="en-US" sz="1600" b="1" baseline="-25000" dirty="0">
                  <a:latin typeface="Times New Roman" pitchFamily="18" charset="0"/>
                  <a:cs typeface="Times New Roman" pitchFamily="18" charset="0"/>
                </a:rPr>
                <a:t>0</a:t>
              </a:r>
            </a:p>
          </p:txBody>
        </p:sp>
        <p:sp>
          <p:nvSpPr>
            <p:cNvPr id="182" name="Arc 181"/>
            <p:cNvSpPr>
              <a:spLocks noChangeAspect="1"/>
            </p:cNvSpPr>
            <p:nvPr/>
          </p:nvSpPr>
          <p:spPr>
            <a:xfrm>
              <a:off x="-2971802" y="-429770"/>
              <a:ext cx="8412480" cy="8412480"/>
            </a:xfrm>
            <a:prstGeom prst="arc">
              <a:avLst>
                <a:gd name="adj1" fmla="val 21599572"/>
                <a:gd name="adj2" fmla="val 15687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p:nvPr/>
          </p:nvCxnSpPr>
          <p:spPr>
            <a:xfrm>
              <a:off x="1234440" y="3776472"/>
              <a:ext cx="4572000" cy="21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589044" y="428988"/>
            <a:ext cx="7919484" cy="6693408"/>
            <a:chOff x="-2113044" y="428988"/>
            <a:chExt cx="7919484" cy="6693408"/>
          </a:xfrm>
        </p:grpSpPr>
        <p:sp>
          <p:nvSpPr>
            <p:cNvPr id="181" name="Arc 180"/>
            <p:cNvSpPr>
              <a:spLocks noChangeAspect="1"/>
            </p:cNvSpPr>
            <p:nvPr/>
          </p:nvSpPr>
          <p:spPr>
            <a:xfrm>
              <a:off x="-2113044" y="428988"/>
              <a:ext cx="6693408" cy="6693408"/>
            </a:xfrm>
            <a:prstGeom prst="arc">
              <a:avLst>
                <a:gd name="adj1" fmla="val 142"/>
                <a:gd name="adj2" fmla="val 4602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TextBox 146"/>
            <p:cNvSpPr txBox="1"/>
            <p:nvPr/>
          </p:nvSpPr>
          <p:spPr bwMode="auto">
            <a:xfrm>
              <a:off x="4038600" y="3890546"/>
              <a:ext cx="515112" cy="338554"/>
            </a:xfrm>
            <a:prstGeom prst="rect">
              <a:avLst/>
            </a:prstGeom>
            <a:solidFill>
              <a:schemeClr val="bg1"/>
            </a:solidFill>
            <a:ln w="9525">
              <a:noFill/>
              <a:miter lim="800000"/>
              <a:headEnd/>
              <a:tailEnd/>
            </a:ln>
          </p:spPr>
          <p:txBody>
            <a:bodyPr wrap="square" rtlCol="0">
              <a:spAutoFit/>
            </a:bodyPr>
            <a:lstStyle/>
            <a:p>
              <a:pPr algn="ctr"/>
              <a:r>
                <a:rPr lang="en-US" sz="1600" b="1" i="1" dirty="0">
                  <a:latin typeface="Symbol" pitchFamily="18" charset="2"/>
                </a:rPr>
                <a:t>q </a:t>
              </a:r>
              <a:r>
                <a:rPr lang="en-US" sz="1600" b="1" i="1" dirty="0">
                  <a:latin typeface="+mj-lt"/>
                </a:rPr>
                <a:t>'</a:t>
              </a:r>
              <a:r>
                <a:rPr lang="en-US" sz="1600" b="1" baseline="-25000" dirty="0">
                  <a:latin typeface="Times New Roman" pitchFamily="18" charset="0"/>
                  <a:cs typeface="Times New Roman" pitchFamily="18" charset="0"/>
                </a:rPr>
                <a:t>1</a:t>
              </a:r>
            </a:p>
          </p:txBody>
        </p:sp>
        <p:cxnSp>
          <p:nvCxnSpPr>
            <p:cNvPr id="135" name="Straight Connector 134"/>
            <p:cNvCxnSpPr/>
            <p:nvPr/>
          </p:nvCxnSpPr>
          <p:spPr>
            <a:xfrm>
              <a:off x="1234440" y="3776472"/>
              <a:ext cx="4572000" cy="6126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271956" y="1289987"/>
            <a:ext cx="7058485" cy="4974336"/>
            <a:chOff x="-1252045" y="1289987"/>
            <a:chExt cx="7058485" cy="4974336"/>
          </a:xfrm>
        </p:grpSpPr>
        <p:cxnSp>
          <p:nvCxnSpPr>
            <p:cNvPr id="136" name="Straight Connector 135"/>
            <p:cNvCxnSpPr/>
            <p:nvPr/>
          </p:nvCxnSpPr>
          <p:spPr>
            <a:xfrm>
              <a:off x="1234440" y="3776472"/>
              <a:ext cx="4572000" cy="1024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bwMode="auto">
            <a:xfrm>
              <a:off x="3218688" y="3852446"/>
              <a:ext cx="475488" cy="338554"/>
            </a:xfrm>
            <a:prstGeom prst="rect">
              <a:avLst/>
            </a:prstGeom>
            <a:solidFill>
              <a:schemeClr val="bg1"/>
            </a:solidFill>
            <a:ln w="9525">
              <a:noFill/>
              <a:miter lim="800000"/>
              <a:headEnd/>
              <a:tailEnd/>
            </a:ln>
          </p:spPr>
          <p:txBody>
            <a:bodyPr wrap="square" rtlCol="0">
              <a:spAutoFit/>
            </a:bodyPr>
            <a:lstStyle/>
            <a:p>
              <a:pPr algn="ctr"/>
              <a:r>
                <a:rPr lang="en-US" sz="1600" b="1" i="1" dirty="0">
                  <a:latin typeface="Symbol" pitchFamily="18" charset="2"/>
                </a:rPr>
                <a:t>q </a:t>
              </a:r>
              <a:r>
                <a:rPr lang="en-US" sz="1600" b="1" i="1" dirty="0">
                  <a:latin typeface="+mj-lt"/>
                </a:rPr>
                <a:t>'</a:t>
              </a:r>
              <a:r>
                <a:rPr lang="en-US" sz="1600" b="1" baseline="-25000" dirty="0">
                  <a:latin typeface="Times New Roman" pitchFamily="18" charset="0"/>
                  <a:cs typeface="Times New Roman" pitchFamily="18" charset="0"/>
                </a:rPr>
                <a:t>2</a:t>
              </a:r>
            </a:p>
          </p:txBody>
        </p:sp>
        <p:sp>
          <p:nvSpPr>
            <p:cNvPr id="180" name="Arc 179"/>
            <p:cNvSpPr>
              <a:spLocks noChangeAspect="1"/>
            </p:cNvSpPr>
            <p:nvPr/>
          </p:nvSpPr>
          <p:spPr>
            <a:xfrm>
              <a:off x="-1252045" y="1289987"/>
              <a:ext cx="4974336" cy="4974336"/>
            </a:xfrm>
            <a:prstGeom prst="arc">
              <a:avLst>
                <a:gd name="adj1" fmla="val 21594893"/>
                <a:gd name="adj2" fmla="val 7524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1" name="Group 210"/>
          <p:cNvGrpSpPr/>
          <p:nvPr/>
        </p:nvGrpSpPr>
        <p:grpSpPr>
          <a:xfrm>
            <a:off x="2971800" y="3773686"/>
            <a:ext cx="4358640" cy="2977488"/>
            <a:chOff x="1447800" y="3773686"/>
            <a:chExt cx="4358640" cy="2977488"/>
          </a:xfrm>
        </p:grpSpPr>
        <p:sp>
          <p:nvSpPr>
            <p:cNvPr id="142" name="TextBox 141"/>
            <p:cNvSpPr txBox="1"/>
            <p:nvPr/>
          </p:nvSpPr>
          <p:spPr bwMode="auto">
            <a:xfrm>
              <a:off x="1447800" y="6166399"/>
              <a:ext cx="3946842" cy="584775"/>
            </a:xfrm>
            <a:prstGeom prst="rect">
              <a:avLst/>
            </a:prstGeom>
            <a:noFill/>
            <a:ln w="9525">
              <a:noFill/>
              <a:miter lim="800000"/>
              <a:headEnd/>
              <a:tailEnd/>
            </a:ln>
          </p:spPr>
          <p:txBody>
            <a:bodyPr wrap="square" rtlCol="0">
              <a:spAutoFit/>
            </a:bodyPr>
            <a:lstStyle/>
            <a:p>
              <a:pPr algn="ctr"/>
              <a:r>
                <a:rPr lang="en-US" sz="1600" i="1" dirty="0" err="1">
                  <a:latin typeface="+mj-lt"/>
                </a:rPr>
                <a:t>y'</a:t>
              </a:r>
              <a:r>
                <a:rPr lang="en-US" sz="1600" i="1" baseline="-25000" dirty="0" err="1">
                  <a:latin typeface="+mj-lt"/>
                </a:rPr>
                <a:t>m</a:t>
              </a:r>
              <a:r>
                <a:rPr lang="en-US" sz="1600" i="1" dirty="0">
                  <a:latin typeface="+mj-lt"/>
                </a:rPr>
                <a:t> </a:t>
              </a:r>
              <a:r>
                <a:rPr lang="en-US" sz="1600" dirty="0">
                  <a:latin typeface="+mj-lt"/>
                </a:rPr>
                <a:t>= distance along screen from center to </a:t>
              </a:r>
              <a:r>
                <a:rPr lang="en-US" sz="1600" dirty="0" err="1">
                  <a:latin typeface="+mj-lt"/>
                </a:rPr>
                <a:t>m</a:t>
              </a:r>
              <a:r>
                <a:rPr lang="en-US" sz="1600" baseline="30000" dirty="0" err="1">
                  <a:latin typeface="+mj-lt"/>
                </a:rPr>
                <a:t>th</a:t>
              </a:r>
              <a:r>
                <a:rPr lang="en-US" sz="1600" dirty="0">
                  <a:latin typeface="+mj-lt"/>
                </a:rPr>
                <a:t> dark patch</a:t>
              </a:r>
            </a:p>
          </p:txBody>
        </p:sp>
        <p:sp>
          <p:nvSpPr>
            <p:cNvPr id="170" name="Rectangle 169"/>
            <p:cNvSpPr/>
            <p:nvPr/>
          </p:nvSpPr>
          <p:spPr>
            <a:xfrm>
              <a:off x="5730240" y="3773686"/>
              <a:ext cx="76200" cy="2679192"/>
            </a:xfrm>
            <a:prstGeom prst="rect">
              <a:avLst/>
            </a:prstGeom>
            <a:solidFill>
              <a:srgbClr val="A6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 Brace 186"/>
            <p:cNvSpPr/>
            <p:nvPr/>
          </p:nvSpPr>
          <p:spPr>
            <a:xfrm>
              <a:off x="5266388" y="3773686"/>
              <a:ext cx="540052" cy="2679192"/>
            </a:xfrm>
            <a:prstGeom prst="leftBrace">
              <a:avLst>
                <a:gd name="adj1" fmla="val 8333"/>
                <a:gd name="adj2" fmla="val 94633"/>
              </a:avLst>
            </a:prstGeom>
            <a:ln w="19050">
              <a:solidFill>
                <a:srgbClr val="A67A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0" name="Group 209"/>
          <p:cNvGrpSpPr/>
          <p:nvPr/>
        </p:nvGrpSpPr>
        <p:grpSpPr>
          <a:xfrm>
            <a:off x="3091788" y="3772816"/>
            <a:ext cx="4147212" cy="2479225"/>
            <a:chOff x="1567788" y="3772815"/>
            <a:chExt cx="4147212" cy="2479225"/>
          </a:xfrm>
        </p:grpSpPr>
        <p:sp>
          <p:nvSpPr>
            <p:cNvPr id="140" name="TextBox 139"/>
            <p:cNvSpPr txBox="1"/>
            <p:nvPr/>
          </p:nvSpPr>
          <p:spPr bwMode="auto">
            <a:xfrm>
              <a:off x="1567788" y="5029200"/>
              <a:ext cx="3826854" cy="584775"/>
            </a:xfrm>
            <a:prstGeom prst="rect">
              <a:avLst/>
            </a:prstGeom>
            <a:noFill/>
            <a:ln w="9525">
              <a:noFill/>
              <a:miter lim="800000"/>
              <a:headEnd/>
              <a:tailEnd/>
            </a:ln>
          </p:spPr>
          <p:txBody>
            <a:bodyPr wrap="square" rtlCol="0">
              <a:spAutoFit/>
            </a:bodyPr>
            <a:lstStyle/>
            <a:p>
              <a:pPr algn="ctr"/>
              <a:r>
                <a:rPr lang="en-US" sz="1600" i="1" dirty="0" err="1">
                  <a:latin typeface="+mj-lt"/>
                </a:rPr>
                <a:t>y</a:t>
              </a:r>
              <a:r>
                <a:rPr lang="en-US" sz="1600" i="1" baseline="-25000" dirty="0" err="1">
                  <a:latin typeface="+mj-lt"/>
                </a:rPr>
                <a:t>m</a:t>
              </a:r>
              <a:r>
                <a:rPr lang="en-US" sz="1600" i="1" dirty="0">
                  <a:latin typeface="+mj-lt"/>
                </a:rPr>
                <a:t> </a:t>
              </a:r>
              <a:r>
                <a:rPr lang="en-US" sz="1600" dirty="0">
                  <a:latin typeface="+mj-lt"/>
                </a:rPr>
                <a:t>= distance along screen from center to </a:t>
              </a:r>
              <a:r>
                <a:rPr lang="en-US" sz="1600" dirty="0" err="1">
                  <a:latin typeface="+mj-lt"/>
                </a:rPr>
                <a:t>m</a:t>
              </a:r>
              <a:r>
                <a:rPr lang="en-US" sz="1600" baseline="30000" dirty="0" err="1">
                  <a:latin typeface="+mj-lt"/>
                </a:rPr>
                <a:t>th</a:t>
              </a:r>
              <a:r>
                <a:rPr lang="en-US" sz="1600" dirty="0">
                  <a:latin typeface="+mj-lt"/>
                </a:rPr>
                <a:t> bright patch</a:t>
              </a:r>
            </a:p>
          </p:txBody>
        </p:sp>
        <p:sp>
          <p:nvSpPr>
            <p:cNvPr id="171" name="Rectangle 170"/>
            <p:cNvSpPr/>
            <p:nvPr/>
          </p:nvSpPr>
          <p:spPr>
            <a:xfrm>
              <a:off x="5638800" y="3772815"/>
              <a:ext cx="76200" cy="2468880"/>
            </a:xfrm>
            <a:prstGeom prst="rect">
              <a:avLst/>
            </a:prstGeom>
            <a:solidFill>
              <a:srgbClr val="293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 Brace 188"/>
            <p:cNvSpPr/>
            <p:nvPr/>
          </p:nvSpPr>
          <p:spPr>
            <a:xfrm>
              <a:off x="5266388" y="3783160"/>
              <a:ext cx="304800" cy="2468880"/>
            </a:xfrm>
            <a:prstGeom prst="leftBrace">
              <a:avLst>
                <a:gd name="adj1" fmla="val 8333"/>
                <a:gd name="adj2" fmla="val 57227"/>
              </a:avLst>
            </a:prstGeom>
            <a:ln w="19050">
              <a:solidFill>
                <a:srgbClr val="293F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 name="Group 202"/>
          <p:cNvGrpSpPr/>
          <p:nvPr/>
        </p:nvGrpSpPr>
        <p:grpSpPr>
          <a:xfrm>
            <a:off x="-990600" y="27432"/>
            <a:ext cx="8321040" cy="7498080"/>
            <a:chOff x="-2514600" y="27432"/>
            <a:chExt cx="8321040" cy="7498080"/>
          </a:xfrm>
        </p:grpSpPr>
        <p:sp>
          <p:nvSpPr>
            <p:cNvPr id="144" name="TextBox 143"/>
            <p:cNvSpPr txBox="1"/>
            <p:nvPr/>
          </p:nvSpPr>
          <p:spPr bwMode="auto">
            <a:xfrm>
              <a:off x="4648200" y="3437918"/>
              <a:ext cx="457200" cy="338554"/>
            </a:xfrm>
            <a:prstGeom prst="rect">
              <a:avLst/>
            </a:prstGeom>
            <a:solidFill>
              <a:schemeClr val="bg1"/>
            </a:solidFill>
            <a:ln w="9525">
              <a:noFill/>
              <a:miter lim="800000"/>
              <a:headEnd/>
              <a:tailEnd/>
            </a:ln>
          </p:spPr>
          <p:txBody>
            <a:bodyPr wrap="square" rtlCol="0">
              <a:spAutoFit/>
            </a:bodyPr>
            <a:lstStyle/>
            <a:p>
              <a:pPr algn="ctr"/>
              <a:r>
                <a:rPr lang="en-US" sz="1600" b="1" i="1" dirty="0">
                  <a:latin typeface="Symbol" pitchFamily="18" charset="2"/>
                </a:rPr>
                <a:t>q</a:t>
              </a:r>
              <a:r>
                <a:rPr lang="en-US" sz="1600" b="1" baseline="-25000" dirty="0">
                  <a:latin typeface="Times New Roman" pitchFamily="18" charset="0"/>
                  <a:cs typeface="Times New Roman" pitchFamily="18" charset="0"/>
                </a:rPr>
                <a:t>1</a:t>
              </a:r>
            </a:p>
          </p:txBody>
        </p:sp>
        <p:cxnSp>
          <p:nvCxnSpPr>
            <p:cNvPr id="116" name="Straight Connector 115"/>
            <p:cNvCxnSpPr/>
            <p:nvPr/>
          </p:nvCxnSpPr>
          <p:spPr>
            <a:xfrm flipV="1">
              <a:off x="1234440" y="3364992"/>
              <a:ext cx="4572000" cy="411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Arc 175"/>
            <p:cNvSpPr>
              <a:spLocks noChangeAspect="1"/>
            </p:cNvSpPr>
            <p:nvPr/>
          </p:nvSpPr>
          <p:spPr>
            <a:xfrm>
              <a:off x="-2514600" y="27432"/>
              <a:ext cx="7498080" cy="7498080"/>
            </a:xfrm>
            <a:prstGeom prst="arc">
              <a:avLst>
                <a:gd name="adj1" fmla="val 2128863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2" name="Group 201"/>
          <p:cNvGrpSpPr/>
          <p:nvPr/>
        </p:nvGrpSpPr>
        <p:grpSpPr>
          <a:xfrm>
            <a:off x="2758440" y="1828800"/>
            <a:ext cx="4572000" cy="1947672"/>
            <a:chOff x="1234440" y="1828800"/>
            <a:chExt cx="4572000" cy="1947672"/>
          </a:xfrm>
        </p:grpSpPr>
        <p:sp>
          <p:nvSpPr>
            <p:cNvPr id="141" name="TextBox 140"/>
            <p:cNvSpPr txBox="1"/>
            <p:nvPr/>
          </p:nvSpPr>
          <p:spPr bwMode="auto">
            <a:xfrm>
              <a:off x="1460608" y="1828800"/>
              <a:ext cx="4119664" cy="338554"/>
            </a:xfrm>
            <a:prstGeom prst="rect">
              <a:avLst/>
            </a:prstGeom>
            <a:noFill/>
            <a:ln w="9525">
              <a:noFill/>
              <a:miter lim="800000"/>
              <a:headEnd/>
              <a:tailEnd/>
            </a:ln>
          </p:spPr>
          <p:txBody>
            <a:bodyPr wrap="square" rtlCol="0">
              <a:spAutoFit/>
            </a:bodyPr>
            <a:lstStyle/>
            <a:p>
              <a:pPr algn="ctr"/>
              <a:r>
                <a:rPr lang="en-US" sz="1600" i="1" dirty="0" err="1">
                  <a:latin typeface="Symbol" pitchFamily="18" charset="2"/>
                </a:rPr>
                <a:t>q</a:t>
              </a:r>
              <a:r>
                <a:rPr lang="en-US" sz="1600" i="1" baseline="-25000" dirty="0" err="1">
                  <a:latin typeface="+mj-lt"/>
                </a:rPr>
                <a:t>m</a:t>
              </a:r>
              <a:r>
                <a:rPr lang="en-US" sz="1600" i="1" dirty="0">
                  <a:latin typeface="+mj-lt"/>
                </a:rPr>
                <a:t> </a:t>
              </a:r>
              <a:r>
                <a:rPr lang="en-US" sz="1600" dirty="0">
                  <a:latin typeface="+mj-lt"/>
                </a:rPr>
                <a:t>= angle from center to </a:t>
              </a:r>
              <a:r>
                <a:rPr lang="en-US" sz="1600" dirty="0" err="1">
                  <a:latin typeface="+mj-lt"/>
                </a:rPr>
                <a:t>m</a:t>
              </a:r>
              <a:r>
                <a:rPr lang="en-US" sz="1600" baseline="30000" dirty="0" err="1">
                  <a:latin typeface="+mj-lt"/>
                </a:rPr>
                <a:t>th</a:t>
              </a:r>
              <a:r>
                <a:rPr lang="en-US" sz="1600" dirty="0">
                  <a:latin typeface="+mj-lt"/>
                </a:rPr>
                <a:t> bright patch</a:t>
              </a:r>
            </a:p>
          </p:txBody>
        </p:sp>
        <p:cxnSp>
          <p:nvCxnSpPr>
            <p:cNvPr id="52" name="Straight Connector 51"/>
            <p:cNvCxnSpPr/>
            <p:nvPr/>
          </p:nvCxnSpPr>
          <p:spPr>
            <a:xfrm>
              <a:off x="1234440" y="3776472"/>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350520" y="667512"/>
            <a:ext cx="7680960" cy="6217920"/>
            <a:chOff x="-1874520" y="667512"/>
            <a:chExt cx="7680960" cy="6217920"/>
          </a:xfrm>
        </p:grpSpPr>
        <p:cxnSp>
          <p:nvCxnSpPr>
            <p:cNvPr id="121" name="Straight Connector 120"/>
            <p:cNvCxnSpPr/>
            <p:nvPr/>
          </p:nvCxnSpPr>
          <p:spPr>
            <a:xfrm flipV="1">
              <a:off x="1234440" y="2953512"/>
              <a:ext cx="4572000" cy="822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bwMode="auto">
            <a:xfrm>
              <a:off x="3877056" y="3344254"/>
              <a:ext cx="457200" cy="338554"/>
            </a:xfrm>
            <a:prstGeom prst="rect">
              <a:avLst/>
            </a:prstGeom>
            <a:solidFill>
              <a:schemeClr val="bg1"/>
            </a:solidFill>
            <a:ln w="9525">
              <a:noFill/>
              <a:miter lim="800000"/>
              <a:headEnd/>
              <a:tailEnd/>
            </a:ln>
          </p:spPr>
          <p:txBody>
            <a:bodyPr wrap="square" rtlCol="0">
              <a:spAutoFit/>
            </a:bodyPr>
            <a:lstStyle/>
            <a:p>
              <a:pPr algn="ctr"/>
              <a:r>
                <a:rPr lang="en-US" sz="1600" b="1" i="1" dirty="0">
                  <a:latin typeface="Symbol" pitchFamily="18" charset="2"/>
                </a:rPr>
                <a:t>q</a:t>
              </a:r>
              <a:r>
                <a:rPr lang="en-US" sz="1600" b="1" baseline="-25000" dirty="0">
                  <a:latin typeface="Times New Roman" pitchFamily="18" charset="0"/>
                  <a:cs typeface="Times New Roman" pitchFamily="18" charset="0"/>
                </a:rPr>
                <a:t>2</a:t>
              </a:r>
            </a:p>
          </p:txBody>
        </p:sp>
        <p:sp>
          <p:nvSpPr>
            <p:cNvPr id="178" name="Arc 177"/>
            <p:cNvSpPr>
              <a:spLocks noChangeAspect="1"/>
            </p:cNvSpPr>
            <p:nvPr/>
          </p:nvSpPr>
          <p:spPr>
            <a:xfrm>
              <a:off x="-1874520" y="667512"/>
              <a:ext cx="6217920" cy="6217920"/>
            </a:xfrm>
            <a:prstGeom prst="arc">
              <a:avLst>
                <a:gd name="adj1" fmla="val 2098699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 name="Group 204"/>
          <p:cNvGrpSpPr/>
          <p:nvPr/>
        </p:nvGrpSpPr>
        <p:grpSpPr>
          <a:xfrm>
            <a:off x="524552" y="1548087"/>
            <a:ext cx="6805888" cy="4462272"/>
            <a:chOff x="-999448" y="1548087"/>
            <a:chExt cx="6805888" cy="4462272"/>
          </a:xfrm>
        </p:grpSpPr>
        <p:cxnSp>
          <p:nvCxnSpPr>
            <p:cNvPr id="122" name="Straight Connector 121"/>
            <p:cNvCxnSpPr/>
            <p:nvPr/>
          </p:nvCxnSpPr>
          <p:spPr>
            <a:xfrm flipV="1">
              <a:off x="1234440" y="2542032"/>
              <a:ext cx="4572000" cy="1234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bwMode="auto">
            <a:xfrm>
              <a:off x="2990088" y="3352800"/>
              <a:ext cx="457200" cy="338554"/>
            </a:xfrm>
            <a:prstGeom prst="rect">
              <a:avLst/>
            </a:prstGeom>
            <a:solidFill>
              <a:schemeClr val="bg1"/>
            </a:solidFill>
            <a:ln w="9525">
              <a:noFill/>
              <a:miter lim="800000"/>
              <a:headEnd/>
              <a:tailEnd/>
            </a:ln>
          </p:spPr>
          <p:txBody>
            <a:bodyPr wrap="square" rtlCol="0">
              <a:spAutoFit/>
            </a:bodyPr>
            <a:lstStyle/>
            <a:p>
              <a:pPr algn="ctr"/>
              <a:r>
                <a:rPr lang="en-US" sz="1600" b="1" i="1" dirty="0">
                  <a:latin typeface="Symbol" pitchFamily="18" charset="2"/>
                </a:rPr>
                <a:t>q</a:t>
              </a:r>
              <a:r>
                <a:rPr lang="en-US" sz="1600" b="1" baseline="-25000" dirty="0">
                  <a:latin typeface="Times New Roman" pitchFamily="18" charset="0"/>
                  <a:cs typeface="Times New Roman" pitchFamily="18" charset="0"/>
                </a:rPr>
                <a:t>3</a:t>
              </a:r>
            </a:p>
          </p:txBody>
        </p:sp>
        <p:sp>
          <p:nvSpPr>
            <p:cNvPr id="179" name="Arc 178"/>
            <p:cNvSpPr>
              <a:spLocks noChangeAspect="1"/>
            </p:cNvSpPr>
            <p:nvPr/>
          </p:nvSpPr>
          <p:spPr>
            <a:xfrm>
              <a:off x="-999448" y="1548087"/>
              <a:ext cx="4462272" cy="4462272"/>
            </a:xfrm>
            <a:prstGeom prst="arc">
              <a:avLst>
                <a:gd name="adj1" fmla="val 2069444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19</a:t>
            </a:fld>
            <a:endParaRPr lang="en-US"/>
          </a:p>
        </p:txBody>
      </p:sp>
    </p:spTree>
    <p:custDataLst>
      <p:tags r:id="rId1"/>
    </p:custDataLst>
    <p:extLst>
      <p:ext uri="{BB962C8B-B14F-4D97-AF65-F5344CB8AC3E}">
        <p14:creationId xmlns:p14="http://schemas.microsoft.com/office/powerpoint/2010/main" val="20458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43" grpId="0"/>
    </p:bld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1" y="1981200"/>
            <a:ext cx="4980181" cy="3352800"/>
          </a:xfrm>
          <a:prstGeom prst="rect">
            <a:avLst/>
          </a:prstGeom>
        </p:spPr>
      </p:pic>
      <p:sp>
        <p:nvSpPr>
          <p:cNvPr id="8" name="Title 6"/>
          <p:cNvSpPr txBox="1">
            <a:spLocks/>
          </p:cNvSpPr>
          <p:nvPr/>
        </p:nvSpPr>
        <p:spPr>
          <a:xfrm>
            <a:off x="1981200" y="274638"/>
            <a:ext cx="8229600" cy="868362"/>
          </a:xfrm>
          <a:prstGeom prst="rect">
            <a:avLst/>
          </a:prstGeom>
        </p:spPr>
        <p:txBody>
          <a:bodyPr/>
          <a:lstStyle>
            <a:lvl1pPr algn="ctr" rtl="0" eaLnBrk="0" fontAlgn="base" hangingPunct="0">
              <a:spcBef>
                <a:spcPct val="0"/>
              </a:spcBef>
              <a:spcAft>
                <a:spcPct val="0"/>
              </a:spcAft>
              <a:defRPr sz="4400" kern="1200">
                <a:solidFill>
                  <a:schemeClr val="tx1"/>
                </a:solidFill>
                <a:latin typeface="Arial" pitchFamily="34" charset="0"/>
                <a:ea typeface="Arial" pitchFamily="-112" charset="0"/>
                <a:cs typeface="Arial" pitchFamily="34" charset="0"/>
              </a:defRPr>
            </a:lvl1pPr>
            <a:lvl2pPr algn="ctr" rtl="0" eaLnBrk="0" fontAlgn="base" hangingPunct="0">
              <a:spcBef>
                <a:spcPct val="0"/>
              </a:spcBef>
              <a:spcAft>
                <a:spcPct val="0"/>
              </a:spcAft>
              <a:defRPr sz="4400">
                <a:solidFill>
                  <a:schemeClr val="tx1"/>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1"/>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1"/>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1"/>
                </a:solidFill>
                <a:latin typeface="Arial" charset="0"/>
                <a:ea typeface="Arial" pitchFamily="-112"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latin typeface="Arial" charset="0"/>
                <a:cs typeface="Arial" charset="0"/>
              </a:rPr>
              <a:t>Wave Features</a:t>
            </a:r>
          </a:p>
        </p:txBody>
      </p:sp>
      <mc:AlternateContent xmlns:mc="http://schemas.openxmlformats.org/markup-compatibility/2006" xmlns:a14="http://schemas.microsoft.com/office/drawing/2010/main">
        <mc:Choice Requires="a14">
          <p:sp>
            <p:nvSpPr>
              <p:cNvPr id="9" name="TextBox 8"/>
              <p:cNvSpPr txBox="1"/>
              <p:nvPr/>
            </p:nvSpPr>
            <p:spPr bwMode="auto">
              <a:xfrm>
                <a:off x="7162801" y="1447801"/>
                <a:ext cx="3048000" cy="489364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b="1" dirty="0">
                    <a:latin typeface="+mj-lt"/>
                  </a:rPr>
                  <a:t>Wavelength (</a:t>
                </a:r>
                <a14:m>
                  <m:oMath xmlns:m="http://schemas.openxmlformats.org/officeDocument/2006/math">
                    <m:r>
                      <a:rPr lang="en-US" sz="2400" b="1" i="1">
                        <a:latin typeface="Cambria Math" panose="02040503050406030204" pitchFamily="18" charset="0"/>
                        <a:ea typeface="Cambria Math" panose="02040503050406030204" pitchFamily="18" charset="0"/>
                      </a:rPr>
                      <m:t>𝝀</m:t>
                    </m:r>
                  </m:oMath>
                </a14:m>
                <a:r>
                  <a:rPr lang="en-US" sz="2400" b="1" dirty="0">
                    <a:latin typeface="+mj-lt"/>
                  </a:rPr>
                  <a:t>)</a:t>
                </a:r>
              </a:p>
              <a:p>
                <a:pPr algn="ctr">
                  <a:defRPr/>
                </a:pPr>
                <a:r>
                  <a:rPr lang="en-US" sz="2400" dirty="0">
                    <a:latin typeface="+mj-lt"/>
                  </a:rPr>
                  <a:t>length of a wave [units: m]</a:t>
                </a:r>
              </a:p>
              <a:p>
                <a:pPr algn="ctr">
                  <a:defRPr/>
                </a:pPr>
                <a:r>
                  <a:rPr lang="en-US" sz="2000" i="1" dirty="0">
                    <a:latin typeface="+mj-lt"/>
                  </a:rPr>
                  <a:t>(measured from one point on a cycle to the corresponding point in an adjacent cycle)</a:t>
                </a:r>
              </a:p>
              <a:p>
                <a:pPr algn="ctr">
                  <a:defRPr/>
                </a:pPr>
                <a:r>
                  <a:rPr lang="en-US" sz="2400" dirty="0">
                    <a:latin typeface="+mj-lt"/>
                  </a:rPr>
                  <a:t> </a:t>
                </a:r>
              </a:p>
              <a:p>
                <a:pPr marL="342900" indent="-342900">
                  <a:buFont typeface="Arial" panose="020B0604020202020204" pitchFamily="34" charset="0"/>
                  <a:buChar char="•"/>
                  <a:defRPr/>
                </a:pPr>
                <a:r>
                  <a:rPr lang="en-US" sz="2400" b="1" dirty="0">
                    <a:latin typeface="+mj-lt"/>
                  </a:rPr>
                  <a:t>Frequency (f)</a:t>
                </a:r>
              </a:p>
              <a:p>
                <a:pPr algn="ctr">
                  <a:defRPr/>
                </a:pPr>
                <a:r>
                  <a:rPr lang="en-US" sz="2400" dirty="0">
                    <a:latin typeface="+mj-lt"/>
                  </a:rPr>
                  <a:t>rate of wave generation</a:t>
                </a:r>
              </a:p>
              <a:p>
                <a:pPr algn="ctr">
                  <a:defRPr/>
                </a:pPr>
                <a:r>
                  <a:rPr lang="en-US" sz="2400" dirty="0">
                    <a:latin typeface="+mj-lt"/>
                  </a:rPr>
                  <a:t>[units: Hz or 1/s]</a:t>
                </a:r>
              </a:p>
              <a:p>
                <a:pPr algn="ctr">
                  <a:defRPr/>
                </a:pPr>
                <a:r>
                  <a:rPr lang="en-US" sz="2000" i="1" dirty="0">
                    <a:latin typeface="+mj-lt"/>
                  </a:rPr>
                  <a:t>(how many times a wave is generated per second)</a:t>
                </a:r>
              </a:p>
            </p:txBody>
          </p:sp>
        </mc:Choice>
        <mc:Fallback xmlns="">
          <p:sp>
            <p:nvSpPr>
              <p:cNvPr id="9" name="TextBox 8"/>
              <p:cNvSpPr txBox="1">
                <a:spLocks noRot="1" noChangeAspect="1" noMove="1" noResize="1" noEditPoints="1" noAdjustHandles="1" noChangeArrowheads="1" noChangeShapeType="1" noTextEdit="1"/>
              </p:cNvSpPr>
              <p:nvPr/>
            </p:nvSpPr>
            <p:spPr bwMode="auto">
              <a:xfrm>
                <a:off x="7162801" y="1447801"/>
                <a:ext cx="3048000" cy="4893647"/>
              </a:xfrm>
              <a:prstGeom prst="rect">
                <a:avLst/>
              </a:prstGeom>
              <a:blipFill>
                <a:blip r:embed="rId5"/>
                <a:stretch>
                  <a:fillRect l="-2600" t="-873" r="-4000" b="-1372"/>
                </a:stretch>
              </a:blipFill>
              <a:ln w="9525">
                <a:noFill/>
                <a:miter lim="800000"/>
                <a:headEnd/>
                <a:tailEnd/>
              </a:ln>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pPr>
              <a:defRPr/>
            </a:pPr>
            <a:fld id="{C4352B7E-E502-419F-8635-42BBB54BD2AA}" type="slidenum">
              <a:rPr lang="en-US" smtClean="0"/>
              <a:pPr>
                <a:defRPr/>
              </a:pPr>
              <a:t>2</a:t>
            </a:fld>
            <a:endParaRPr lang="en-US" dirty="0"/>
          </a:p>
        </p:txBody>
      </p:sp>
    </p:spTree>
    <p:extLst>
      <p:ext uri="{BB962C8B-B14F-4D97-AF65-F5344CB8AC3E}">
        <p14:creationId xmlns:p14="http://schemas.microsoft.com/office/powerpoint/2010/main" val="1849369398"/>
      </p:ext>
    </p:extLst>
  </p:cSld>
  <p:clrMapOvr>
    <a:masterClrMapping/>
  </p:clrMapOvr>
  <p:transition spd="slow">
    <p:push dir="u"/>
  </p:transition>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le 1"/>
          <p:cNvSpPr>
            <a:spLocks noGrp="1"/>
          </p:cNvSpPr>
          <p:nvPr>
            <p:ph type="title"/>
          </p:nvPr>
        </p:nvSpPr>
        <p:spPr/>
        <p:txBody>
          <a:bodyPr rtlCol="0">
            <a:normAutofit fontScale="90000"/>
          </a:bodyPr>
          <a:lstStyle/>
          <a:p>
            <a:pPr eaLnBrk="1" fontAlgn="auto" hangingPunct="1">
              <a:spcAft>
                <a:spcPts val="0"/>
              </a:spcAft>
              <a:defRPr/>
            </a:pPr>
            <a:r>
              <a:rPr lang="en-US" dirty="0">
                <a:cs typeface="Arial" charset="0"/>
              </a:rPr>
              <a:t>Analysis of Young’s Double Slit</a:t>
            </a:r>
            <a:br>
              <a:rPr lang="en-US" dirty="0">
                <a:cs typeface="Arial" charset="0"/>
              </a:rPr>
            </a:br>
            <a:r>
              <a:rPr lang="en-US" sz="3600" dirty="0">
                <a:cs typeface="Arial" charset="0"/>
              </a:rPr>
              <a:t>Finding </a:t>
            </a:r>
            <a:r>
              <a:rPr lang="en-US" sz="3600" b="1" dirty="0">
                <a:cs typeface="Arial" charset="0"/>
              </a:rPr>
              <a:t>Bright</a:t>
            </a:r>
            <a:r>
              <a:rPr lang="en-US" sz="3600" dirty="0">
                <a:cs typeface="Arial" charset="0"/>
              </a:rPr>
              <a:t> Spots</a:t>
            </a:r>
            <a:endParaRPr lang="en-US" dirty="0">
              <a:cs typeface="Arial" charset="0"/>
            </a:endParaRPr>
          </a:p>
        </p:txBody>
      </p:sp>
      <p:cxnSp>
        <p:nvCxnSpPr>
          <p:cNvPr id="13" name="Straight Connector 12"/>
          <p:cNvCxnSpPr/>
          <p:nvPr/>
        </p:nvCxnSpPr>
        <p:spPr>
          <a:xfrm>
            <a:off x="2362200" y="2781300"/>
            <a:ext cx="7543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412" name="Group 45"/>
          <p:cNvGrpSpPr>
            <a:grpSpLocks/>
          </p:cNvGrpSpPr>
          <p:nvPr/>
        </p:nvGrpSpPr>
        <p:grpSpPr bwMode="auto">
          <a:xfrm>
            <a:off x="2438400" y="1660525"/>
            <a:ext cx="0" cy="2241550"/>
            <a:chOff x="914400" y="1661160"/>
            <a:chExt cx="0" cy="2240280"/>
          </a:xfrm>
        </p:grpSpPr>
        <p:cxnSp>
          <p:nvCxnSpPr>
            <p:cNvPr id="6" name="Straight Connector 5"/>
            <p:cNvCxnSpPr/>
            <p:nvPr/>
          </p:nvCxnSpPr>
          <p:spPr>
            <a:xfrm rot="5400000">
              <a:off x="457459" y="2118101"/>
              <a:ext cx="913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165" y="2781300"/>
              <a:ext cx="2284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7459" y="3444499"/>
              <a:ext cx="91388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rot="5400000">
            <a:off x="8267700" y="2857500"/>
            <a:ext cx="29718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9296400" y="1047690"/>
            <a:ext cx="1143000" cy="40011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i="1" dirty="0">
                <a:latin typeface="+mj-lt"/>
              </a:rPr>
              <a:t>screen</a:t>
            </a:r>
          </a:p>
        </p:txBody>
      </p:sp>
      <p:cxnSp>
        <p:nvCxnSpPr>
          <p:cNvPr id="25" name="Straight Arrow Connector 24"/>
          <p:cNvCxnSpPr/>
          <p:nvPr/>
        </p:nvCxnSpPr>
        <p:spPr>
          <a:xfrm flipV="1">
            <a:off x="2438400" y="2411413"/>
            <a:ext cx="7315200" cy="5334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438400" y="2411413"/>
            <a:ext cx="7315200" cy="20955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438400" y="2406650"/>
            <a:ext cx="7315200" cy="3746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18" name="TextBox 28"/>
          <p:cNvSpPr txBox="1">
            <a:spLocks noChangeArrowheads="1"/>
          </p:cNvSpPr>
          <p:nvPr/>
        </p:nvSpPr>
        <p:spPr bwMode="auto">
          <a:xfrm>
            <a:off x="7010400" y="2433638"/>
            <a:ext cx="38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Symbol" pitchFamily="18" charset="2"/>
              </a:rPr>
              <a:t>q</a:t>
            </a:r>
          </a:p>
        </p:txBody>
      </p:sp>
      <p:sp>
        <p:nvSpPr>
          <p:cNvPr id="32" name="Arc 31"/>
          <p:cNvSpPr/>
          <p:nvPr/>
        </p:nvSpPr>
        <p:spPr>
          <a:xfrm>
            <a:off x="6781800" y="2286000"/>
            <a:ext cx="685800" cy="685800"/>
          </a:xfrm>
          <a:prstGeom prst="arc">
            <a:avLst>
              <a:gd name="adj1" fmla="val 20590122"/>
              <a:gd name="adj2" fmla="val 15622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17420" name="Group 35"/>
          <p:cNvGrpSpPr>
            <a:grpSpLocks/>
          </p:cNvGrpSpPr>
          <p:nvPr/>
        </p:nvGrpSpPr>
        <p:grpSpPr bwMode="auto">
          <a:xfrm>
            <a:off x="2438400" y="3200401"/>
            <a:ext cx="7315200" cy="461963"/>
            <a:chOff x="1371600" y="3505200"/>
            <a:chExt cx="7315200" cy="461665"/>
          </a:xfrm>
        </p:grpSpPr>
        <p:cxnSp>
          <p:nvCxnSpPr>
            <p:cNvPr id="35" name="Straight Connector 34"/>
            <p:cNvCxnSpPr/>
            <p:nvPr/>
          </p:nvCxnSpPr>
          <p:spPr>
            <a:xfrm>
              <a:off x="1371600" y="373524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2971800" y="3505200"/>
              <a:ext cx="4114800" cy="461665"/>
            </a:xfrm>
            <a:prstGeom prst="rect">
              <a:avLst/>
            </a:prstGeom>
            <a:solidFill>
              <a:schemeClr val="bg1"/>
            </a:solidFill>
            <a:ln w="9525">
              <a:noFill/>
              <a:miter lim="800000"/>
              <a:headEnd/>
              <a:tailEnd/>
            </a:ln>
          </p:spPr>
          <p:txBody>
            <a:bodyPr>
              <a:spAutoFit/>
            </a:bodyPr>
            <a:lstStyle/>
            <a:p>
              <a:pPr algn="ctr" fontAlgn="auto">
                <a:spcBef>
                  <a:spcPts val="0"/>
                </a:spcBef>
                <a:spcAft>
                  <a:spcPts val="0"/>
                </a:spcAft>
                <a:defRPr/>
              </a:pPr>
              <a:r>
                <a:rPr lang="en-US" sz="2400" i="1" dirty="0">
                  <a:latin typeface="Times New Roman" pitchFamily="18" charset="0"/>
                  <a:cs typeface="Times New Roman" pitchFamily="18" charset="0"/>
                </a:rPr>
                <a:t>L</a:t>
              </a:r>
              <a:r>
                <a:rPr lang="en-US" sz="2400" dirty="0">
                  <a:latin typeface="+mj-lt"/>
                </a:rPr>
                <a:t> = length to viewing screen</a:t>
              </a:r>
              <a:endParaRPr lang="en-US" sz="2400" i="1" dirty="0">
                <a:latin typeface="+mj-lt"/>
              </a:endParaRPr>
            </a:p>
          </p:txBody>
        </p:sp>
      </p:grpSp>
      <p:grpSp>
        <p:nvGrpSpPr>
          <p:cNvPr id="17421" name="Group 36"/>
          <p:cNvGrpSpPr>
            <a:grpSpLocks/>
          </p:cNvGrpSpPr>
          <p:nvPr/>
        </p:nvGrpSpPr>
        <p:grpSpPr bwMode="auto">
          <a:xfrm>
            <a:off x="9829800" y="2362201"/>
            <a:ext cx="533400" cy="461963"/>
            <a:chOff x="1371600" y="3577234"/>
            <a:chExt cx="533400" cy="461367"/>
          </a:xfrm>
        </p:grpSpPr>
        <p:cxnSp>
          <p:nvCxnSpPr>
            <p:cNvPr id="38" name="Straight Connector 37"/>
            <p:cNvCxnSpPr/>
            <p:nvPr/>
          </p:nvCxnSpPr>
          <p:spPr>
            <a:xfrm>
              <a:off x="1371600" y="3620042"/>
              <a:ext cx="0" cy="37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57" name="TextBox 38"/>
            <p:cNvSpPr txBox="1">
              <a:spLocks noChangeArrowheads="1"/>
            </p:cNvSpPr>
            <p:nvPr/>
          </p:nvSpPr>
          <p:spPr bwMode="auto">
            <a:xfrm>
              <a:off x="1371600" y="3577234"/>
              <a:ext cx="533400" cy="46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a:latin typeface="Times New Roman" pitchFamily="18" charset="0"/>
                  <a:cs typeface="Times New Roman" pitchFamily="18" charset="0"/>
                </a:rPr>
                <a:t>y</a:t>
              </a:r>
              <a:r>
                <a:rPr lang="en-US" sz="2400" i="1" baseline="-25000">
                  <a:latin typeface="Times New Roman" pitchFamily="18" charset="0"/>
                  <a:cs typeface="Times New Roman" pitchFamily="18" charset="0"/>
                </a:rPr>
                <a:t>m</a:t>
              </a:r>
            </a:p>
          </p:txBody>
        </p:sp>
      </p:grpSp>
      <p:sp>
        <p:nvSpPr>
          <p:cNvPr id="40" name="TextBox 39"/>
          <p:cNvSpPr txBox="1"/>
          <p:nvPr/>
        </p:nvSpPr>
        <p:spPr bwMode="auto">
          <a:xfrm>
            <a:off x="2926724" y="3733801"/>
            <a:ext cx="6598276" cy="830997"/>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defRPr/>
            </a:pPr>
            <a:r>
              <a:rPr lang="en-US" sz="2400" dirty="0">
                <a:latin typeface="+mj-lt"/>
              </a:rPr>
              <a:t>For a bright spot the path length difference (</a:t>
            </a:r>
            <a:r>
              <a:rPr lang="el-GR" sz="2400" dirty="0">
                <a:latin typeface="Cambria Math" panose="02040503050406030204" pitchFamily="18" charset="0"/>
                <a:ea typeface="Cambria Math" panose="02040503050406030204" pitchFamily="18" charset="0"/>
              </a:rPr>
              <a:t>Δ</a:t>
            </a:r>
            <a:r>
              <a:rPr lang="en-US" sz="2400" dirty="0">
                <a:latin typeface="Cambria Math" panose="02040503050406030204" pitchFamily="18" charset="0"/>
                <a:ea typeface="Cambria Math" panose="02040503050406030204" pitchFamily="18" charset="0"/>
              </a:rPr>
              <a:t>r</a:t>
            </a:r>
            <a:r>
              <a:rPr lang="en-US" sz="2400" dirty="0">
                <a:latin typeface="+mj-lt"/>
              </a:rPr>
              <a:t>) must be a </a:t>
            </a:r>
            <a:r>
              <a:rPr lang="en-US" sz="2400" b="1" dirty="0">
                <a:solidFill>
                  <a:srgbClr val="FF0000"/>
                </a:solidFill>
                <a:latin typeface="+mj-lt"/>
              </a:rPr>
              <a:t>whole number </a:t>
            </a:r>
            <a:r>
              <a:rPr lang="en-US" sz="2400" dirty="0">
                <a:latin typeface="+mj-lt"/>
              </a:rPr>
              <a:t>of wavelengths:</a:t>
            </a:r>
          </a:p>
        </p:txBody>
      </p:sp>
      <p:sp>
        <p:nvSpPr>
          <p:cNvPr id="41" name="TextBox 40"/>
          <p:cNvSpPr txBox="1"/>
          <p:nvPr/>
        </p:nvSpPr>
        <p:spPr bwMode="auto">
          <a:xfrm>
            <a:off x="3048000" y="1905001"/>
            <a:ext cx="60960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Since </a:t>
            </a:r>
            <a:r>
              <a:rPr lang="en-US" sz="2400" i="1" dirty="0">
                <a:latin typeface="Times New Roman" pitchFamily="18" charset="0"/>
                <a:cs typeface="Times New Roman" pitchFamily="18" charset="0"/>
              </a:rPr>
              <a:t>L</a:t>
            </a:r>
            <a:r>
              <a:rPr lang="en-US" sz="2400" dirty="0">
                <a:latin typeface="Times New Roman" pitchFamily="18" charset="0"/>
                <a:cs typeface="Times New Roman" pitchFamily="18" charset="0"/>
              </a:rPr>
              <a:t> &gt;&gt;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a:t>
            </a:r>
            <a:r>
              <a:rPr lang="en-US" sz="2400" dirty="0">
                <a:latin typeface="+mj-lt"/>
              </a:rPr>
              <a:t>these lines are almost parallel</a:t>
            </a:r>
          </a:p>
        </p:txBody>
      </p:sp>
      <p:grpSp>
        <p:nvGrpSpPr>
          <p:cNvPr id="17424" name="Group 44"/>
          <p:cNvGrpSpPr>
            <a:grpSpLocks/>
          </p:cNvGrpSpPr>
          <p:nvPr/>
        </p:nvGrpSpPr>
        <p:grpSpPr bwMode="auto">
          <a:xfrm>
            <a:off x="1752600" y="2551114"/>
            <a:ext cx="457200" cy="460375"/>
            <a:chOff x="228600" y="2514600"/>
            <a:chExt cx="457200" cy="461665"/>
          </a:xfrm>
        </p:grpSpPr>
        <p:cxnSp>
          <p:nvCxnSpPr>
            <p:cNvPr id="43" name="Straight Connector 42"/>
            <p:cNvCxnSpPr/>
            <p:nvPr/>
          </p:nvCxnSpPr>
          <p:spPr>
            <a:xfrm>
              <a:off x="685800" y="2557582"/>
              <a:ext cx="0" cy="375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55" name="TextBox 43"/>
            <p:cNvSpPr txBox="1">
              <a:spLocks noChangeArrowheads="1"/>
            </p:cNvSpPr>
            <p:nvPr/>
          </p:nvSpPr>
          <p:spPr bwMode="auto">
            <a:xfrm>
              <a:off x="228600" y="2514600"/>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d</a:t>
              </a:r>
            </a:p>
          </p:txBody>
        </p:sp>
      </p:grpSp>
      <p:graphicFrame>
        <p:nvGraphicFramePr>
          <p:cNvPr id="3074" name="Object 5"/>
          <p:cNvGraphicFramePr>
            <a:graphicFrameLocks noChangeAspect="1"/>
          </p:cNvGraphicFramePr>
          <p:nvPr>
            <p:extLst>
              <p:ext uri="{D42A27DB-BD31-4B8C-83A1-F6EECF244321}">
                <p14:modId xmlns:p14="http://schemas.microsoft.com/office/powerpoint/2010/main" val="2015558639"/>
              </p:ext>
            </p:extLst>
          </p:nvPr>
        </p:nvGraphicFramePr>
        <p:xfrm>
          <a:off x="5537200" y="4724400"/>
          <a:ext cx="3302000" cy="406400"/>
        </p:xfrm>
        <a:graphic>
          <a:graphicData uri="http://schemas.openxmlformats.org/presentationml/2006/ole">
            <mc:AlternateContent xmlns:mc="http://schemas.openxmlformats.org/markup-compatibility/2006">
              <mc:Choice xmlns:v="urn:schemas-microsoft-com:vml" Requires="v">
                <p:oleObj spid="_x0000_s6242" name="Equation" r:id="rId4" imgW="1651000" imgH="203200" progId="Equation.3">
                  <p:embed/>
                </p:oleObj>
              </mc:Choice>
              <mc:Fallback>
                <p:oleObj name="Equation" r:id="rId4" imgW="1651000" imgH="203200" progId="Equation.3">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4724400"/>
                        <a:ext cx="3302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Rounded Rectangle 26"/>
          <p:cNvSpPr/>
          <p:nvPr/>
        </p:nvSpPr>
        <p:spPr>
          <a:xfrm>
            <a:off x="2286000" y="2438400"/>
            <a:ext cx="3810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51"/>
          <p:cNvGrpSpPr>
            <a:grpSpLocks/>
          </p:cNvGrpSpPr>
          <p:nvPr/>
        </p:nvGrpSpPr>
        <p:grpSpPr bwMode="auto">
          <a:xfrm>
            <a:off x="1524000" y="4668838"/>
            <a:ext cx="838200" cy="2189162"/>
            <a:chOff x="0" y="4668838"/>
            <a:chExt cx="838200" cy="2189162"/>
          </a:xfrm>
        </p:grpSpPr>
        <p:grpSp>
          <p:nvGrpSpPr>
            <p:cNvPr id="17447" name="Group 46"/>
            <p:cNvGrpSpPr>
              <a:grpSpLocks/>
            </p:cNvGrpSpPr>
            <p:nvPr/>
          </p:nvGrpSpPr>
          <p:grpSpPr bwMode="auto">
            <a:xfrm>
              <a:off x="838200" y="4668838"/>
              <a:ext cx="0" cy="2189162"/>
              <a:chOff x="838200" y="4668838"/>
              <a:chExt cx="0" cy="2189162"/>
            </a:xfrm>
          </p:grpSpPr>
          <p:cxnSp>
            <p:nvCxnSpPr>
              <p:cNvPr id="30" name="Straight Connector 29"/>
              <p:cNvCxnSpPr/>
              <p:nvPr/>
            </p:nvCxnSpPr>
            <p:spPr bwMode="auto">
              <a:xfrm rot="5400000">
                <a:off x="627856" y="4879182"/>
                <a:ext cx="4206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rot="5400000">
                <a:off x="528637" y="5764213"/>
                <a:ext cx="6191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rot="5400000">
                <a:off x="629444" y="6649244"/>
                <a:ext cx="4175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48" name="Group 66"/>
            <p:cNvGrpSpPr>
              <a:grpSpLocks/>
            </p:cNvGrpSpPr>
            <p:nvPr/>
          </p:nvGrpSpPr>
          <p:grpSpPr bwMode="auto">
            <a:xfrm>
              <a:off x="0" y="5272088"/>
              <a:ext cx="457200" cy="987425"/>
              <a:chOff x="0" y="5272350"/>
              <a:chExt cx="457200" cy="987552"/>
            </a:xfrm>
          </p:grpSpPr>
          <p:cxnSp>
            <p:nvCxnSpPr>
              <p:cNvPr id="65" name="Straight Connector 64"/>
              <p:cNvCxnSpPr/>
              <p:nvPr/>
            </p:nvCxnSpPr>
            <p:spPr bwMode="auto">
              <a:xfrm>
                <a:off x="457200" y="5272350"/>
                <a:ext cx="0" cy="987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50" name="TextBox 65"/>
              <p:cNvSpPr txBox="1">
                <a:spLocks noChangeArrowheads="1"/>
              </p:cNvSpPr>
              <p:nvPr/>
            </p:nvSpPr>
            <p:spPr bwMode="auto">
              <a:xfrm>
                <a:off x="0" y="5535909"/>
                <a:ext cx="457200" cy="46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Times New Roman" pitchFamily="18" charset="0"/>
                    <a:cs typeface="Times New Roman" pitchFamily="18" charset="0"/>
                  </a:rPr>
                  <a:t>d</a:t>
                </a:r>
              </a:p>
            </p:txBody>
          </p:sp>
        </p:grpSp>
      </p:grpSp>
      <p:grpSp>
        <p:nvGrpSpPr>
          <p:cNvPr id="12" name="Group 53"/>
          <p:cNvGrpSpPr>
            <a:grpSpLocks/>
          </p:cNvGrpSpPr>
          <p:nvPr/>
        </p:nvGrpSpPr>
        <p:grpSpPr bwMode="auto">
          <a:xfrm>
            <a:off x="1905000" y="4724401"/>
            <a:ext cx="630238" cy="1508125"/>
            <a:chOff x="381000" y="4724400"/>
            <a:chExt cx="630238" cy="1508125"/>
          </a:xfrm>
        </p:grpSpPr>
        <p:cxnSp>
          <p:nvCxnSpPr>
            <p:cNvPr id="57" name="Straight Connector 56"/>
            <p:cNvCxnSpPr/>
            <p:nvPr/>
          </p:nvCxnSpPr>
          <p:spPr>
            <a:xfrm>
              <a:off x="838200" y="5272088"/>
              <a:ext cx="173038" cy="960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444" name="Group 52"/>
            <p:cNvGrpSpPr>
              <a:grpSpLocks/>
            </p:cNvGrpSpPr>
            <p:nvPr/>
          </p:nvGrpSpPr>
          <p:grpSpPr bwMode="auto">
            <a:xfrm>
              <a:off x="381000" y="4724400"/>
              <a:ext cx="504825" cy="971550"/>
              <a:chOff x="381000" y="4724400"/>
              <a:chExt cx="504825" cy="971550"/>
            </a:xfrm>
          </p:grpSpPr>
          <p:sp>
            <p:nvSpPr>
              <p:cNvPr id="17445" name="TextBox 28"/>
              <p:cNvSpPr txBox="1">
                <a:spLocks noChangeArrowheads="1"/>
              </p:cNvSpPr>
              <p:nvPr/>
            </p:nvSpPr>
            <p:spPr bwMode="auto">
              <a:xfrm>
                <a:off x="381000" y="4724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Symbol" pitchFamily="18" charset="2"/>
                  </a:rPr>
                  <a:t>q</a:t>
                </a:r>
              </a:p>
            </p:txBody>
          </p:sp>
          <p:cxnSp>
            <p:nvCxnSpPr>
              <p:cNvPr id="70" name="Straight Arrow Connector 69"/>
              <p:cNvCxnSpPr>
                <a:stCxn id="17445" idx="2"/>
              </p:cNvCxnSpPr>
              <p:nvPr/>
            </p:nvCxnSpPr>
            <p:spPr>
              <a:xfrm rot="16200000" flipH="1">
                <a:off x="473869" y="5283994"/>
                <a:ext cx="509587" cy="314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5" name="Group 50"/>
          <p:cNvGrpSpPr>
            <a:grpSpLocks/>
          </p:cNvGrpSpPr>
          <p:nvPr/>
        </p:nvGrpSpPr>
        <p:grpSpPr bwMode="auto">
          <a:xfrm>
            <a:off x="2362200" y="4814888"/>
            <a:ext cx="2514600" cy="1585912"/>
            <a:chOff x="838200" y="4814888"/>
            <a:chExt cx="2514600" cy="1585912"/>
          </a:xfrm>
        </p:grpSpPr>
        <p:grpSp>
          <p:nvGrpSpPr>
            <p:cNvPr id="17436" name="Group 49"/>
            <p:cNvGrpSpPr>
              <a:grpSpLocks/>
            </p:cNvGrpSpPr>
            <p:nvPr/>
          </p:nvGrpSpPr>
          <p:grpSpPr bwMode="auto">
            <a:xfrm>
              <a:off x="838200" y="4814888"/>
              <a:ext cx="2501900" cy="1441450"/>
              <a:chOff x="838200" y="4814888"/>
              <a:chExt cx="2501900" cy="1441450"/>
            </a:xfrm>
          </p:grpSpPr>
          <p:cxnSp>
            <p:nvCxnSpPr>
              <p:cNvPr id="37" name="Straight Arrow Connector 36"/>
              <p:cNvCxnSpPr/>
              <p:nvPr/>
            </p:nvCxnSpPr>
            <p:spPr>
              <a:xfrm flipV="1">
                <a:off x="838200" y="5799138"/>
                <a:ext cx="2501900" cy="4572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838200" y="4814888"/>
                <a:ext cx="2501900" cy="4572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17437" name="Group 48"/>
            <p:cNvGrpSpPr>
              <a:grpSpLocks/>
            </p:cNvGrpSpPr>
            <p:nvPr/>
          </p:nvGrpSpPr>
          <p:grpSpPr bwMode="auto">
            <a:xfrm>
              <a:off x="838200" y="5715000"/>
              <a:ext cx="2514600" cy="685800"/>
              <a:chOff x="838200" y="5715000"/>
              <a:chExt cx="2514600" cy="685800"/>
            </a:xfrm>
          </p:grpSpPr>
          <p:sp>
            <p:nvSpPr>
              <p:cNvPr id="17438" name="TextBox 28"/>
              <p:cNvSpPr txBox="1">
                <a:spLocks noChangeArrowheads="1"/>
              </p:cNvSpPr>
              <p:nvPr/>
            </p:nvSpPr>
            <p:spPr bwMode="auto">
              <a:xfrm>
                <a:off x="2667000" y="5867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Symbol" pitchFamily="18" charset="2"/>
                  </a:rPr>
                  <a:t>q</a:t>
                </a:r>
              </a:p>
            </p:txBody>
          </p:sp>
          <p:cxnSp>
            <p:nvCxnSpPr>
              <p:cNvPr id="62" name="Straight Connector 61"/>
              <p:cNvCxnSpPr/>
              <p:nvPr/>
            </p:nvCxnSpPr>
            <p:spPr>
              <a:xfrm>
                <a:off x="838200" y="6256338"/>
                <a:ext cx="2514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a:off x="2438400" y="5715000"/>
                <a:ext cx="685800" cy="685800"/>
              </a:xfrm>
              <a:prstGeom prst="arc">
                <a:avLst>
                  <a:gd name="adj1" fmla="val 19395237"/>
                  <a:gd name="adj2" fmla="val 216036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cxnSp>
        <p:nvCxnSpPr>
          <p:cNvPr id="45" name="Straight Connector 44"/>
          <p:cNvCxnSpPr/>
          <p:nvPr/>
        </p:nvCxnSpPr>
        <p:spPr>
          <a:xfrm flipV="1">
            <a:off x="2362200" y="6229350"/>
            <a:ext cx="173038" cy="26988"/>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3075" name="Object 3"/>
          <p:cNvGraphicFramePr>
            <a:graphicFrameLocks noChangeAspect="1"/>
          </p:cNvGraphicFramePr>
          <p:nvPr/>
        </p:nvGraphicFramePr>
        <p:xfrm>
          <a:off x="2438400" y="6248400"/>
          <a:ext cx="1828800" cy="457200"/>
        </p:xfrm>
        <a:graphic>
          <a:graphicData uri="http://schemas.openxmlformats.org/presentationml/2006/ole">
            <mc:AlternateContent xmlns:mc="http://schemas.openxmlformats.org/markup-compatibility/2006">
              <mc:Choice xmlns:v="urn:schemas-microsoft-com:vml" Requires="v">
                <p:oleObj spid="_x0000_s6243" name="Equation" r:id="rId6" imgW="914400" imgH="228600" progId="Equation.3">
                  <p:embed/>
                </p:oleObj>
              </mc:Choice>
              <mc:Fallback>
                <p:oleObj name="Equation" r:id="rId6" imgW="914400" imgH="228600" progId="Equation.3">
                  <p:embed/>
                  <p:pic>
                    <p:nvPicPr>
                      <p:cNvPr id="307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6248400"/>
                        <a:ext cx="1828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 name="Group 54"/>
          <p:cNvGrpSpPr>
            <a:grpSpLocks/>
          </p:cNvGrpSpPr>
          <p:nvPr/>
        </p:nvGrpSpPr>
        <p:grpSpPr bwMode="auto">
          <a:xfrm>
            <a:off x="4876800" y="5156200"/>
            <a:ext cx="5791200" cy="787400"/>
            <a:chOff x="3733800" y="5105400"/>
            <a:chExt cx="5410200" cy="787400"/>
          </a:xfrm>
        </p:grpSpPr>
        <p:sp>
          <p:nvSpPr>
            <p:cNvPr id="46" name="TextBox 45"/>
            <p:cNvSpPr txBox="1"/>
            <p:nvPr/>
          </p:nvSpPr>
          <p:spPr bwMode="auto">
            <a:xfrm>
              <a:off x="3733800" y="5105400"/>
              <a:ext cx="5410200" cy="400110"/>
            </a:xfrm>
            <a:prstGeom prst="rect">
              <a:avLst/>
            </a:prstGeom>
            <a:noFill/>
            <a:ln w="9525">
              <a:noFill/>
              <a:miter lim="800000"/>
              <a:headEnd/>
              <a:tailEnd/>
            </a:ln>
          </p:spPr>
          <p:txBody>
            <a:bodyPr>
              <a:spAutoFit/>
            </a:bodyPr>
            <a:lstStyle/>
            <a:p>
              <a:pPr marL="342900" indent="-342900" algn="ctr" fontAlgn="auto">
                <a:spcBef>
                  <a:spcPts val="0"/>
                </a:spcBef>
                <a:spcAft>
                  <a:spcPts val="0"/>
                </a:spcAft>
                <a:buFont typeface="Arial" panose="020B0604020202020204" pitchFamily="34" charset="0"/>
                <a:buChar char="•"/>
                <a:defRPr/>
              </a:pPr>
              <a:r>
                <a:rPr lang="en-US" sz="2000" dirty="0">
                  <a:latin typeface="+mj-lt"/>
                </a:rPr>
                <a:t>If </a:t>
              </a:r>
              <a:r>
                <a:rPr lang="en-US" sz="2000" i="1" dirty="0">
                  <a:latin typeface="Symbol" pitchFamily="18" charset="2"/>
                </a:rPr>
                <a:t>q</a:t>
              </a:r>
              <a:r>
                <a:rPr lang="en-US" sz="2000" dirty="0">
                  <a:latin typeface="+mj-lt"/>
                </a:rPr>
                <a:t> is small (and measured in radians)</a:t>
              </a:r>
            </a:p>
          </p:txBody>
        </p:sp>
        <p:graphicFrame>
          <p:nvGraphicFramePr>
            <p:cNvPr id="17435" name="Object 5"/>
            <p:cNvGraphicFramePr>
              <a:graphicFrameLocks noChangeAspect="1"/>
            </p:cNvGraphicFramePr>
            <p:nvPr/>
          </p:nvGraphicFramePr>
          <p:xfrm>
            <a:off x="5257800" y="5486400"/>
            <a:ext cx="2362200" cy="406400"/>
          </p:xfrm>
          <a:graphic>
            <a:graphicData uri="http://schemas.openxmlformats.org/presentationml/2006/ole">
              <mc:AlternateContent xmlns:mc="http://schemas.openxmlformats.org/markup-compatibility/2006">
                <mc:Choice xmlns:v="urn:schemas-microsoft-com:vml" Requires="v">
                  <p:oleObj spid="_x0000_s6244" name="Equation" r:id="rId8" imgW="1180588" imgH="203112" progId="Equation.3">
                    <p:embed/>
                  </p:oleObj>
                </mc:Choice>
                <mc:Fallback>
                  <p:oleObj name="Equation" r:id="rId8" imgW="1180588" imgH="203112" progId="Equation.3">
                    <p:embed/>
                    <p:pic>
                      <p:nvPicPr>
                        <p:cNvPr id="1743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5486400"/>
                          <a:ext cx="2362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20</a:t>
            </a:fld>
            <a:endParaRPr lang="en-US"/>
          </a:p>
        </p:txBody>
      </p:sp>
      <p:sp>
        <p:nvSpPr>
          <p:cNvPr id="3" name="Curved Right Arrow 2"/>
          <p:cNvSpPr/>
          <p:nvPr/>
        </p:nvSpPr>
        <p:spPr>
          <a:xfrm>
            <a:off x="1676400" y="3200400"/>
            <a:ext cx="457200" cy="1447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 name="TextBox 3"/>
              <p:cNvSpPr txBox="1"/>
              <p:nvPr/>
            </p:nvSpPr>
            <p:spPr bwMode="auto">
              <a:xfrm>
                <a:off x="5486400" y="6019801"/>
                <a:ext cx="4419601" cy="793679"/>
              </a:xfrm>
              <a:prstGeom prst="rect">
                <a:avLst/>
              </a:prstGeom>
              <a:noFill/>
              <a:ln w="9525">
                <a:solidFill>
                  <a:schemeClr val="tx1"/>
                </a:solidFill>
                <a:miter lim="800000"/>
                <a:headEnd/>
                <a:tailEnd/>
              </a:ln>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i="1">
                          <a:latin typeface="Cambria Math" panose="02040503050406030204" pitchFamily="18" charset="0"/>
                          <a:ea typeface="Cambria Math" panose="02040503050406030204" pitchFamily="18" charset="0"/>
                        </a:rPr>
                        <m:t>∴</m:t>
                      </m:r>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𝜃</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 ⇒ </m:t>
                      </m:r>
                      <m:r>
                        <a:rPr lang="en-US" sz="2400" b="1" i="1">
                          <a:latin typeface="Cambria Math" panose="02040503050406030204" pitchFamily="18" charset="0"/>
                          <a:ea typeface="Cambria Math" panose="02040503050406030204" pitchFamily="18" charset="0"/>
                        </a:rPr>
                        <m:t>𝜽</m:t>
                      </m:r>
                      <m:r>
                        <a:rPr lang="en-US" sz="2400" b="1" i="1">
                          <a:latin typeface="Cambria Math" panose="02040503050406030204" pitchFamily="18" charset="0"/>
                          <a:ea typeface="Cambria Math" panose="02040503050406030204" pitchFamily="18" charset="0"/>
                        </a:rPr>
                        <m:t>=</m:t>
                      </m:r>
                      <m:f>
                        <m:fPr>
                          <m:ctrlPr>
                            <a:rPr lang="en-US" sz="2400" b="1" i="1">
                              <a:latin typeface="Cambria Math" panose="02040503050406030204" pitchFamily="18" charset="0"/>
                              <a:ea typeface="Cambria Math" panose="02040503050406030204" pitchFamily="18" charset="0"/>
                            </a:rPr>
                          </m:ctrlPr>
                        </m:fPr>
                        <m:num>
                          <m:r>
                            <a:rPr lang="en-US" sz="2400" b="1" i="1">
                              <a:latin typeface="Cambria Math" panose="02040503050406030204" pitchFamily="18" charset="0"/>
                              <a:ea typeface="Cambria Math" panose="02040503050406030204" pitchFamily="18" charset="0"/>
                            </a:rPr>
                            <m:t>𝒎</m:t>
                          </m:r>
                          <m:r>
                            <a:rPr lang="en-US" sz="2400" b="1" i="1">
                              <a:latin typeface="Cambria Math" panose="02040503050406030204" pitchFamily="18" charset="0"/>
                              <a:ea typeface="Cambria Math" panose="02040503050406030204" pitchFamily="18" charset="0"/>
                            </a:rPr>
                            <m:t>𝝀</m:t>
                          </m:r>
                        </m:num>
                        <m:den>
                          <m:r>
                            <a:rPr lang="en-US" sz="2400" b="1" i="1">
                              <a:latin typeface="Cambria Math" panose="02040503050406030204" pitchFamily="18" charset="0"/>
                              <a:ea typeface="Cambria Math" panose="02040503050406030204" pitchFamily="18" charset="0"/>
                            </a:rPr>
                            <m:t>𝒅</m:t>
                          </m:r>
                        </m:den>
                      </m:f>
                      <m:r>
                        <a:rPr lang="en-US" sz="2400" i="1">
                          <a:latin typeface="Cambria Math" panose="02040503050406030204" pitchFamily="18" charset="0"/>
                          <a:ea typeface="Cambria Math" panose="02040503050406030204" pitchFamily="18" charset="0"/>
                        </a:rPr>
                        <m:t>  </m:t>
                      </m:r>
                    </m:oMath>
                  </m:oMathPara>
                </a14:m>
                <a:endParaRPr lang="en-US" sz="2400" dirty="0">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bwMode="auto">
              <a:xfrm>
                <a:off x="5486400" y="6019801"/>
                <a:ext cx="4419601" cy="793679"/>
              </a:xfrm>
              <a:prstGeom prst="rect">
                <a:avLst/>
              </a:prstGeom>
              <a:blipFill>
                <a:blip r:embed="rId12"/>
                <a:stretch>
                  <a:fillRect/>
                </a:stretch>
              </a:blipFill>
              <a:ln w="9525">
                <a:solidFill>
                  <a:schemeClr val="tx1"/>
                </a:solidFill>
                <a:miter lim="800000"/>
                <a:headEnd/>
                <a:tailEnd/>
              </a:ln>
            </p:spPr>
            <p:txBody>
              <a:bodyPr/>
              <a:lstStyle/>
              <a:p>
                <a:r>
                  <a:rPr lang="en-US">
                    <a:noFill/>
                  </a:rPr>
                  <a:t> </a:t>
                </a:r>
              </a:p>
            </p:txBody>
          </p:sp>
        </mc:Fallback>
      </mc:AlternateContent>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2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27" grpId="0" animBg="1"/>
      <p:bldP spid="3" grpId="0" animBg="1"/>
      <p:bldP spid="4" grpId="0" animBg="1"/>
    </p:bld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itle 1"/>
          <p:cNvSpPr>
            <a:spLocks noGrp="1"/>
          </p:cNvSpPr>
          <p:nvPr>
            <p:ph type="title"/>
          </p:nvPr>
        </p:nvSpPr>
        <p:spPr/>
        <p:txBody>
          <a:bodyPr rtlCol="0">
            <a:normAutofit/>
          </a:bodyPr>
          <a:lstStyle/>
          <a:p>
            <a:pPr eaLnBrk="1" fontAlgn="auto" hangingPunct="1">
              <a:spcAft>
                <a:spcPts val="0"/>
              </a:spcAft>
              <a:defRPr/>
            </a:pPr>
            <a:r>
              <a:rPr lang="en-US">
                <a:cs typeface="Arial" charset="0"/>
              </a:rPr>
              <a:t>Location of Bright and Dark Spots</a:t>
            </a:r>
          </a:p>
        </p:txBody>
      </p:sp>
      <p:sp>
        <p:nvSpPr>
          <p:cNvPr id="4" name="TextBox 3"/>
          <p:cNvSpPr txBox="1"/>
          <p:nvPr/>
        </p:nvSpPr>
        <p:spPr bwMode="auto">
          <a:xfrm>
            <a:off x="1295400" y="1371601"/>
            <a:ext cx="26670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latin typeface="+mj-lt"/>
              </a:rPr>
              <a:t>Maxima</a:t>
            </a:r>
          </a:p>
        </p:txBody>
      </p:sp>
      <p:graphicFrame>
        <p:nvGraphicFramePr>
          <p:cNvPr id="18436" name="Object 5"/>
          <p:cNvGraphicFramePr>
            <a:graphicFrameLocks noChangeAspect="1"/>
          </p:cNvGraphicFramePr>
          <p:nvPr>
            <p:extLst>
              <p:ext uri="{D42A27DB-BD31-4B8C-83A1-F6EECF244321}">
                <p14:modId xmlns:p14="http://schemas.microsoft.com/office/powerpoint/2010/main" val="2816932226"/>
              </p:ext>
            </p:extLst>
          </p:nvPr>
        </p:nvGraphicFramePr>
        <p:xfrm>
          <a:off x="1871663" y="1907382"/>
          <a:ext cx="3606800" cy="787400"/>
        </p:xfrm>
        <a:graphic>
          <a:graphicData uri="http://schemas.openxmlformats.org/presentationml/2006/ole">
            <mc:AlternateContent xmlns:mc="http://schemas.openxmlformats.org/markup-compatibility/2006">
              <mc:Choice xmlns:v="urn:schemas-microsoft-com:vml" Requires="v">
                <p:oleObj spid="_x0000_s7298" name="Equation" r:id="rId4" imgW="1803400" imgH="393700" progId="Equation.3">
                  <p:embed/>
                </p:oleObj>
              </mc:Choice>
              <mc:Fallback>
                <p:oleObj name="Equation" r:id="rId4" imgW="1803400" imgH="393700" progId="Equation.3">
                  <p:embed/>
                  <p:pic>
                    <p:nvPicPr>
                      <p:cNvPr id="1843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3" y="1907382"/>
                        <a:ext cx="36068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496844751"/>
              </p:ext>
            </p:extLst>
          </p:nvPr>
        </p:nvGraphicFramePr>
        <p:xfrm>
          <a:off x="1854200" y="2897982"/>
          <a:ext cx="3784600" cy="787400"/>
        </p:xfrm>
        <a:graphic>
          <a:graphicData uri="http://schemas.openxmlformats.org/presentationml/2006/ole">
            <mc:AlternateContent xmlns:mc="http://schemas.openxmlformats.org/markup-compatibility/2006">
              <mc:Choice xmlns:v="urn:schemas-microsoft-com:vml" Requires="v">
                <p:oleObj spid="_x0000_s7299" name="Equation" r:id="rId6" imgW="1892160" imgH="393480" progId="Equation.3">
                  <p:embed/>
                </p:oleObj>
              </mc:Choice>
              <mc:Fallback>
                <p:oleObj name="Equation" r:id="rId6" imgW="1892160" imgH="393480" progId="Equation.3">
                  <p:embed/>
                  <p:pic>
                    <p:nvPicPr>
                      <p:cNvPr id="4099" name="Object 3"/>
                      <p:cNvPicPr>
                        <a:picLocks noChangeAspect="1" noChangeArrowheads="1"/>
                      </p:cNvPicPr>
                      <p:nvPr/>
                    </p:nvPicPr>
                    <p:blipFill>
                      <a:blip r:embed="rId7"/>
                      <a:srcRect/>
                      <a:stretch>
                        <a:fillRect/>
                      </a:stretch>
                    </p:blipFill>
                    <p:spPr bwMode="auto">
                      <a:xfrm>
                        <a:off x="1854200" y="2897982"/>
                        <a:ext cx="37846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Box 7"/>
          <p:cNvSpPr txBox="1"/>
          <p:nvPr/>
        </p:nvSpPr>
        <p:spPr bwMode="auto">
          <a:xfrm>
            <a:off x="1219200" y="4470401"/>
            <a:ext cx="26670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latin typeface="+mj-lt"/>
              </a:rPr>
              <a:t>Minima</a:t>
            </a:r>
          </a:p>
        </p:txBody>
      </p:sp>
      <p:graphicFrame>
        <p:nvGraphicFramePr>
          <p:cNvPr id="4100" name="Object 4"/>
          <p:cNvGraphicFramePr>
            <a:graphicFrameLocks noChangeAspect="1"/>
          </p:cNvGraphicFramePr>
          <p:nvPr>
            <p:extLst>
              <p:ext uri="{D42A27DB-BD31-4B8C-83A1-F6EECF244321}">
                <p14:modId xmlns:p14="http://schemas.microsoft.com/office/powerpoint/2010/main" val="2726088418"/>
              </p:ext>
            </p:extLst>
          </p:nvPr>
        </p:nvGraphicFramePr>
        <p:xfrm>
          <a:off x="1821194" y="5080000"/>
          <a:ext cx="4495800" cy="787400"/>
        </p:xfrm>
        <a:graphic>
          <a:graphicData uri="http://schemas.openxmlformats.org/presentationml/2006/ole">
            <mc:AlternateContent xmlns:mc="http://schemas.openxmlformats.org/markup-compatibility/2006">
              <mc:Choice xmlns:v="urn:schemas-microsoft-com:vml" Requires="v">
                <p:oleObj spid="_x0000_s7300" name="Equation" r:id="rId8" imgW="2247900" imgH="393700" progId="Equation.3">
                  <p:embed/>
                </p:oleObj>
              </mc:Choice>
              <mc:Fallback>
                <p:oleObj name="Equation" r:id="rId8" imgW="2247900" imgH="393700" progId="Equation.3">
                  <p:embed/>
                  <p:pic>
                    <p:nvPicPr>
                      <p:cNvPr id="410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1194" y="5080000"/>
                        <a:ext cx="44958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42719302"/>
              </p:ext>
            </p:extLst>
          </p:nvPr>
        </p:nvGraphicFramePr>
        <p:xfrm>
          <a:off x="1803400" y="6070600"/>
          <a:ext cx="4673600" cy="787400"/>
        </p:xfrm>
        <a:graphic>
          <a:graphicData uri="http://schemas.openxmlformats.org/presentationml/2006/ole">
            <mc:AlternateContent xmlns:mc="http://schemas.openxmlformats.org/markup-compatibility/2006">
              <mc:Choice xmlns:v="urn:schemas-microsoft-com:vml" Requires="v">
                <p:oleObj spid="_x0000_s7301" name="Equation" r:id="rId10" imgW="2336800" imgH="393700" progId="Equation.3">
                  <p:embed/>
                </p:oleObj>
              </mc:Choice>
              <mc:Fallback>
                <p:oleObj name="Equation" r:id="rId10" imgW="2336800" imgH="393700" progId="Equation.3">
                  <p:embed/>
                  <p:pic>
                    <p:nvPicPr>
                      <p:cNvPr id="410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3400" y="6070600"/>
                        <a:ext cx="46736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Box 13"/>
          <p:cNvSpPr txBox="1"/>
          <p:nvPr/>
        </p:nvSpPr>
        <p:spPr bwMode="auto">
          <a:xfrm>
            <a:off x="6078538" y="2212183"/>
            <a:ext cx="3751262" cy="830997"/>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defRPr/>
            </a:pPr>
            <a:r>
              <a:rPr lang="en-US" sz="2400" dirty="0">
                <a:latin typeface="+mj-lt"/>
              </a:rPr>
              <a:t>This is where the </a:t>
            </a:r>
            <a:r>
              <a:rPr lang="en-US" sz="2400" b="1" dirty="0">
                <a:solidFill>
                  <a:srgbClr val="FF0000"/>
                </a:solidFill>
                <a:latin typeface="+mj-lt"/>
              </a:rPr>
              <a:t>center</a:t>
            </a:r>
            <a:r>
              <a:rPr lang="en-US" sz="2400" dirty="0">
                <a:solidFill>
                  <a:srgbClr val="FF0000"/>
                </a:solidFill>
                <a:latin typeface="+mj-lt"/>
              </a:rPr>
              <a:t> </a:t>
            </a:r>
            <a:r>
              <a:rPr lang="en-US" sz="2400" dirty="0">
                <a:latin typeface="+mj-lt"/>
              </a:rPr>
              <a:t>of each </a:t>
            </a:r>
            <a:r>
              <a:rPr lang="en-US" sz="2400" b="1" dirty="0">
                <a:solidFill>
                  <a:srgbClr val="FF0000"/>
                </a:solidFill>
                <a:latin typeface="+mj-lt"/>
              </a:rPr>
              <a:t>bright</a:t>
            </a:r>
            <a:r>
              <a:rPr lang="en-US" sz="2400" dirty="0">
                <a:latin typeface="+mj-lt"/>
              </a:rPr>
              <a:t> fringe is</a:t>
            </a:r>
          </a:p>
        </p:txBody>
      </p:sp>
      <p:sp>
        <p:nvSpPr>
          <p:cNvPr id="15" name="TextBox 14"/>
          <p:cNvSpPr txBox="1"/>
          <p:nvPr/>
        </p:nvSpPr>
        <p:spPr bwMode="auto">
          <a:xfrm>
            <a:off x="6553200" y="5417404"/>
            <a:ext cx="3505200" cy="830997"/>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defRPr/>
            </a:pPr>
            <a:r>
              <a:rPr lang="en-US" sz="2400" dirty="0">
                <a:latin typeface="+mj-lt"/>
              </a:rPr>
              <a:t>This is where the </a:t>
            </a:r>
            <a:r>
              <a:rPr lang="en-US" sz="2400" b="1" dirty="0">
                <a:solidFill>
                  <a:srgbClr val="FF0000"/>
                </a:solidFill>
                <a:latin typeface="+mj-lt"/>
              </a:rPr>
              <a:t>center</a:t>
            </a:r>
            <a:r>
              <a:rPr lang="en-US" sz="2400" dirty="0">
                <a:solidFill>
                  <a:srgbClr val="FF0000"/>
                </a:solidFill>
                <a:latin typeface="+mj-lt"/>
              </a:rPr>
              <a:t> </a:t>
            </a:r>
            <a:r>
              <a:rPr lang="en-US" sz="2400" dirty="0">
                <a:latin typeface="+mj-lt"/>
              </a:rPr>
              <a:t>of each </a:t>
            </a:r>
            <a:r>
              <a:rPr lang="en-US" sz="2400" b="1" dirty="0">
                <a:solidFill>
                  <a:srgbClr val="FF0000"/>
                </a:solidFill>
                <a:latin typeface="+mj-lt"/>
              </a:rPr>
              <a:t>dark </a:t>
            </a:r>
            <a:r>
              <a:rPr lang="en-US" sz="2400" dirty="0">
                <a:latin typeface="+mj-lt"/>
              </a:rPr>
              <a:t>fringe is</a:t>
            </a:r>
          </a:p>
        </p:txBody>
      </p:sp>
      <p:sp>
        <p:nvSpPr>
          <p:cNvPr id="11" name="TextBox 10"/>
          <p:cNvSpPr txBox="1"/>
          <p:nvPr/>
        </p:nvSpPr>
        <p:spPr bwMode="auto">
          <a:xfrm>
            <a:off x="3962400" y="1445420"/>
            <a:ext cx="6400800"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dirty="0">
                <a:latin typeface="+mj-lt"/>
              </a:rPr>
              <a:t>(Maximum for </a:t>
            </a:r>
            <a:r>
              <a:rPr lang="en-US" sz="2400" i="1" dirty="0">
                <a:latin typeface="+mj-lt"/>
              </a:rPr>
              <a:t>m</a:t>
            </a:r>
            <a:r>
              <a:rPr lang="en-US" sz="2400" dirty="0">
                <a:latin typeface="+mj-lt"/>
              </a:rPr>
              <a:t> = 0 is very </a:t>
            </a:r>
            <a:r>
              <a:rPr lang="en-US" sz="2400" b="1" dirty="0">
                <a:solidFill>
                  <a:srgbClr val="FF0000"/>
                </a:solidFill>
                <a:latin typeface="+mj-lt"/>
              </a:rPr>
              <a:t>center</a:t>
            </a:r>
            <a:r>
              <a:rPr lang="en-US" sz="2400" dirty="0">
                <a:latin typeface="+mj-lt"/>
              </a:rPr>
              <a:t> of pattern)</a:t>
            </a:r>
          </a:p>
        </p:txBody>
      </p:sp>
      <p:sp>
        <p:nvSpPr>
          <p:cNvPr id="12" name="TextBox 11"/>
          <p:cNvSpPr txBox="1">
            <a:spLocks noChangeArrowheads="1"/>
          </p:cNvSpPr>
          <p:nvPr/>
        </p:nvSpPr>
        <p:spPr bwMode="auto">
          <a:xfrm>
            <a:off x="4572000" y="4038601"/>
            <a:ext cx="5867400" cy="1077913"/>
          </a:xfrm>
          <a:prstGeom prst="rect">
            <a:avLst/>
          </a:prstGeom>
          <a:solidFill>
            <a:schemeClr val="bg1">
              <a:lumMod val="75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i="1" dirty="0">
                <a:latin typeface="Symbol" pitchFamily="18" charset="2"/>
              </a:rPr>
              <a:t>q</a:t>
            </a:r>
            <a:r>
              <a:rPr lang="en-US" sz="3200" dirty="0"/>
              <a:t> and </a:t>
            </a:r>
            <a:r>
              <a:rPr lang="en-US" sz="3200" i="1" dirty="0">
                <a:latin typeface="Symbol" pitchFamily="18" charset="2"/>
              </a:rPr>
              <a:t>q</a:t>
            </a:r>
            <a:r>
              <a:rPr lang="en-US" sz="2400" i="1" dirty="0">
                <a:latin typeface="Symbol" pitchFamily="18" charset="2"/>
              </a:rPr>
              <a:t> </a:t>
            </a:r>
            <a:r>
              <a:rPr lang="en-US" sz="3200" dirty="0">
                <a:latin typeface="Times New Roman" pitchFamily="18" charset="0"/>
                <a:cs typeface="Times New Roman" pitchFamily="18" charset="0"/>
              </a:rPr>
              <a:t>'</a:t>
            </a:r>
            <a:r>
              <a:rPr lang="en-US" sz="3200" dirty="0"/>
              <a:t> must be measured in </a:t>
            </a:r>
            <a:r>
              <a:rPr lang="en-US" sz="3200" dirty="0">
                <a:solidFill>
                  <a:srgbClr val="FF0000"/>
                </a:solidFill>
              </a:rPr>
              <a:t>radians</a:t>
            </a:r>
            <a:r>
              <a:rPr lang="en-US" sz="3200" dirty="0"/>
              <a:t> for these equations</a:t>
            </a:r>
            <a:endParaRPr lang="en-US" sz="3200" i="1" dirty="0"/>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21</a:t>
            </a:fld>
            <a:endParaRPr 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1" grpId="0"/>
      <p:bldP spid="12" grpId="0" animBg="1"/>
    </p:bld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152401"/>
            <a:ext cx="8229600" cy="792163"/>
          </a:xfrm>
        </p:spPr>
        <p:txBody>
          <a:bodyPr/>
          <a:lstStyle/>
          <a:p>
            <a:pPr eaLnBrk="1" hangingPunct="1"/>
            <a:r>
              <a:rPr lang="en-US">
                <a:latin typeface="Arial" charset="0"/>
                <a:cs typeface="Arial" charset="0"/>
              </a:rPr>
              <a:t>Double Slit Interference</a:t>
            </a:r>
          </a:p>
        </p:txBody>
      </p:sp>
      <p:sp>
        <p:nvSpPr>
          <p:cNvPr id="5" name="TextBox 4"/>
          <p:cNvSpPr txBox="1"/>
          <p:nvPr/>
        </p:nvSpPr>
        <p:spPr bwMode="auto">
          <a:xfrm>
            <a:off x="381000" y="914401"/>
            <a:ext cx="11582400" cy="193899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dirty="0">
                <a:latin typeface="+mj-lt"/>
              </a:rPr>
              <a:t>A pair of slits </a:t>
            </a:r>
            <a:r>
              <a:rPr lang="en-US" sz="2400" b="1" dirty="0">
                <a:latin typeface="+mj-lt"/>
              </a:rPr>
              <a:t>0.20 mm </a:t>
            </a:r>
            <a:r>
              <a:rPr lang="en-US" sz="2400" dirty="0">
                <a:latin typeface="+mj-lt"/>
              </a:rPr>
              <a:t>apart are cut into a piece of paper.  Light shining on the slits creates an interference pattern on a screen </a:t>
            </a:r>
            <a:r>
              <a:rPr lang="en-US" sz="2400" b="1" dirty="0">
                <a:latin typeface="+mj-lt"/>
              </a:rPr>
              <a:t>1.2 m</a:t>
            </a:r>
            <a:r>
              <a:rPr lang="en-US" sz="2400" dirty="0">
                <a:latin typeface="+mj-lt"/>
              </a:rPr>
              <a:t> away.  One bright fringe is located at a </a:t>
            </a:r>
            <a:r>
              <a:rPr lang="en-US" sz="2400" b="1" dirty="0">
                <a:latin typeface="+mj-lt"/>
              </a:rPr>
              <a:t>10 mm mark </a:t>
            </a:r>
            <a:r>
              <a:rPr lang="en-US" sz="2400" dirty="0">
                <a:latin typeface="+mj-lt"/>
              </a:rPr>
              <a:t>(not measured from the center of the interference pattern); another bright fringe is located at a </a:t>
            </a:r>
            <a:r>
              <a:rPr lang="en-US" sz="2400" b="1" dirty="0">
                <a:latin typeface="+mj-lt"/>
              </a:rPr>
              <a:t>13.6 mm </a:t>
            </a:r>
            <a:r>
              <a:rPr lang="en-US" sz="2400" dirty="0">
                <a:latin typeface="+mj-lt"/>
              </a:rPr>
              <a:t>mark.  If there are no bright fringes between these two what is the light’s wavelength?</a:t>
            </a:r>
          </a:p>
        </p:txBody>
      </p:sp>
      <p:sp>
        <p:nvSpPr>
          <p:cNvPr id="6" name="TextBox 5"/>
          <p:cNvSpPr txBox="1"/>
          <p:nvPr/>
        </p:nvSpPr>
        <p:spPr bwMode="auto">
          <a:xfrm>
            <a:off x="1524000" y="3581401"/>
            <a:ext cx="3886200" cy="2308225"/>
          </a:xfrm>
          <a:prstGeom prst="rect">
            <a:avLst/>
          </a:prstGeom>
          <a:noFill/>
          <a:ln w="9525">
            <a:noFill/>
            <a:miter lim="800000"/>
            <a:headEnd/>
            <a:tailEnd/>
          </a:ln>
        </p:spPr>
        <p:txBody>
          <a:bodyPr>
            <a:spAutoFit/>
          </a:bodyPr>
          <a:lstStyle/>
          <a:p>
            <a:pPr marL="457200" indent="-457200" fontAlgn="auto">
              <a:spcBef>
                <a:spcPts val="0"/>
              </a:spcBef>
              <a:spcAft>
                <a:spcPts val="0"/>
              </a:spcAft>
              <a:buFontTx/>
              <a:buAutoNum type="alphaLcPeriod"/>
              <a:defRPr/>
            </a:pPr>
            <a:r>
              <a:rPr lang="en-US" sz="2400" dirty="0">
                <a:latin typeface="+mj-lt"/>
              </a:rPr>
              <a:t>400 nm</a:t>
            </a:r>
          </a:p>
          <a:p>
            <a:pPr marL="457200" indent="-457200" fontAlgn="auto">
              <a:spcBef>
                <a:spcPts val="0"/>
              </a:spcBef>
              <a:spcAft>
                <a:spcPts val="0"/>
              </a:spcAft>
              <a:buFontTx/>
              <a:buAutoNum type="alphaLcPeriod"/>
              <a:defRPr/>
            </a:pPr>
            <a:r>
              <a:rPr lang="en-US" sz="2400" dirty="0">
                <a:latin typeface="+mj-lt"/>
              </a:rPr>
              <a:t>500 nm</a:t>
            </a:r>
          </a:p>
          <a:p>
            <a:pPr marL="457200" indent="-457200" fontAlgn="auto">
              <a:spcBef>
                <a:spcPts val="0"/>
              </a:spcBef>
              <a:spcAft>
                <a:spcPts val="0"/>
              </a:spcAft>
              <a:buFontTx/>
              <a:buAutoNum type="alphaLcPeriod"/>
              <a:defRPr/>
            </a:pPr>
            <a:r>
              <a:rPr lang="en-US" sz="2400" dirty="0">
                <a:latin typeface="+mj-lt"/>
              </a:rPr>
              <a:t>600 nm</a:t>
            </a:r>
          </a:p>
          <a:p>
            <a:pPr marL="457200" indent="-457200" fontAlgn="auto">
              <a:spcBef>
                <a:spcPts val="0"/>
              </a:spcBef>
              <a:spcAft>
                <a:spcPts val="0"/>
              </a:spcAft>
              <a:buFontTx/>
              <a:buAutoNum type="alphaLcPeriod"/>
              <a:defRPr/>
            </a:pPr>
            <a:r>
              <a:rPr lang="en-US" sz="2400" dirty="0">
                <a:latin typeface="+mj-lt"/>
              </a:rPr>
              <a:t>700 nm</a:t>
            </a:r>
          </a:p>
          <a:p>
            <a:pPr marL="457200" indent="-457200" fontAlgn="auto">
              <a:spcBef>
                <a:spcPts val="0"/>
              </a:spcBef>
              <a:spcAft>
                <a:spcPts val="0"/>
              </a:spcAft>
              <a:defRPr/>
            </a:pPr>
            <a:r>
              <a:rPr lang="en-US" sz="2400" dirty="0">
                <a:latin typeface="+mj-lt"/>
              </a:rPr>
              <a:t>e.  Cannot tell without knowing fringe  number</a:t>
            </a:r>
          </a:p>
        </p:txBody>
      </p:sp>
      <p:sp>
        <p:nvSpPr>
          <p:cNvPr id="7" name="TextBox 6"/>
          <p:cNvSpPr txBox="1"/>
          <p:nvPr/>
        </p:nvSpPr>
        <p:spPr bwMode="auto">
          <a:xfrm>
            <a:off x="3378200" y="6019801"/>
            <a:ext cx="3924300" cy="830997"/>
          </a:xfrm>
          <a:prstGeom prst="rect">
            <a:avLst/>
          </a:prstGeom>
          <a:solidFill>
            <a:schemeClr val="bg1">
              <a:lumMod val="75000"/>
            </a:schemeClr>
          </a:solidFill>
          <a:ln w="9525">
            <a:noFill/>
            <a:miter lim="800000"/>
            <a:headEnd/>
            <a:tailEnd/>
          </a:ln>
        </p:spPr>
        <p:txBody>
          <a:bodyPr wrap="square">
            <a:spAutoFit/>
          </a:bodyPr>
          <a:lstStyle/>
          <a:p>
            <a:pPr algn="ctr" fontAlgn="auto">
              <a:spcBef>
                <a:spcPts val="0"/>
              </a:spcBef>
              <a:spcAft>
                <a:spcPts val="0"/>
              </a:spcAft>
              <a:defRPr/>
            </a:pPr>
            <a:r>
              <a:rPr lang="en-US" sz="2400" dirty="0">
                <a:latin typeface="+mj-lt"/>
              </a:rPr>
              <a:t>Distance between two consecutive fringes is:</a:t>
            </a:r>
          </a:p>
        </p:txBody>
      </p:sp>
      <p:graphicFrame>
        <p:nvGraphicFramePr>
          <p:cNvPr id="33796" name="Object 4"/>
          <p:cNvGraphicFramePr>
            <a:graphicFrameLocks noChangeAspect="1"/>
          </p:cNvGraphicFramePr>
          <p:nvPr>
            <p:extLst>
              <p:ext uri="{D42A27DB-BD31-4B8C-83A1-F6EECF244321}">
                <p14:modId xmlns:p14="http://schemas.microsoft.com/office/powerpoint/2010/main" val="4118189540"/>
              </p:ext>
            </p:extLst>
          </p:nvPr>
        </p:nvGraphicFramePr>
        <p:xfrm>
          <a:off x="6959600" y="6048992"/>
          <a:ext cx="1117600" cy="787400"/>
        </p:xfrm>
        <a:graphic>
          <a:graphicData uri="http://schemas.openxmlformats.org/presentationml/2006/ole">
            <mc:AlternateContent xmlns:mc="http://schemas.openxmlformats.org/markup-compatibility/2006">
              <mc:Choice xmlns:v="urn:schemas-microsoft-com:vml" Requires="v">
                <p:oleObj spid="_x0000_s8258" name="Equation" r:id="rId4" imgW="558558" imgH="393529" progId="Equation.3">
                  <p:embed/>
                </p:oleObj>
              </mc:Choice>
              <mc:Fallback>
                <p:oleObj name="Equation" r:id="rId4" imgW="558558" imgH="393529" progId="Equation.3">
                  <p:embed/>
                  <p:pic>
                    <p:nvPicPr>
                      <p:cNvPr id="337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9600" y="6048992"/>
                        <a:ext cx="1117600" cy="787400"/>
                      </a:xfrm>
                      <a:prstGeom prst="rect">
                        <a:avLst/>
                      </a:prstGeom>
                      <a:solidFill>
                        <a:schemeClr val="bg1">
                          <a:lumMod val="75000"/>
                        </a:schemeClr>
                      </a:solidFill>
                      <a:ln>
                        <a:noFill/>
                      </a:ln>
                      <a:effectLst/>
                      <a:extLst/>
                    </p:spPr>
                  </p:pic>
                </p:oleObj>
              </mc:Fallback>
            </mc:AlternateContent>
          </a:graphicData>
        </a:graphic>
      </p:graphicFrame>
      <p:sp>
        <p:nvSpPr>
          <p:cNvPr id="15" name="Rounded Rectangle 14"/>
          <p:cNvSpPr/>
          <p:nvPr/>
        </p:nvSpPr>
        <p:spPr>
          <a:xfrm>
            <a:off x="1524000" y="4419600"/>
            <a:ext cx="1676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7"/>
          <p:cNvGrpSpPr>
            <a:grpSpLocks/>
          </p:cNvGrpSpPr>
          <p:nvPr/>
        </p:nvGrpSpPr>
        <p:grpSpPr bwMode="auto">
          <a:xfrm>
            <a:off x="4140200" y="3200400"/>
            <a:ext cx="5918200" cy="2895600"/>
            <a:chOff x="2616200" y="3200400"/>
            <a:chExt cx="5918200" cy="2895600"/>
          </a:xfrm>
        </p:grpSpPr>
        <p:sp>
          <p:nvSpPr>
            <p:cNvPr id="19466" name="TextBox 1"/>
            <p:cNvSpPr txBox="1">
              <a:spLocks noChangeArrowheads="1"/>
            </p:cNvSpPr>
            <p:nvPr/>
          </p:nvSpPr>
          <p:spPr bwMode="auto">
            <a:xfrm>
              <a:off x="2616200" y="3276600"/>
              <a:ext cx="4191000"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If fringes are </a:t>
              </a:r>
              <a:r>
                <a:rPr lang="en-US" sz="2400" i="1" dirty="0"/>
                <a:t>n</a:t>
              </a:r>
              <a:r>
                <a:rPr lang="en-US" sz="2400" i="1" baseline="30000" dirty="0"/>
                <a:t>th</a:t>
              </a:r>
              <a:r>
                <a:rPr lang="en-US" sz="2400" dirty="0"/>
                <a:t> and (</a:t>
              </a:r>
              <a:r>
                <a:rPr lang="en-US" sz="2400" i="1" dirty="0"/>
                <a:t>n</a:t>
              </a:r>
              <a:r>
                <a:rPr lang="en-US" sz="2400" dirty="0"/>
                <a:t> +1)</a:t>
              </a:r>
              <a:r>
                <a:rPr lang="en-US" sz="2400" baseline="30000" dirty="0" err="1"/>
                <a:t>th</a:t>
              </a:r>
              <a:r>
                <a:rPr lang="en-US" sz="2400" dirty="0"/>
                <a:t>, how far apart are they?</a:t>
              </a:r>
            </a:p>
          </p:txBody>
        </p:sp>
        <p:graphicFrame>
          <p:nvGraphicFramePr>
            <p:cNvPr id="19467" name="Object 3"/>
            <p:cNvGraphicFramePr>
              <a:graphicFrameLocks noChangeAspect="1"/>
            </p:cNvGraphicFramePr>
            <p:nvPr/>
          </p:nvGraphicFramePr>
          <p:xfrm>
            <a:off x="6883400" y="3200400"/>
            <a:ext cx="1651000" cy="2895600"/>
          </p:xfrm>
          <a:graphic>
            <a:graphicData uri="http://schemas.openxmlformats.org/presentationml/2006/ole">
              <mc:AlternateContent xmlns:mc="http://schemas.openxmlformats.org/markup-compatibility/2006">
                <mc:Choice xmlns:v="urn:schemas-microsoft-com:vml" Requires="v">
                  <p:oleObj spid="_x0000_s8259" name="Equation" r:id="rId6" imgW="1650960" imgH="2895480" progId="Equation.3">
                    <p:embed/>
                  </p:oleObj>
                </mc:Choice>
                <mc:Fallback>
                  <p:oleObj name="Equation" r:id="rId6" imgW="1650960" imgH="2895480" progId="Equation.3">
                    <p:embed/>
                    <p:pic>
                      <p:nvPicPr>
                        <p:cNvPr id="1946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3400" y="3200400"/>
                          <a:ext cx="16510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 name="Rounded Rectangle 11"/>
          <p:cNvSpPr/>
          <p:nvPr/>
        </p:nvSpPr>
        <p:spPr>
          <a:xfrm>
            <a:off x="8367713" y="5173664"/>
            <a:ext cx="1585912" cy="4016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22</a:t>
            </a:fld>
            <a:endParaRPr lang="en-US"/>
          </a:p>
        </p:txBody>
      </p:sp>
      <p:cxnSp>
        <p:nvCxnSpPr>
          <p:cNvPr id="4" name="Straight Arrow Connector 3"/>
          <p:cNvCxnSpPr/>
          <p:nvPr/>
        </p:nvCxnSpPr>
        <p:spPr>
          <a:xfrm flipH="1">
            <a:off x="7696201" y="5428458"/>
            <a:ext cx="595313" cy="5151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TextBox 2"/>
              <p:cNvSpPr txBox="1"/>
              <p:nvPr/>
            </p:nvSpPr>
            <p:spPr bwMode="auto">
              <a:xfrm>
                <a:off x="4572000" y="4106089"/>
                <a:ext cx="3124200" cy="499304"/>
              </a:xfrm>
              <a:prstGeom prst="rect">
                <a:avLst/>
              </a:prstGeom>
              <a:noFill/>
              <a:ln w="9525">
                <a:noFill/>
                <a:miter lim="800000"/>
                <a:headEnd/>
                <a:tailEnd/>
              </a:ln>
            </p:spPr>
            <p:txBody>
              <a:bodyPr wrap="square" rtlCol="0">
                <a:spAutoFit/>
              </a:bodyPr>
              <a:lstStyle/>
              <a:p>
                <a:pPr algn="ctr"/>
                <a:r>
                  <a:rPr lang="en-US" dirty="0">
                    <a:solidFill>
                      <a:schemeClr val="bg1">
                        <a:lumMod val="50000"/>
                      </a:schemeClr>
                    </a:solidFill>
                  </a:rPr>
                  <a:t>previous slide:</a:t>
                </a:r>
                <a14:m>
                  <m:oMath xmlns:m="http://schemas.openxmlformats.org/officeDocument/2006/math">
                    <m:r>
                      <a:rPr lang="en-US" b="0" i="0" smtClean="0">
                        <a:solidFill>
                          <a:schemeClr val="bg1">
                            <a:lumMod val="50000"/>
                          </a:schemeClr>
                        </a:solidFill>
                        <a:latin typeface="Cambria Math"/>
                      </a:rPr>
                      <m:t>  </m:t>
                    </m:r>
                    <m:sSub>
                      <m:sSubPr>
                        <m:ctrlPr>
                          <a:rPr lang="en-US" i="1">
                            <a:solidFill>
                              <a:schemeClr val="bg1">
                                <a:lumMod val="50000"/>
                              </a:schemeClr>
                            </a:solidFill>
                            <a:latin typeface="Cambria Math" panose="02040503050406030204" pitchFamily="18" charset="0"/>
                          </a:rPr>
                        </m:ctrlPr>
                      </m:sSubPr>
                      <m:e>
                        <m:r>
                          <a:rPr lang="en-US" i="1">
                            <a:solidFill>
                              <a:schemeClr val="bg1">
                                <a:lumMod val="50000"/>
                              </a:schemeClr>
                            </a:solidFill>
                            <a:latin typeface="Cambria Math"/>
                          </a:rPr>
                          <m:t>𝑦</m:t>
                        </m:r>
                      </m:e>
                      <m:sub>
                        <m:r>
                          <a:rPr lang="en-US" i="1">
                            <a:solidFill>
                              <a:schemeClr val="bg1">
                                <a:lumMod val="50000"/>
                              </a:schemeClr>
                            </a:solidFill>
                            <a:latin typeface="Cambria Math"/>
                          </a:rPr>
                          <m:t>𝑛</m:t>
                        </m:r>
                      </m:sub>
                    </m:sSub>
                    <m:r>
                      <a:rPr lang="en-US" i="1">
                        <a:solidFill>
                          <a:schemeClr val="bg1">
                            <a:lumMod val="50000"/>
                          </a:schemeClr>
                        </a:solidFill>
                        <a:latin typeface="Cambria Math"/>
                      </a:rPr>
                      <m:t>=</m:t>
                    </m:r>
                    <m:f>
                      <m:fPr>
                        <m:ctrlPr>
                          <a:rPr lang="en-US" i="1">
                            <a:solidFill>
                              <a:schemeClr val="bg1">
                                <a:lumMod val="50000"/>
                              </a:schemeClr>
                            </a:solidFill>
                            <a:latin typeface="Cambria Math" panose="02040503050406030204" pitchFamily="18" charset="0"/>
                            <a:ea typeface="Cambria Math"/>
                          </a:rPr>
                        </m:ctrlPr>
                      </m:fPr>
                      <m:num>
                        <m:r>
                          <a:rPr lang="en-US" i="1">
                            <a:solidFill>
                              <a:schemeClr val="bg1">
                                <a:lumMod val="50000"/>
                              </a:schemeClr>
                            </a:solidFill>
                            <a:latin typeface="Cambria Math"/>
                          </a:rPr>
                          <m:t>𝑛</m:t>
                        </m:r>
                        <m:r>
                          <a:rPr lang="en-US" i="1">
                            <a:solidFill>
                              <a:schemeClr val="bg1">
                                <a:lumMod val="50000"/>
                              </a:schemeClr>
                            </a:solidFill>
                            <a:latin typeface="Cambria Math"/>
                            <a:ea typeface="Cambria Math"/>
                          </a:rPr>
                          <m:t>𝜆</m:t>
                        </m:r>
                        <m:r>
                          <a:rPr lang="en-US" i="1">
                            <a:solidFill>
                              <a:schemeClr val="bg1">
                                <a:lumMod val="50000"/>
                              </a:schemeClr>
                            </a:solidFill>
                            <a:latin typeface="Cambria Math"/>
                            <a:ea typeface="Cambria Math"/>
                          </a:rPr>
                          <m:t>𝐿</m:t>
                        </m:r>
                      </m:num>
                      <m:den>
                        <m:r>
                          <a:rPr lang="en-US" i="1">
                            <a:solidFill>
                              <a:schemeClr val="bg1">
                                <a:lumMod val="50000"/>
                              </a:schemeClr>
                            </a:solidFill>
                            <a:latin typeface="Cambria Math"/>
                            <a:ea typeface="Cambria Math"/>
                          </a:rPr>
                          <m:t>𝑑</m:t>
                        </m:r>
                      </m:den>
                    </m:f>
                  </m:oMath>
                </a14:m>
                <a:endParaRPr lang="en-US" dirty="0">
                  <a:solidFill>
                    <a:schemeClr val="bg1">
                      <a:lumMod val="5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bwMode="auto">
              <a:xfrm>
                <a:off x="4572000" y="4106089"/>
                <a:ext cx="3124200" cy="499304"/>
              </a:xfrm>
              <a:prstGeom prst="rect">
                <a:avLst/>
              </a:prstGeom>
              <a:blipFill>
                <a:blip r:embed="rId10"/>
                <a:stretch>
                  <a:fillRect b="-7407"/>
                </a:stretch>
              </a:blipFill>
              <a:ln w="9525">
                <a:noFill/>
                <a:miter lim="800000"/>
                <a:headEnd/>
                <a:tailEnd/>
              </a:ln>
            </p:spPr>
            <p:txBody>
              <a:bodyPr/>
              <a:lstStyle/>
              <a:p>
                <a:r>
                  <a:rPr lang="en-US">
                    <a:noFill/>
                  </a:rPr>
                  <a:t> </a:t>
                </a:r>
              </a:p>
            </p:txBody>
          </p:sp>
        </mc:Fallback>
      </mc:AlternateContent>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79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2" grpId="0" animBg="1"/>
      <p:bldP spid="3" grpId="0"/>
    </p:bld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76200"/>
            <a:ext cx="8229600" cy="1143000"/>
          </a:xfrm>
        </p:spPr>
        <p:txBody>
          <a:bodyPr/>
          <a:lstStyle/>
          <a:p>
            <a:pPr eaLnBrk="1" hangingPunct="1"/>
            <a:r>
              <a:rPr lang="en-US" dirty="0">
                <a:latin typeface="Arial" charset="0"/>
                <a:cs typeface="Arial" charset="0"/>
              </a:rPr>
              <a:t>Double Slit Interference</a:t>
            </a:r>
          </a:p>
        </p:txBody>
      </p:sp>
      <p:grpSp>
        <p:nvGrpSpPr>
          <p:cNvPr id="2" name="Group 22"/>
          <p:cNvGrpSpPr>
            <a:grpSpLocks/>
          </p:cNvGrpSpPr>
          <p:nvPr/>
        </p:nvGrpSpPr>
        <p:grpSpPr bwMode="auto">
          <a:xfrm>
            <a:off x="1981201" y="3505200"/>
            <a:ext cx="3794125" cy="3276600"/>
            <a:chOff x="4206241" y="3581400"/>
            <a:chExt cx="3794759" cy="3276600"/>
          </a:xfrm>
        </p:grpSpPr>
        <p:cxnSp>
          <p:nvCxnSpPr>
            <p:cNvPr id="9" name="Straight Connector 8"/>
            <p:cNvCxnSpPr/>
            <p:nvPr/>
          </p:nvCxnSpPr>
          <p:spPr>
            <a:xfrm rot="5400000">
              <a:off x="3885786" y="5219700"/>
              <a:ext cx="3276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485980" y="3733800"/>
              <a:ext cx="7621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485980" y="4419600"/>
              <a:ext cx="7621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485980" y="5105400"/>
              <a:ext cx="7621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5485980" y="6400800"/>
              <a:ext cx="7621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5" name="TextBox 17"/>
            <p:cNvSpPr txBox="1">
              <a:spLocks noChangeArrowheads="1"/>
            </p:cNvSpPr>
            <p:nvPr/>
          </p:nvSpPr>
          <p:spPr bwMode="auto">
            <a:xfrm>
              <a:off x="5591176" y="4463534"/>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t>n</a:t>
              </a:r>
              <a:r>
                <a:rPr lang="en-US" baseline="30000"/>
                <a:t>th</a:t>
              </a:r>
              <a:r>
                <a:rPr lang="en-US"/>
                <a:t> bright fringe</a:t>
              </a:r>
              <a:endParaRPr lang="en-US" i="1"/>
            </a:p>
          </p:txBody>
        </p:sp>
        <p:sp>
          <p:nvSpPr>
            <p:cNvPr id="21516" name="TextBox 19"/>
            <p:cNvSpPr txBox="1">
              <a:spLocks noChangeArrowheads="1"/>
            </p:cNvSpPr>
            <p:nvPr/>
          </p:nvSpPr>
          <p:spPr bwMode="auto">
            <a:xfrm>
              <a:off x="5486401" y="57912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1517" name="TextBox 20"/>
            <p:cNvSpPr txBox="1">
              <a:spLocks noChangeArrowheads="1"/>
            </p:cNvSpPr>
            <p:nvPr/>
          </p:nvSpPr>
          <p:spPr bwMode="auto">
            <a:xfrm>
              <a:off x="5610225" y="3787259"/>
              <a:ext cx="2390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(n+1)</a:t>
              </a:r>
              <a:r>
                <a:rPr lang="en-US" baseline="30000"/>
                <a:t>th</a:t>
              </a:r>
              <a:r>
                <a:rPr lang="en-US"/>
                <a:t> bright fringe</a:t>
              </a:r>
              <a:endParaRPr lang="en-US" i="1"/>
            </a:p>
          </p:txBody>
        </p:sp>
        <p:sp>
          <p:nvSpPr>
            <p:cNvPr id="21518" name="TextBox 21"/>
            <p:cNvSpPr txBox="1">
              <a:spLocks noChangeArrowheads="1"/>
            </p:cNvSpPr>
            <p:nvPr/>
          </p:nvSpPr>
          <p:spPr bwMode="auto">
            <a:xfrm>
              <a:off x="5600701" y="6444734"/>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Center of Pattern</a:t>
              </a:r>
              <a:endParaRPr lang="en-US" i="1"/>
            </a:p>
          </p:txBody>
        </p:sp>
        <p:cxnSp>
          <p:nvCxnSpPr>
            <p:cNvPr id="26" name="Straight Connector 25"/>
            <p:cNvCxnSpPr/>
            <p:nvPr/>
          </p:nvCxnSpPr>
          <p:spPr>
            <a:xfrm>
              <a:off x="4206241" y="3962400"/>
              <a:ext cx="6398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26970" y="3962400"/>
              <a:ext cx="0" cy="2670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166839" y="4645025"/>
              <a:ext cx="0" cy="1984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06241" y="6629400"/>
              <a:ext cx="12797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46111" y="4648200"/>
              <a:ext cx="6398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24" name="TextBox 26"/>
            <p:cNvSpPr txBox="1">
              <a:spLocks noChangeArrowheads="1"/>
            </p:cNvSpPr>
            <p:nvPr/>
          </p:nvSpPr>
          <p:spPr bwMode="auto">
            <a:xfrm>
              <a:off x="4899661" y="5452610"/>
              <a:ext cx="533400" cy="369332"/>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a:latin typeface="Times New Roman" pitchFamily="18" charset="0"/>
                  <a:cs typeface="Times New Roman" pitchFamily="18" charset="0"/>
                </a:rPr>
                <a:t>y</a:t>
              </a:r>
              <a:r>
                <a:rPr lang="en-US" i="1" baseline="-25000">
                  <a:latin typeface="Times New Roman" pitchFamily="18" charset="0"/>
                  <a:cs typeface="Times New Roman" pitchFamily="18" charset="0"/>
                </a:rPr>
                <a:t>n</a:t>
              </a:r>
            </a:p>
          </p:txBody>
        </p:sp>
        <p:sp>
          <p:nvSpPr>
            <p:cNvPr id="21525" name="TextBox 27"/>
            <p:cNvSpPr txBox="1">
              <a:spLocks noChangeArrowheads="1"/>
            </p:cNvSpPr>
            <p:nvPr/>
          </p:nvSpPr>
          <p:spPr bwMode="auto">
            <a:xfrm>
              <a:off x="4221481" y="5112758"/>
              <a:ext cx="609600" cy="369332"/>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i="1">
                  <a:latin typeface="Times New Roman" pitchFamily="18" charset="0"/>
                  <a:cs typeface="Times New Roman" pitchFamily="18" charset="0"/>
                </a:rPr>
                <a:t>y</a:t>
              </a:r>
              <a:r>
                <a:rPr lang="en-US" i="1" baseline="-25000">
                  <a:latin typeface="Times New Roman" pitchFamily="18" charset="0"/>
                  <a:cs typeface="Times New Roman" pitchFamily="18" charset="0"/>
                </a:rPr>
                <a:t>n</a:t>
              </a:r>
              <a:r>
                <a:rPr lang="en-US" baseline="-25000">
                  <a:latin typeface="Times New Roman" pitchFamily="18" charset="0"/>
                  <a:cs typeface="Times New Roman" pitchFamily="18" charset="0"/>
                </a:rPr>
                <a:t>+1</a:t>
              </a:r>
            </a:p>
          </p:txBody>
        </p:sp>
      </p:gr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23</a:t>
            </a:fld>
            <a:endParaRPr lang="en-US"/>
          </a:p>
        </p:txBody>
      </p:sp>
      <mc:AlternateContent xmlns:mc="http://schemas.openxmlformats.org/markup-compatibility/2006" xmlns:a14="http://schemas.microsoft.com/office/drawing/2010/main">
        <mc:Choice Requires="a14">
          <p:sp>
            <p:nvSpPr>
              <p:cNvPr id="23" name="TextBox 22"/>
              <p:cNvSpPr txBox="1"/>
              <p:nvPr/>
            </p:nvSpPr>
            <p:spPr bwMode="auto">
              <a:xfrm>
                <a:off x="5546764" y="3984010"/>
                <a:ext cx="4390192" cy="2492990"/>
              </a:xfrm>
              <a:prstGeom prst="rect">
                <a:avLst/>
              </a:prstGeom>
              <a:noFill/>
              <a:ln w="9525">
                <a:solidFill>
                  <a:schemeClr val="tx1"/>
                </a:solidFill>
                <a:miter lim="800000"/>
                <a:headEnd/>
                <a:tailEnd/>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𝑛</m:t>
                          </m:r>
                        </m:sub>
                      </m:sSub>
                      <m:r>
                        <a:rPr lang="en-US" sz="2000" i="1">
                          <a:latin typeface="Cambria Math"/>
                          <a:ea typeface="Cambria Math"/>
                        </a:rPr>
                        <m:t>≠10 </m:t>
                      </m:r>
                      <m:r>
                        <a:rPr lang="en-US" sz="2000" i="1">
                          <a:latin typeface="Cambria Math"/>
                          <a:ea typeface="Cambria Math"/>
                        </a:rPr>
                        <m:t>𝑚𝑚</m:t>
                      </m:r>
                      <m:r>
                        <a:rPr lang="en-US" sz="2000" i="1">
                          <a:latin typeface="Cambria Math"/>
                          <a:ea typeface="Cambria Math"/>
                        </a:rPr>
                        <m:t> </m:t>
                      </m:r>
                      <m:r>
                        <a:rPr lang="en-US" sz="2000">
                          <a:latin typeface="Cambria Math"/>
                          <a:ea typeface="Cambria Math"/>
                        </a:rPr>
                        <m:t>  </m:t>
                      </m:r>
                      <m:r>
                        <m:rPr>
                          <m:sty m:val="p"/>
                        </m:rPr>
                        <a:rPr lang="en-US" sz="2000">
                          <a:latin typeface="Cambria Math"/>
                          <a:ea typeface="Cambria Math"/>
                        </a:rPr>
                        <m:t>and</m:t>
                      </m:r>
                      <m:r>
                        <a:rPr lang="en-US" sz="2000">
                          <a:latin typeface="Cambria Math"/>
                          <a:ea typeface="Cambria Math"/>
                        </a:rPr>
                        <m:t> </m:t>
                      </m:r>
                      <m:r>
                        <a:rPr lang="en-US" sz="2000" i="1">
                          <a:latin typeface="Cambria Math"/>
                          <a:ea typeface="Cambria Math"/>
                        </a:rPr>
                        <m:t>   </m:t>
                      </m:r>
                      <m:sSub>
                        <m:sSubPr>
                          <m:ctrlPr>
                            <a:rPr lang="en-US" sz="2000" i="1">
                              <a:latin typeface="Cambria Math" panose="02040503050406030204" pitchFamily="18" charset="0"/>
                              <a:ea typeface="Cambria Math"/>
                            </a:rPr>
                          </m:ctrlPr>
                        </m:sSubPr>
                        <m:e>
                          <m:r>
                            <a:rPr lang="en-US" sz="2000" i="1">
                              <a:latin typeface="Cambria Math"/>
                              <a:ea typeface="Cambria Math"/>
                            </a:rPr>
                            <m:t>𝑦</m:t>
                          </m:r>
                        </m:e>
                        <m:sub>
                          <m:r>
                            <a:rPr lang="en-US" sz="2000" i="1">
                              <a:latin typeface="Cambria Math"/>
                              <a:ea typeface="Cambria Math"/>
                            </a:rPr>
                            <m:t>𝑛</m:t>
                          </m:r>
                          <m:r>
                            <a:rPr lang="en-US" sz="2000" i="1">
                              <a:latin typeface="Cambria Math"/>
                              <a:ea typeface="Cambria Math"/>
                            </a:rPr>
                            <m:t>+1</m:t>
                          </m:r>
                        </m:sub>
                      </m:sSub>
                      <m:r>
                        <a:rPr lang="en-US" sz="2000" i="1">
                          <a:latin typeface="Cambria Math"/>
                          <a:ea typeface="Cambria Math"/>
                        </a:rPr>
                        <m:t>≠13.6 </m:t>
                      </m:r>
                      <m:r>
                        <a:rPr lang="en-US" sz="2000" i="1">
                          <a:latin typeface="Cambria Math"/>
                          <a:ea typeface="Cambria Math"/>
                        </a:rPr>
                        <m:t>𝑚𝑚</m:t>
                      </m:r>
                    </m:oMath>
                  </m:oMathPara>
                </a14:m>
                <a:endParaRPr lang="en-US" sz="2000" i="1" dirty="0">
                  <a:latin typeface="Cambria Math"/>
                  <a:ea typeface="Cambria Math"/>
                </a:endParaRPr>
              </a:p>
              <a:p>
                <a:pPr algn="ctr"/>
                <a:r>
                  <a:rPr lang="en-US" dirty="0">
                    <a:solidFill>
                      <a:schemeClr val="bg1">
                        <a:lumMod val="50000"/>
                      </a:schemeClr>
                    </a:solidFill>
                    <a:latin typeface="+mj-lt"/>
                    <a:ea typeface="Cambria Math"/>
                  </a:rPr>
                  <a:t>(because 10 mm and 13.6 mm are not measured from center of pattern)</a:t>
                </a:r>
              </a:p>
              <a:p>
                <a:endParaRPr lang="en-US" sz="2000" i="1" dirty="0">
                  <a:latin typeface="Cambria Math"/>
                  <a:ea typeface="Cambria Math"/>
                </a:endParaRPr>
              </a:p>
              <a:p>
                <a:r>
                  <a:rPr lang="en-US" sz="2000" dirty="0">
                    <a:ea typeface="Cambria Math"/>
                  </a:rPr>
                  <a:t>But:  </a:t>
                </a:r>
                <a14:m>
                  <m:oMath xmlns:m="http://schemas.openxmlformats.org/officeDocument/2006/math">
                    <m:r>
                      <m:rPr>
                        <m:sty m:val="p"/>
                      </m:rPr>
                      <a:rPr lang="el-GR" sz="2000" i="1">
                        <a:latin typeface="Cambria Math"/>
                        <a:ea typeface="Cambria Math"/>
                      </a:rPr>
                      <m:t>Δ</m:t>
                    </m:r>
                    <m:r>
                      <a:rPr lang="en-US" sz="2000" i="1">
                        <a:latin typeface="Cambria Math"/>
                        <a:ea typeface="Cambria Math"/>
                      </a:rPr>
                      <m:t>𝑦</m:t>
                    </m:r>
                    <m:r>
                      <a:rPr lang="en-US" sz="2000" i="1">
                        <a:latin typeface="Cambria Math"/>
                        <a:ea typeface="Cambria Math"/>
                      </a:rPr>
                      <m:t>=13.6 −10 </m:t>
                    </m:r>
                    <m:r>
                      <a:rPr lang="en-US" sz="2000" i="1">
                        <a:latin typeface="Cambria Math"/>
                        <a:ea typeface="Cambria Math"/>
                      </a:rPr>
                      <m:t>𝑚𝑚</m:t>
                    </m:r>
                    <m:r>
                      <a:rPr lang="en-US" sz="2000" i="1">
                        <a:latin typeface="Cambria Math"/>
                        <a:ea typeface="Cambria Math"/>
                      </a:rPr>
                      <m:t>=3.6 </m:t>
                    </m:r>
                    <m:r>
                      <a:rPr lang="en-US" sz="2000" i="1">
                        <a:latin typeface="Cambria Math"/>
                        <a:ea typeface="Cambria Math"/>
                      </a:rPr>
                      <m:t>𝑚𝑚</m:t>
                    </m:r>
                  </m:oMath>
                </a14:m>
                <a:endParaRPr lang="en-US" sz="2000" i="1" dirty="0">
                  <a:latin typeface="Cambria Math"/>
                </a:endParaRPr>
              </a:p>
              <a:p>
                <a:endParaRPr lang="en-US" sz="2000" i="1" dirty="0">
                  <a:latin typeface="Cambria Math"/>
                </a:endParaRPr>
              </a:p>
              <a:p>
                <a:pPr algn="ctr"/>
                <a14:m>
                  <m:oMath xmlns:m="http://schemas.openxmlformats.org/officeDocument/2006/math">
                    <m:r>
                      <m:rPr>
                        <m:sty m:val="p"/>
                      </m:rPr>
                      <a:rPr lang="el-GR" sz="2000" i="1">
                        <a:latin typeface="Cambria Math"/>
                        <a:ea typeface="Cambria Math"/>
                      </a:rPr>
                      <m:t>Δ</m:t>
                    </m:r>
                    <m:r>
                      <a:rPr lang="en-US" sz="2000" i="1">
                        <a:latin typeface="Cambria Math"/>
                        <a:ea typeface="Cambria Math"/>
                      </a:rPr>
                      <m:t>𝑦</m:t>
                    </m:r>
                  </m:oMath>
                </a14:m>
                <a:r>
                  <a:rPr lang="en-US" sz="2000" dirty="0">
                    <a:latin typeface="+mj-lt"/>
                  </a:rPr>
                  <a:t> is constant for all adjacent fringes </a:t>
                </a:r>
              </a:p>
              <a:p>
                <a:pPr algn="ctr"/>
                <a:r>
                  <a:rPr lang="en-US" sz="2000" dirty="0">
                    <a:latin typeface="+mj-lt"/>
                  </a:rPr>
                  <a:t>(i.e. any value of n)</a:t>
                </a: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5546764" y="3984010"/>
                <a:ext cx="4390192" cy="2492990"/>
              </a:xfrm>
              <a:prstGeom prst="rect">
                <a:avLst/>
              </a:prstGeom>
              <a:blipFill>
                <a:blip r:embed="rId5"/>
                <a:stretch>
                  <a:fillRect l="-1385" r="-1939" b="-3406"/>
                </a:stretch>
              </a:blipFill>
              <a:ln w="9525">
                <a:solidFill>
                  <a:schemeClr val="tx1"/>
                </a:solidFill>
                <a:miter lim="800000"/>
                <a:headEnd/>
                <a:tailEnd/>
              </a:ln>
            </p:spPr>
            <p:txBody>
              <a:bodyPr/>
              <a:lstStyle/>
              <a:p>
                <a:r>
                  <a:rPr lang="en-US">
                    <a:noFill/>
                  </a:rPr>
                  <a:t> </a:t>
                </a:r>
              </a:p>
            </p:txBody>
          </p:sp>
        </mc:Fallback>
      </mc:AlternateContent>
      <p:sp>
        <p:nvSpPr>
          <p:cNvPr id="25" name="TextBox 24"/>
          <p:cNvSpPr txBox="1"/>
          <p:nvPr/>
        </p:nvSpPr>
        <p:spPr bwMode="auto">
          <a:xfrm>
            <a:off x="381000" y="1109008"/>
            <a:ext cx="11582400" cy="193899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dirty="0">
                <a:latin typeface="+mj-lt"/>
              </a:rPr>
              <a:t>A pair of slits </a:t>
            </a:r>
            <a:r>
              <a:rPr lang="en-US" sz="2400" b="1" dirty="0">
                <a:latin typeface="+mj-lt"/>
              </a:rPr>
              <a:t>0.20 mm </a:t>
            </a:r>
            <a:r>
              <a:rPr lang="en-US" sz="2400" dirty="0">
                <a:latin typeface="+mj-lt"/>
              </a:rPr>
              <a:t>apart are cut into a piece of paper.  Light shining on the slits creates an interference pattern on a screen </a:t>
            </a:r>
            <a:r>
              <a:rPr lang="en-US" sz="2400" b="1" dirty="0">
                <a:latin typeface="+mj-lt"/>
              </a:rPr>
              <a:t>1.2 m</a:t>
            </a:r>
            <a:r>
              <a:rPr lang="en-US" sz="2400" dirty="0">
                <a:latin typeface="+mj-lt"/>
              </a:rPr>
              <a:t> away.  One bright fringe is located at a </a:t>
            </a:r>
            <a:r>
              <a:rPr lang="en-US" sz="2400" b="1" dirty="0">
                <a:latin typeface="+mj-lt"/>
              </a:rPr>
              <a:t>10 mm mark </a:t>
            </a:r>
            <a:r>
              <a:rPr lang="en-US" sz="2400" dirty="0">
                <a:latin typeface="+mj-lt"/>
              </a:rPr>
              <a:t>(not measured from the center of the interference pattern); another bright fringe is located at a </a:t>
            </a:r>
            <a:r>
              <a:rPr lang="en-US" sz="2400" b="1" dirty="0">
                <a:latin typeface="+mj-lt"/>
              </a:rPr>
              <a:t>13.6 mm </a:t>
            </a:r>
            <a:r>
              <a:rPr lang="en-US" sz="2400" dirty="0">
                <a:latin typeface="+mj-lt"/>
              </a:rPr>
              <a:t>mark.  If there are no bright fringes between these two what is the light’s wavelength?</a:t>
            </a: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a:bodyPr>
          <a:lstStyle/>
          <a:p>
            <a:pPr eaLnBrk="1" fontAlgn="auto" hangingPunct="1">
              <a:spcAft>
                <a:spcPts val="0"/>
              </a:spcAft>
              <a:defRPr/>
            </a:pPr>
            <a:r>
              <a:rPr lang="en-US">
                <a:cs typeface="Arial" charset="0"/>
              </a:rPr>
              <a:t>Intensity for Double Slit Interference</a:t>
            </a:r>
          </a:p>
        </p:txBody>
      </p:sp>
      <p:sp>
        <p:nvSpPr>
          <p:cNvPr id="4" name="TextBox 3"/>
          <p:cNvSpPr txBox="1"/>
          <p:nvPr/>
        </p:nvSpPr>
        <p:spPr bwMode="auto">
          <a:xfrm>
            <a:off x="1828800" y="1600201"/>
            <a:ext cx="82296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Location of fringes is measured from </a:t>
            </a:r>
            <a:r>
              <a:rPr lang="en-US" sz="2400" b="1" dirty="0">
                <a:solidFill>
                  <a:srgbClr val="FF0000"/>
                </a:solidFill>
                <a:latin typeface="+mj-lt"/>
              </a:rPr>
              <a:t>center </a:t>
            </a:r>
            <a:r>
              <a:rPr lang="en-US" sz="2400" dirty="0">
                <a:latin typeface="+mj-lt"/>
              </a:rPr>
              <a:t>of the fringe </a:t>
            </a:r>
          </a:p>
        </p:txBody>
      </p:sp>
      <p:sp>
        <p:nvSpPr>
          <p:cNvPr id="5" name="TextBox 4"/>
          <p:cNvSpPr txBox="1"/>
          <p:nvPr/>
        </p:nvSpPr>
        <p:spPr bwMode="auto">
          <a:xfrm>
            <a:off x="1981200" y="2057401"/>
            <a:ext cx="82296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If we measure the intensity it looks something like this:</a:t>
            </a:r>
          </a:p>
        </p:txBody>
      </p:sp>
      <p:pic>
        <p:nvPicPr>
          <p:cNvPr id="225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3" y="2590800"/>
            <a:ext cx="33575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1943100" y="2971800"/>
            <a:ext cx="48768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What would happen if instead of monochromatic light you had multiple colors present?</a:t>
            </a:r>
          </a:p>
        </p:txBody>
      </p:sp>
      <mc:AlternateContent xmlns:mc="http://schemas.openxmlformats.org/markup-compatibility/2006" xmlns:a14="http://schemas.microsoft.com/office/drawing/2010/main">
        <mc:Choice Requires="a14">
          <p:sp>
            <p:nvSpPr>
              <p:cNvPr id="8" name="TextBox 7"/>
              <p:cNvSpPr txBox="1"/>
              <p:nvPr/>
            </p:nvSpPr>
            <p:spPr bwMode="auto">
              <a:xfrm>
                <a:off x="1828800" y="4446588"/>
                <a:ext cx="4991100" cy="110799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b="1" dirty="0">
                    <a:solidFill>
                      <a:srgbClr val="FF0000"/>
                    </a:solidFill>
                    <a:latin typeface="+mj-lt"/>
                  </a:rPr>
                  <a:t>Different wavelengths </a:t>
                </a:r>
                <a:r>
                  <a:rPr lang="en-US" sz="2400" dirty="0">
                    <a:latin typeface="+mj-lt"/>
                  </a:rPr>
                  <a:t>have peaks at </a:t>
                </a:r>
                <a:r>
                  <a:rPr lang="en-US" sz="2400" b="1" dirty="0">
                    <a:solidFill>
                      <a:srgbClr val="FF0000"/>
                    </a:solidFill>
                    <a:latin typeface="+mj-lt"/>
                  </a:rPr>
                  <a:t>different places</a:t>
                </a:r>
              </a:p>
              <a:p>
                <a:pPr algn="ctr" fontAlgn="auto">
                  <a:spcBef>
                    <a:spcPts val="0"/>
                  </a:spcBef>
                  <a:spcAft>
                    <a:spcPts val="0"/>
                  </a:spcAft>
                  <a:defRPr/>
                </a:pPr>
                <a:r>
                  <a:rPr lang="en-US" dirty="0">
                    <a:solidFill>
                      <a:schemeClr val="bg1">
                        <a:lumMod val="50000"/>
                      </a:schemeClr>
                    </a:solidFill>
                    <a:latin typeface="+mj-lt"/>
                  </a:rPr>
                  <a:t>(they will have different </a:t>
                </a:r>
                <a14:m>
                  <m:oMath xmlns:m="http://schemas.openxmlformats.org/officeDocument/2006/math">
                    <m:sSup>
                      <m:sSupPr>
                        <m:ctrlPr>
                          <a:rPr lang="en-US" b="0" i="1" smtClean="0">
                            <a:solidFill>
                              <a:schemeClr val="bg1">
                                <a:lumMod val="50000"/>
                              </a:schemeClr>
                            </a:solidFill>
                            <a:latin typeface="Cambria Math" panose="02040503050406030204" pitchFamily="18" charset="0"/>
                            <a:ea typeface="Cambria Math"/>
                          </a:rPr>
                        </m:ctrlPr>
                      </m:sSupPr>
                      <m:e>
                        <m:r>
                          <a:rPr lang="en-US" i="1" smtClean="0">
                            <a:solidFill>
                              <a:schemeClr val="bg1">
                                <a:lumMod val="50000"/>
                              </a:schemeClr>
                            </a:solidFill>
                            <a:latin typeface="Cambria Math"/>
                            <a:ea typeface="Cambria Math"/>
                          </a:rPr>
                          <m:t>𝜃</m:t>
                        </m:r>
                      </m:e>
                      <m:sup>
                        <m:r>
                          <a:rPr lang="en-US" b="0" i="1" smtClean="0">
                            <a:solidFill>
                              <a:schemeClr val="bg1">
                                <a:lumMod val="50000"/>
                              </a:schemeClr>
                            </a:solidFill>
                            <a:latin typeface="Cambria Math"/>
                            <a:ea typeface="Cambria Math"/>
                          </a:rPr>
                          <m:t>′</m:t>
                        </m:r>
                      </m:sup>
                    </m:sSup>
                    <m:r>
                      <a:rPr lang="en-US" b="0" i="1" smtClean="0">
                        <a:solidFill>
                          <a:schemeClr val="bg1">
                            <a:lumMod val="50000"/>
                          </a:schemeClr>
                        </a:solidFill>
                        <a:latin typeface="Cambria Math"/>
                        <a:ea typeface="Cambria Math"/>
                      </a:rPr>
                      <m:t>𝑠</m:t>
                    </m:r>
                  </m:oMath>
                </a14:m>
                <a:r>
                  <a:rPr lang="en-US" dirty="0">
                    <a:solidFill>
                      <a:schemeClr val="bg1">
                        <a:lumMod val="50000"/>
                      </a:schemeClr>
                    </a:solidFill>
                    <a:latin typeface="+mj-lt"/>
                  </a:rPr>
                  <a:t> and y’s [slide 20])</a:t>
                </a:r>
              </a:p>
            </p:txBody>
          </p:sp>
        </mc:Choice>
        <mc:Fallback xmlns="">
          <p:sp>
            <p:nvSpPr>
              <p:cNvPr id="8" name="TextBox 7"/>
              <p:cNvSpPr txBox="1">
                <a:spLocks noRot="1" noChangeAspect="1" noMove="1" noResize="1" noEditPoints="1" noAdjustHandles="1" noChangeArrowheads="1" noChangeShapeType="1" noTextEdit="1"/>
              </p:cNvSpPr>
              <p:nvPr/>
            </p:nvSpPr>
            <p:spPr bwMode="auto">
              <a:xfrm>
                <a:off x="1828800" y="4446588"/>
                <a:ext cx="4991100" cy="1107996"/>
              </a:xfrm>
              <a:prstGeom prst="rect">
                <a:avLst/>
              </a:prstGeom>
              <a:blipFill>
                <a:blip r:embed="rId6"/>
                <a:stretch>
                  <a:fillRect t="-3846" b="-7692"/>
                </a:stretch>
              </a:blipFill>
              <a:ln w="9525">
                <a:noFill/>
                <a:miter lim="800000"/>
                <a:headEnd/>
                <a:tailEnd/>
              </a:ln>
            </p:spPr>
            <p:txBody>
              <a:bodyPr/>
              <a:lstStyle/>
              <a:p>
                <a:r>
                  <a:rPr lang="en-US">
                    <a:noFill/>
                  </a:rPr>
                  <a:t> </a:t>
                </a:r>
              </a:p>
            </p:txBody>
          </p:sp>
        </mc:Fallback>
      </mc:AlternateContent>
      <p:sp>
        <p:nvSpPr>
          <p:cNvPr id="9" name="TextBox 8"/>
          <p:cNvSpPr txBox="1"/>
          <p:nvPr/>
        </p:nvSpPr>
        <p:spPr bwMode="auto">
          <a:xfrm>
            <a:off x="1943100" y="5715001"/>
            <a:ext cx="48768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With just two slits, these peaks could run together</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24</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p:txBody>
          <a:bodyPr/>
          <a:lstStyle/>
          <a:p>
            <a:r>
              <a:rPr lang="en-US" dirty="0">
                <a:latin typeface="Arial" charset="0"/>
                <a:cs typeface="Arial" charset="0"/>
              </a:rPr>
              <a:t>Diffraction Grating</a:t>
            </a:r>
          </a:p>
        </p:txBody>
      </p:sp>
      <p:sp>
        <p:nvSpPr>
          <p:cNvPr id="23555" name="Content Placeholder 7"/>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Chapter 27.4</a:t>
            </a:r>
          </a:p>
          <a:p>
            <a:endParaRPr lang="en-US" dirty="0">
              <a:latin typeface="Arial" charset="0"/>
              <a:cs typeface="Arial" charset="0"/>
            </a:endParaRPr>
          </a:p>
          <a:p>
            <a:r>
              <a:rPr lang="en-US" dirty="0">
                <a:latin typeface="Arial" charset="0"/>
                <a:cs typeface="Arial" charset="0"/>
              </a:rPr>
              <a:t>Diffraction Gratings</a:t>
            </a:r>
          </a:p>
          <a:p>
            <a:pPr lvl="1"/>
            <a:r>
              <a:rPr lang="en-US" dirty="0">
                <a:latin typeface="Arial" charset="0"/>
                <a:cs typeface="Arial" charset="0"/>
              </a:rPr>
              <a:t>Peaks are narrow and bright</a:t>
            </a:r>
          </a:p>
          <a:p>
            <a:pPr lvl="1"/>
            <a:r>
              <a:rPr lang="en-US" dirty="0">
                <a:latin typeface="Arial" charset="0"/>
                <a:cs typeface="Arial" charset="0"/>
              </a:rPr>
              <a:t>Can be used for spectroscopy</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25</a:t>
            </a:fld>
            <a:endParaRPr lang="en-US"/>
          </a:p>
        </p:txBody>
      </p:sp>
    </p:spTree>
  </p:cSld>
  <p:clrMapOvr>
    <a:masterClrMapping/>
  </p:clrMapOvr>
  <p:transition spd="slow">
    <p:push dir="u"/>
  </p:transition>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Arial" charset="0"/>
                <a:cs typeface="Arial" charset="0"/>
              </a:rPr>
              <a:t>Diffraction Grating</a:t>
            </a:r>
          </a:p>
        </p:txBody>
      </p:sp>
      <p:sp>
        <p:nvSpPr>
          <p:cNvPr id="4" name="TextBox 3"/>
          <p:cNvSpPr txBox="1"/>
          <p:nvPr/>
        </p:nvSpPr>
        <p:spPr bwMode="auto">
          <a:xfrm>
            <a:off x="1866900" y="1295401"/>
            <a:ext cx="8458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Make </a:t>
            </a:r>
            <a:r>
              <a:rPr lang="en-US" sz="2400" b="1" dirty="0">
                <a:latin typeface="+mj-lt"/>
              </a:rPr>
              <a:t>thousands</a:t>
            </a:r>
            <a:r>
              <a:rPr lang="en-US" sz="2400" dirty="0">
                <a:latin typeface="+mj-lt"/>
              </a:rPr>
              <a:t> of slits: the peaks will be narrower  </a:t>
            </a:r>
          </a:p>
        </p:txBody>
      </p:sp>
      <p:sp>
        <p:nvSpPr>
          <p:cNvPr id="5" name="TextBox 4"/>
          <p:cNvSpPr txBox="1"/>
          <p:nvPr/>
        </p:nvSpPr>
        <p:spPr bwMode="auto">
          <a:xfrm>
            <a:off x="3886200" y="1676401"/>
            <a:ext cx="44196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(they also get brighter)</a:t>
            </a:r>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62201"/>
            <a:ext cx="6096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1676400" y="2416315"/>
            <a:ext cx="3505200" cy="1015663"/>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defRPr/>
            </a:pPr>
            <a:r>
              <a:rPr lang="en-US" sz="2000" dirty="0">
                <a:latin typeface="+mj-lt"/>
              </a:rPr>
              <a:t>Slits are closer to each other,</a:t>
            </a:r>
          </a:p>
          <a:p>
            <a:pPr fontAlgn="auto">
              <a:spcBef>
                <a:spcPts val="0"/>
              </a:spcBef>
              <a:spcAft>
                <a:spcPts val="0"/>
              </a:spcAft>
              <a:defRPr/>
            </a:pPr>
            <a:r>
              <a:rPr lang="en-US" sz="2000" dirty="0">
                <a:latin typeface="+mj-lt"/>
              </a:rPr>
              <a:t>so:    </a:t>
            </a:r>
            <a:r>
              <a:rPr lang="en-US" sz="2000" i="1" dirty="0">
                <a:latin typeface="+mj-lt"/>
              </a:rPr>
              <a:t>d</a:t>
            </a:r>
            <a:r>
              <a:rPr lang="en-US" sz="2000" dirty="0">
                <a:latin typeface="+mj-lt"/>
              </a:rPr>
              <a:t> gets </a:t>
            </a:r>
            <a:r>
              <a:rPr lang="en-US" sz="2000" b="1" dirty="0">
                <a:latin typeface="+mj-lt"/>
              </a:rPr>
              <a:t>smaller</a:t>
            </a:r>
          </a:p>
          <a:p>
            <a:pPr fontAlgn="auto">
              <a:spcBef>
                <a:spcPts val="0"/>
              </a:spcBef>
              <a:spcAft>
                <a:spcPts val="0"/>
              </a:spcAft>
              <a:defRPr/>
            </a:pPr>
            <a:r>
              <a:rPr lang="en-US" sz="2000" dirty="0">
                <a:latin typeface="+mj-lt"/>
              </a:rPr>
              <a:t>and:  </a:t>
            </a:r>
            <a:r>
              <a:rPr lang="en-US" sz="2000" i="1" dirty="0">
                <a:latin typeface="Symbol" panose="05050102010706020507" pitchFamily="18" charset="2"/>
              </a:rPr>
              <a:t>q </a:t>
            </a:r>
            <a:r>
              <a:rPr lang="en-US" sz="2000" dirty="0">
                <a:latin typeface="+mj-lt"/>
              </a:rPr>
              <a:t>gets </a:t>
            </a:r>
            <a:r>
              <a:rPr lang="en-US" sz="2000" b="1" dirty="0">
                <a:latin typeface="+mj-lt"/>
              </a:rPr>
              <a:t>larger</a:t>
            </a:r>
            <a:endParaRPr lang="en-US" sz="2000" dirty="0">
              <a:latin typeface="+mj-lt"/>
            </a:endParaRPr>
          </a:p>
        </p:txBody>
      </p:sp>
      <p:sp>
        <p:nvSpPr>
          <p:cNvPr id="11" name="TextBox 10"/>
          <p:cNvSpPr txBox="1"/>
          <p:nvPr/>
        </p:nvSpPr>
        <p:spPr bwMode="auto">
          <a:xfrm>
            <a:off x="1676400" y="5224731"/>
            <a:ext cx="8839200"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i="1" dirty="0">
                <a:latin typeface="Times New Roman" pitchFamily="18" charset="0"/>
                <a:cs typeface="Times New Roman" pitchFamily="18" charset="0"/>
              </a:rPr>
              <a:t>d</a:t>
            </a:r>
            <a:r>
              <a:rPr lang="en-US" sz="2400" dirty="0">
                <a:latin typeface="+mj-lt"/>
              </a:rPr>
              <a:t> = distance between two neighboring slits </a:t>
            </a:r>
            <a:r>
              <a:rPr lang="en-US" sz="2000" dirty="0">
                <a:solidFill>
                  <a:schemeClr val="bg1">
                    <a:lumMod val="50000"/>
                  </a:schemeClr>
                </a:solidFill>
                <a:latin typeface="+mj-lt"/>
              </a:rPr>
              <a:t>(not a lot bigger than </a:t>
            </a:r>
            <a:r>
              <a:rPr lang="en-US" sz="2000" i="1" dirty="0">
                <a:solidFill>
                  <a:schemeClr val="bg1">
                    <a:lumMod val="50000"/>
                  </a:schemeClr>
                </a:solidFill>
                <a:latin typeface="Symbol" panose="05050102010706020507" pitchFamily="18" charset="2"/>
              </a:rPr>
              <a:t>l</a:t>
            </a:r>
            <a:r>
              <a:rPr lang="en-US" sz="2000" dirty="0">
                <a:solidFill>
                  <a:schemeClr val="bg1">
                    <a:lumMod val="50000"/>
                  </a:schemeClr>
                </a:solidFill>
                <a:latin typeface="Symbol" panose="05050102010706020507" pitchFamily="18" charset="2"/>
              </a:rPr>
              <a:t>)</a:t>
            </a:r>
            <a:endParaRPr lang="en-US" sz="2400" dirty="0">
              <a:solidFill>
                <a:schemeClr val="bg1">
                  <a:lumMod val="50000"/>
                </a:schemeClr>
              </a:solidFill>
              <a:latin typeface="+mj-lt"/>
            </a:endParaRPr>
          </a:p>
        </p:txBody>
      </p:sp>
      <p:sp>
        <p:nvSpPr>
          <p:cNvPr id="3" name="TextBox 2"/>
          <p:cNvSpPr txBox="1"/>
          <p:nvPr/>
        </p:nvSpPr>
        <p:spPr bwMode="auto">
          <a:xfrm>
            <a:off x="1962150" y="3505201"/>
            <a:ext cx="2019300" cy="461665"/>
          </a:xfrm>
          <a:prstGeom prst="rect">
            <a:avLst/>
          </a:prstGeom>
          <a:solidFill>
            <a:schemeClr val="bg1">
              <a:lumMod val="75000"/>
            </a:schemeClr>
          </a:solidFill>
          <a:ln w="9525">
            <a:noFill/>
            <a:miter lim="800000"/>
            <a:headEnd/>
            <a:tailEnd/>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sin(</a:t>
            </a:r>
            <a:r>
              <a:rPr lang="en-US" sz="2400" i="1" dirty="0" err="1">
                <a:latin typeface="Symbol" panose="05050102010706020507" pitchFamily="18" charset="2"/>
              </a:rPr>
              <a:t>q</a:t>
            </a:r>
            <a:r>
              <a:rPr lang="en-US" sz="2400" i="1" baseline="-25000" dirty="0" err="1">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m</a:t>
            </a:r>
            <a:r>
              <a:rPr lang="en-US" sz="2400" i="1" dirty="0">
                <a:latin typeface="Symbol" panose="05050102010706020507" pitchFamily="18" charset="2"/>
              </a:rPr>
              <a:t>l</a:t>
            </a:r>
          </a:p>
        </p:txBody>
      </p:sp>
      <p:sp>
        <p:nvSpPr>
          <p:cNvPr id="14" name="TextBox 13"/>
          <p:cNvSpPr txBox="1"/>
          <p:nvPr/>
        </p:nvSpPr>
        <p:spPr bwMode="auto">
          <a:xfrm>
            <a:off x="2038350" y="4016738"/>
            <a:ext cx="2305050" cy="461665"/>
          </a:xfrm>
          <a:prstGeom prst="rect">
            <a:avLst/>
          </a:prstGeom>
          <a:noFill/>
          <a:ln w="9525">
            <a:noFill/>
            <a:miter lim="800000"/>
            <a:headEnd/>
            <a:tailEnd/>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m = </a:t>
            </a:r>
            <a:r>
              <a:rPr lang="en-US" sz="2400" dirty="0">
                <a:latin typeface="Times New Roman" panose="02020603050405020304" pitchFamily="18" charset="0"/>
                <a:cs typeface="Times New Roman" panose="02020603050405020304" pitchFamily="18" charset="0"/>
              </a:rPr>
              <a:t>0,1, 2, 3, …</a:t>
            </a:r>
            <a:endParaRPr lang="en-US" sz="2400" i="1" dirty="0">
              <a:latin typeface="Times New Roman" panose="02020603050405020304" pitchFamily="18" charset="0"/>
              <a:cs typeface="Times New Roman" panose="02020603050405020304" pitchFamily="18" charset="0"/>
            </a:endParaRPr>
          </a:p>
        </p:txBody>
      </p:sp>
      <p:sp>
        <p:nvSpPr>
          <p:cNvPr id="15" name="TextBox 14"/>
          <p:cNvSpPr txBox="1"/>
          <p:nvPr/>
        </p:nvSpPr>
        <p:spPr bwMode="auto">
          <a:xfrm>
            <a:off x="1962150" y="6248401"/>
            <a:ext cx="7943850" cy="461665"/>
          </a:xfrm>
          <a:prstGeom prst="rect">
            <a:avLst/>
          </a:prstGeom>
          <a:noFill/>
          <a:ln w="9525">
            <a:noFill/>
            <a:miter lim="800000"/>
            <a:headEnd/>
            <a:tailEnd/>
          </a:ln>
        </p:spPr>
        <p:txBody>
          <a:bodyPr wrap="square" rtlCol="0">
            <a:spAutoFit/>
          </a:bodyPr>
          <a:lstStyle/>
          <a:p>
            <a:pPr algn="ctr"/>
            <a:r>
              <a:rPr lang="en-US" sz="2400" i="1" dirty="0" err="1">
                <a:latin typeface="Times New Roman" panose="02020603050405020304" pitchFamily="18" charset="0"/>
                <a:cs typeface="Times New Roman" panose="02020603050405020304" pitchFamily="18" charset="0"/>
              </a:rPr>
              <a:t>y</a:t>
            </a:r>
            <a:r>
              <a:rPr lang="en-US" sz="2400" i="1" baseline="-25000" dirty="0" err="1">
                <a:latin typeface="Times New Roman" panose="02020603050405020304" pitchFamily="18" charset="0"/>
                <a:cs typeface="Times New Roman" panose="02020603050405020304" pitchFamily="18" charset="0"/>
              </a:rPr>
              <a:t>m</a:t>
            </a:r>
            <a:r>
              <a:rPr lang="en-US" sz="2400" i="1" dirty="0">
                <a:latin typeface="Times New Roman" panose="02020603050405020304" pitchFamily="18" charset="0"/>
                <a:cs typeface="Times New Roman" panose="02020603050405020304" pitchFamily="18" charset="0"/>
              </a:rPr>
              <a:t> = L</a:t>
            </a:r>
            <a:r>
              <a:rPr lang="en-US" sz="2400" dirty="0">
                <a:latin typeface="Times New Roman" panose="02020603050405020304" pitchFamily="18" charset="0"/>
                <a:cs typeface="Times New Roman" panose="02020603050405020304" pitchFamily="18" charset="0"/>
              </a:rPr>
              <a:t> tan(</a:t>
            </a:r>
            <a:r>
              <a:rPr lang="en-US" sz="2400" i="1" dirty="0" err="1">
                <a:latin typeface="Symbol" panose="05050102010706020507" pitchFamily="18" charset="2"/>
              </a:rPr>
              <a:t>q</a:t>
            </a:r>
            <a:r>
              <a:rPr lang="en-US" sz="2400" i="1" baseline="-25000" dirty="0" err="1">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r>
              <a:rPr lang="en-US" sz="2400" dirty="0">
                <a:solidFill>
                  <a:schemeClr val="bg1">
                    <a:lumMod val="50000"/>
                  </a:schemeClr>
                </a:solidFill>
                <a:latin typeface="Times New Roman" panose="02020603050405020304" pitchFamily="18" charset="0"/>
                <a:cs typeface="Times New Roman" panose="02020603050405020304" pitchFamily="18" charset="0"/>
              </a:rPr>
              <a:t>note: </a:t>
            </a:r>
            <a:r>
              <a:rPr lang="en-US" sz="2400" i="1" dirty="0">
                <a:solidFill>
                  <a:schemeClr val="bg1">
                    <a:lumMod val="50000"/>
                  </a:schemeClr>
                </a:solidFill>
                <a:latin typeface="Symbol" panose="05050102010706020507" pitchFamily="18" charset="2"/>
              </a:rPr>
              <a:t>q</a:t>
            </a:r>
            <a:r>
              <a:rPr lang="en-US" sz="2400" dirty="0">
                <a:solidFill>
                  <a:schemeClr val="bg1">
                    <a:lumMod val="50000"/>
                  </a:schemeClr>
                </a:solidFill>
                <a:latin typeface="Times New Roman" panose="02020603050405020304" pitchFamily="18" charset="0"/>
                <a:cs typeface="Times New Roman" panose="02020603050405020304" pitchFamily="18" charset="0"/>
              </a:rPr>
              <a:t> is NOT small in diffraction grating</a:t>
            </a:r>
            <a:endParaRPr lang="en-US" sz="2400" i="1" dirty="0">
              <a:solidFill>
                <a:schemeClr val="bg1">
                  <a:lumMod val="50000"/>
                </a:schemeClr>
              </a:solidFill>
              <a:latin typeface="Symbol" panose="05050102010706020507" pitchFamily="18" charset="2"/>
            </a:endParaRPr>
          </a:p>
        </p:txBody>
      </p:sp>
      <p:sp>
        <p:nvSpPr>
          <p:cNvPr id="16" name="TextBox 15"/>
          <p:cNvSpPr txBox="1"/>
          <p:nvPr/>
        </p:nvSpPr>
        <p:spPr bwMode="auto">
          <a:xfrm>
            <a:off x="1600200" y="5736566"/>
            <a:ext cx="79629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All other parameters defined the same as for double slit</a:t>
            </a:r>
            <a:endParaRPr lang="en-US" sz="2400" i="1" dirty="0">
              <a:latin typeface="+mj-lt"/>
            </a:endParaRPr>
          </a:p>
        </p:txBody>
      </p:sp>
      <p:sp>
        <p:nvSpPr>
          <p:cNvPr id="6" name="Slide Number Placeholder 5"/>
          <p:cNvSpPr>
            <a:spLocks noGrp="1"/>
          </p:cNvSpPr>
          <p:nvPr>
            <p:ph type="sldNum" sz="quarter" idx="12"/>
          </p:nvPr>
        </p:nvSpPr>
        <p:spPr/>
        <p:txBody>
          <a:bodyPr/>
          <a:lstStyle/>
          <a:p>
            <a:pPr>
              <a:defRPr/>
            </a:pPr>
            <a:fld id="{5BF2D508-656D-4F69-A824-2C1284F3A407}" type="slidenum">
              <a:rPr lang="en-US" smtClean="0"/>
              <a:pPr>
                <a:defRPr/>
              </a:pPr>
              <a:t>26</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4" grpId="0"/>
      <p:bldP spid="15" grpId="0"/>
      <p:bldP spid="16" grpId="0"/>
    </p:bld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Examples and Uses of Diffraction</a:t>
            </a:r>
          </a:p>
        </p:txBody>
      </p:sp>
      <p:sp>
        <p:nvSpPr>
          <p:cNvPr id="25603" name="TextBox 3"/>
          <p:cNvSpPr txBox="1">
            <a:spLocks noChangeArrowheads="1"/>
          </p:cNvSpPr>
          <p:nvPr/>
        </p:nvSpPr>
        <p:spPr bwMode="auto">
          <a:xfrm>
            <a:off x="1981200" y="1676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t>Examples</a:t>
            </a:r>
          </a:p>
        </p:txBody>
      </p:sp>
      <p:sp>
        <p:nvSpPr>
          <p:cNvPr id="5" name="TextBox 4"/>
          <p:cNvSpPr txBox="1">
            <a:spLocks noChangeArrowheads="1"/>
          </p:cNvSpPr>
          <p:nvPr/>
        </p:nvSpPr>
        <p:spPr bwMode="auto">
          <a:xfrm>
            <a:off x="1676400" y="2303463"/>
            <a:ext cx="4343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Anything with lots of periodic openings or structures (sometimes in different layers)</a:t>
            </a:r>
          </a:p>
        </p:txBody>
      </p:sp>
      <p:sp>
        <p:nvSpPr>
          <p:cNvPr id="6" name="TextBox 5"/>
          <p:cNvSpPr txBox="1">
            <a:spLocks noChangeArrowheads="1"/>
          </p:cNvSpPr>
          <p:nvPr/>
        </p:nvSpPr>
        <p:spPr bwMode="auto">
          <a:xfrm>
            <a:off x="1676400" y="320675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Commercial gratings</a:t>
            </a:r>
          </a:p>
        </p:txBody>
      </p:sp>
      <p:sp>
        <p:nvSpPr>
          <p:cNvPr id="7" name="TextBox 6"/>
          <p:cNvSpPr txBox="1">
            <a:spLocks noChangeArrowheads="1"/>
          </p:cNvSpPr>
          <p:nvPr/>
        </p:nvSpPr>
        <p:spPr bwMode="auto">
          <a:xfrm>
            <a:off x="1676400" y="3833814"/>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Peacock feathers (in part)</a:t>
            </a:r>
          </a:p>
        </p:txBody>
      </p:sp>
      <p:grpSp>
        <p:nvGrpSpPr>
          <p:cNvPr id="3" name="Group 18"/>
          <p:cNvGrpSpPr>
            <a:grpSpLocks/>
          </p:cNvGrpSpPr>
          <p:nvPr/>
        </p:nvGrpSpPr>
        <p:grpSpPr bwMode="auto">
          <a:xfrm>
            <a:off x="1676400" y="4460875"/>
            <a:ext cx="4343400" cy="1714500"/>
            <a:chOff x="152400" y="4461135"/>
            <a:chExt cx="4343400" cy="1714500"/>
          </a:xfrm>
        </p:grpSpPr>
        <p:sp>
          <p:nvSpPr>
            <p:cNvPr id="25616" name="TextBox 7"/>
            <p:cNvSpPr txBox="1">
              <a:spLocks noChangeArrowheads="1"/>
            </p:cNvSpPr>
            <p:nvPr/>
          </p:nvSpPr>
          <p:spPr bwMode="auto">
            <a:xfrm>
              <a:off x="152400" y="446113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Mandrill faces</a:t>
              </a:r>
            </a:p>
          </p:txBody>
        </p:sp>
        <p:pic>
          <p:nvPicPr>
            <p:cNvPr id="256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61135"/>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a:spLocks noChangeArrowheads="1"/>
          </p:cNvSpPr>
          <p:nvPr/>
        </p:nvSpPr>
        <p:spPr bwMode="auto">
          <a:xfrm>
            <a:off x="1676400" y="5087939"/>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CDs / DVDs</a:t>
            </a:r>
          </a:p>
        </p:txBody>
      </p:sp>
      <p:sp>
        <p:nvSpPr>
          <p:cNvPr id="12" name="TextBox 11"/>
          <p:cNvSpPr txBox="1">
            <a:spLocks noChangeArrowheads="1"/>
          </p:cNvSpPr>
          <p:nvPr/>
        </p:nvSpPr>
        <p:spPr bwMode="auto">
          <a:xfrm>
            <a:off x="1752600" y="5715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Security holograms</a:t>
            </a:r>
          </a:p>
        </p:txBody>
      </p:sp>
      <p:sp>
        <p:nvSpPr>
          <p:cNvPr id="25610" name="TextBox 12"/>
          <p:cNvSpPr txBox="1">
            <a:spLocks noChangeArrowheads="1"/>
          </p:cNvSpPr>
          <p:nvPr/>
        </p:nvSpPr>
        <p:spPr bwMode="auto">
          <a:xfrm>
            <a:off x="6781800" y="16764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t>Lab Use</a:t>
            </a:r>
          </a:p>
        </p:txBody>
      </p:sp>
      <p:sp>
        <p:nvSpPr>
          <p:cNvPr id="14" name="TextBox 13"/>
          <p:cNvSpPr txBox="1">
            <a:spLocks noChangeArrowheads="1"/>
          </p:cNvSpPr>
          <p:nvPr/>
        </p:nvSpPr>
        <p:spPr bwMode="auto">
          <a:xfrm>
            <a:off x="6324600" y="2287589"/>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Separate light into components</a:t>
            </a:r>
          </a:p>
        </p:txBody>
      </p:sp>
      <p:sp>
        <p:nvSpPr>
          <p:cNvPr id="15" name="TextBox 14"/>
          <p:cNvSpPr txBox="1">
            <a:spLocks noChangeArrowheads="1"/>
          </p:cNvSpPr>
          <p:nvPr/>
        </p:nvSpPr>
        <p:spPr bwMode="auto">
          <a:xfrm>
            <a:off x="6324600" y="3786189"/>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solidFill>
                  <a:srgbClr val="FF0000"/>
                </a:solidFill>
              </a:rPr>
              <a:t>Spectroscopy</a:t>
            </a:r>
          </a:p>
        </p:txBody>
      </p:sp>
      <p:sp>
        <p:nvSpPr>
          <p:cNvPr id="16" name="TextBox 15"/>
          <p:cNvSpPr txBox="1">
            <a:spLocks noChangeArrowheads="1"/>
          </p:cNvSpPr>
          <p:nvPr/>
        </p:nvSpPr>
        <p:spPr bwMode="auto">
          <a:xfrm>
            <a:off x="6705600" y="2898776"/>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Different wavelengths diffract to different locations</a:t>
            </a:r>
          </a:p>
        </p:txBody>
      </p:sp>
      <p:sp>
        <p:nvSpPr>
          <p:cNvPr id="17" name="TextBox 16"/>
          <p:cNvSpPr txBox="1"/>
          <p:nvPr/>
        </p:nvSpPr>
        <p:spPr>
          <a:xfrm>
            <a:off x="6705600" y="4397376"/>
            <a:ext cx="3581400" cy="923925"/>
          </a:xfrm>
          <a:prstGeom prst="rect">
            <a:avLst/>
          </a:prstGeom>
          <a:noFill/>
        </p:spPr>
        <p:txBody>
          <a:bodyPr>
            <a:spAutoFit/>
          </a:bodyPr>
          <a:lstStyle/>
          <a:p>
            <a:pPr algn="ctr">
              <a:defRPr/>
            </a:pPr>
            <a:r>
              <a:rPr lang="en-US" dirty="0"/>
              <a:t>Substances emit and absorb </a:t>
            </a:r>
            <a:r>
              <a:rPr lang="en-US" b="1" dirty="0">
                <a:solidFill>
                  <a:schemeClr val="accent6">
                    <a:lumMod val="75000"/>
                  </a:schemeClr>
                </a:solidFill>
              </a:rPr>
              <a:t>unique sets of wavelengths</a:t>
            </a:r>
            <a:r>
              <a:rPr lang="en-US" dirty="0">
                <a:solidFill>
                  <a:schemeClr val="accent6">
                    <a:lumMod val="75000"/>
                  </a:schemeClr>
                </a:solidFill>
              </a:rPr>
              <a:t> </a:t>
            </a:r>
            <a:r>
              <a:rPr lang="en-US" dirty="0"/>
              <a:t>(spectra)</a:t>
            </a:r>
            <a:endParaRPr lang="en-US" b="1" dirty="0">
              <a:solidFill>
                <a:srgbClr val="002060"/>
              </a:solidFill>
            </a:endParaRPr>
          </a:p>
        </p:txBody>
      </p:sp>
      <p:sp>
        <p:nvSpPr>
          <p:cNvPr id="18" name="TextBox 17"/>
          <p:cNvSpPr txBox="1">
            <a:spLocks noChangeArrowheads="1"/>
          </p:cNvSpPr>
          <p:nvPr/>
        </p:nvSpPr>
        <p:spPr bwMode="auto">
          <a:xfrm>
            <a:off x="6591300" y="556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Identify material based on spectrum</a:t>
            </a:r>
            <a:endParaRPr lang="en-US" b="1">
              <a:solidFill>
                <a:srgbClr val="002060"/>
              </a:solidFill>
            </a:endParaRPr>
          </a:p>
        </p:txBody>
      </p:sp>
      <p:sp>
        <p:nvSpPr>
          <p:cNvPr id="4" name="Slide Number Placeholder 3"/>
          <p:cNvSpPr>
            <a:spLocks noGrp="1"/>
          </p:cNvSpPr>
          <p:nvPr>
            <p:ph type="sldNum" sz="quarter" idx="12"/>
          </p:nvPr>
        </p:nvSpPr>
        <p:spPr/>
        <p:txBody>
          <a:bodyPr/>
          <a:lstStyle/>
          <a:p>
            <a:pPr>
              <a:defRPr/>
            </a:pPr>
            <a:fld id="{5BF2D508-656D-4F69-A824-2C1284F3A407}" type="slidenum">
              <a:rPr lang="en-US" smtClean="0"/>
              <a:pPr>
                <a:defRPr/>
              </a:pPr>
              <a:t>27</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2" grpId="0"/>
      <p:bldP spid="14" grpId="0"/>
      <p:bldP spid="15" grpId="0"/>
      <p:bldP spid="16" grpId="0"/>
      <p:bldP spid="17" grpId="0"/>
      <p:bldP spid="18" grpId="0"/>
    </p:bld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Arial" charset="0"/>
                <a:cs typeface="Arial" charset="0"/>
              </a:rPr>
              <a:t>Spectroscopy</a:t>
            </a:r>
          </a:p>
        </p:txBody>
      </p:sp>
      <p:sp>
        <p:nvSpPr>
          <p:cNvPr id="4" name="TextBox 3"/>
          <p:cNvSpPr txBox="1"/>
          <p:nvPr/>
        </p:nvSpPr>
        <p:spPr bwMode="auto">
          <a:xfrm>
            <a:off x="2057400" y="1371601"/>
            <a:ext cx="8305800" cy="830263"/>
          </a:xfrm>
          <a:prstGeom prst="rect">
            <a:avLst/>
          </a:prstGeom>
          <a:noFill/>
          <a:ln w="9525">
            <a:noFill/>
            <a:miter lim="800000"/>
            <a:headEnd/>
            <a:tailEnd/>
          </a:ln>
        </p:spPr>
        <p:txBody>
          <a:bodyPr>
            <a:spAutoFit/>
          </a:bodyPr>
          <a:lstStyle/>
          <a:p>
            <a:pPr algn="ctr">
              <a:defRPr/>
            </a:pPr>
            <a:r>
              <a:rPr lang="en-US" sz="2400" dirty="0">
                <a:latin typeface="+mj-lt"/>
              </a:rPr>
              <a:t>Takes advantage of the fact that different wavelengths of light diffract at different angles</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1"/>
            <a:ext cx="4248150"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5715000" y="2514601"/>
            <a:ext cx="4800600" cy="830263"/>
          </a:xfrm>
          <a:prstGeom prst="rect">
            <a:avLst/>
          </a:prstGeom>
          <a:noFill/>
          <a:ln w="9525">
            <a:noFill/>
            <a:miter lim="800000"/>
            <a:headEnd/>
            <a:tailEnd/>
          </a:ln>
        </p:spPr>
        <p:txBody>
          <a:bodyPr>
            <a:spAutoFit/>
          </a:bodyPr>
          <a:lstStyle/>
          <a:p>
            <a:pPr algn="ctr">
              <a:defRPr/>
            </a:pPr>
            <a:r>
              <a:rPr lang="en-US" sz="2400" dirty="0">
                <a:latin typeface="+mj-lt"/>
              </a:rPr>
              <a:t>Well defined peaks can then be used to find the light’s wavelength </a:t>
            </a:r>
          </a:p>
        </p:txBody>
      </p:sp>
      <p:sp>
        <p:nvSpPr>
          <p:cNvPr id="7" name="TextBox 6"/>
          <p:cNvSpPr txBox="1"/>
          <p:nvPr/>
        </p:nvSpPr>
        <p:spPr bwMode="auto">
          <a:xfrm>
            <a:off x="5715000" y="3886201"/>
            <a:ext cx="4800600" cy="830263"/>
          </a:xfrm>
          <a:prstGeom prst="rect">
            <a:avLst/>
          </a:prstGeom>
          <a:noFill/>
          <a:ln w="9525">
            <a:noFill/>
            <a:miter lim="800000"/>
            <a:headEnd/>
            <a:tailEnd/>
          </a:ln>
        </p:spPr>
        <p:txBody>
          <a:bodyPr>
            <a:spAutoFit/>
          </a:bodyPr>
          <a:lstStyle/>
          <a:p>
            <a:pPr algn="ctr">
              <a:defRPr/>
            </a:pPr>
            <a:r>
              <a:rPr lang="en-US" sz="2400" dirty="0">
                <a:latin typeface="+mj-lt"/>
              </a:rPr>
              <a:t>Substances emit unique light in certain conditions</a:t>
            </a:r>
          </a:p>
        </p:txBody>
      </p:sp>
      <p:sp>
        <p:nvSpPr>
          <p:cNvPr id="8" name="TextBox 7"/>
          <p:cNvSpPr txBox="1"/>
          <p:nvPr/>
        </p:nvSpPr>
        <p:spPr bwMode="auto">
          <a:xfrm>
            <a:off x="5715000" y="5076825"/>
            <a:ext cx="4800600" cy="1200150"/>
          </a:xfrm>
          <a:prstGeom prst="rect">
            <a:avLst/>
          </a:prstGeom>
          <a:noFill/>
          <a:ln w="9525">
            <a:noFill/>
            <a:miter lim="800000"/>
            <a:headEnd/>
            <a:tailEnd/>
          </a:ln>
        </p:spPr>
        <p:txBody>
          <a:bodyPr>
            <a:spAutoFit/>
          </a:bodyPr>
          <a:lstStyle/>
          <a:p>
            <a:pPr algn="ctr">
              <a:defRPr/>
            </a:pPr>
            <a:r>
              <a:rPr lang="en-US" sz="2400" dirty="0">
                <a:latin typeface="+mj-lt"/>
              </a:rPr>
              <a:t>Pattern formed with grating can then be used to identify unknown materials</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28</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3" name="Group 28682"/>
          <p:cNvGrpSpPr/>
          <p:nvPr/>
        </p:nvGrpSpPr>
        <p:grpSpPr>
          <a:xfrm>
            <a:off x="1676400" y="3043535"/>
            <a:ext cx="8496300" cy="1890594"/>
            <a:chOff x="152400" y="3043535"/>
            <a:chExt cx="8496300" cy="1890594"/>
          </a:xfrm>
        </p:grpSpPr>
        <p:grpSp>
          <p:nvGrpSpPr>
            <p:cNvPr id="28681" name="Group 28680"/>
            <p:cNvGrpSpPr/>
            <p:nvPr/>
          </p:nvGrpSpPr>
          <p:grpSpPr>
            <a:xfrm>
              <a:off x="152400" y="3048000"/>
              <a:ext cx="3886200" cy="1536192"/>
              <a:chOff x="152400" y="3048000"/>
              <a:chExt cx="3886200" cy="1536192"/>
            </a:xfrm>
          </p:grpSpPr>
          <p:grpSp>
            <p:nvGrpSpPr>
              <p:cNvPr id="14" name="Group 13"/>
              <p:cNvGrpSpPr/>
              <p:nvPr/>
            </p:nvGrpSpPr>
            <p:grpSpPr>
              <a:xfrm>
                <a:off x="152400" y="3432048"/>
                <a:ext cx="3886200" cy="1152144"/>
                <a:chOff x="152400" y="3432048"/>
                <a:chExt cx="3886200" cy="1152144"/>
              </a:xfrm>
              <a:solidFill>
                <a:schemeClr val="accent6">
                  <a:lumMod val="60000"/>
                  <a:lumOff val="40000"/>
                </a:schemeClr>
              </a:solidFill>
            </p:grpSpPr>
            <p:sp>
              <p:nvSpPr>
                <p:cNvPr id="17" name="Rectangle 16"/>
                <p:cNvSpPr/>
                <p:nvPr/>
              </p:nvSpPr>
              <p:spPr>
                <a:xfrm>
                  <a:off x="152400" y="3432048"/>
                  <a:ext cx="3886200" cy="384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2400" y="4200144"/>
                  <a:ext cx="3886200" cy="3840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52400" y="3048000"/>
                <a:ext cx="3886200" cy="1152144"/>
                <a:chOff x="152400" y="3048000"/>
                <a:chExt cx="3886200" cy="1152144"/>
              </a:xfrm>
            </p:grpSpPr>
            <p:sp>
              <p:nvSpPr>
                <p:cNvPr id="9" name="Rectangle 8"/>
                <p:cNvSpPr/>
                <p:nvPr/>
              </p:nvSpPr>
              <p:spPr>
                <a:xfrm>
                  <a:off x="152400" y="3048000"/>
                  <a:ext cx="3886200" cy="3840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 y="3816096"/>
                  <a:ext cx="3886200" cy="3840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80" name="Group 28679"/>
            <p:cNvGrpSpPr/>
            <p:nvPr/>
          </p:nvGrpSpPr>
          <p:grpSpPr>
            <a:xfrm>
              <a:off x="4038600" y="3043535"/>
              <a:ext cx="4610100" cy="1890594"/>
              <a:chOff x="4038600" y="3043535"/>
              <a:chExt cx="4610100" cy="1890594"/>
            </a:xfrm>
          </p:grpSpPr>
          <p:sp>
            <p:nvSpPr>
              <p:cNvPr id="3" name="TextBox 2"/>
              <p:cNvSpPr txBox="1"/>
              <p:nvPr/>
            </p:nvSpPr>
            <p:spPr bwMode="auto">
              <a:xfrm>
                <a:off x="4419600" y="3043535"/>
                <a:ext cx="4229100" cy="461665"/>
              </a:xfrm>
              <a:prstGeom prst="rect">
                <a:avLst/>
              </a:prstGeom>
              <a:noFill/>
              <a:ln w="9525">
                <a:noFill/>
                <a:miter lim="800000"/>
                <a:headEnd/>
                <a:tailEnd/>
              </a:ln>
            </p:spPr>
            <p:txBody>
              <a:bodyPr wrap="square" rtlCol="0">
                <a:spAutoFit/>
              </a:bodyPr>
              <a:lstStyle/>
              <a:p>
                <a:pPr algn="ctr"/>
                <a:r>
                  <a:rPr lang="en-US" sz="2400" i="1" dirty="0">
                    <a:latin typeface="+mj-lt"/>
                  </a:rPr>
                  <a:t>Which groups are possible?</a:t>
                </a:r>
              </a:p>
            </p:txBody>
          </p:sp>
          <p:sp>
            <p:nvSpPr>
              <p:cNvPr id="5" name="TextBox 4"/>
              <p:cNvSpPr txBox="1"/>
              <p:nvPr/>
            </p:nvSpPr>
            <p:spPr bwMode="auto">
              <a:xfrm>
                <a:off x="4991100" y="3733800"/>
                <a:ext cx="3162300" cy="1200329"/>
              </a:xfrm>
              <a:prstGeom prst="rect">
                <a:avLst/>
              </a:prstGeom>
              <a:noFill/>
              <a:ln w="9525">
                <a:noFill/>
                <a:miter lim="800000"/>
                <a:headEnd/>
                <a:tailEnd/>
              </a:ln>
            </p:spPr>
            <p:txBody>
              <a:bodyPr wrap="square" rtlCol="0">
                <a:spAutoFit/>
              </a:bodyPr>
              <a:lstStyle/>
              <a:p>
                <a:r>
                  <a:rPr lang="en-US" sz="2400" dirty="0">
                    <a:solidFill>
                      <a:srgbClr val="293F6F"/>
                    </a:solidFill>
                  </a:rPr>
                  <a:t>A. </a:t>
                </a:r>
                <a:r>
                  <a:rPr lang="en-US" sz="2400" i="1" dirty="0" err="1">
                    <a:solidFill>
                      <a:srgbClr val="293F6F"/>
                    </a:solidFill>
                    <a:latin typeface="Symbol" pitchFamily="18" charset="2"/>
                  </a:rPr>
                  <a:t>q</a:t>
                </a:r>
                <a:r>
                  <a:rPr lang="en-US" sz="2400" baseline="-25000" dirty="0" err="1">
                    <a:solidFill>
                      <a:srgbClr val="293F6F"/>
                    </a:solidFill>
                  </a:rPr>
                  <a:t>r</a:t>
                </a:r>
                <a:r>
                  <a:rPr lang="en-US" sz="2400" dirty="0">
                    <a:solidFill>
                      <a:srgbClr val="293F6F"/>
                    </a:solidFill>
                  </a:rPr>
                  <a:t> &gt; </a:t>
                </a:r>
                <a:r>
                  <a:rPr lang="en-US" sz="2400" i="1" dirty="0" err="1">
                    <a:solidFill>
                      <a:srgbClr val="293F6F"/>
                    </a:solidFill>
                    <a:latin typeface="Symbol" pitchFamily="18" charset="2"/>
                  </a:rPr>
                  <a:t>q</a:t>
                </a:r>
                <a:r>
                  <a:rPr lang="en-US" sz="2400" baseline="-25000" dirty="0" err="1">
                    <a:solidFill>
                      <a:srgbClr val="293F6F"/>
                    </a:solidFill>
                  </a:rPr>
                  <a:t>b</a:t>
                </a:r>
                <a:endParaRPr lang="en-US" sz="2400" dirty="0">
                  <a:solidFill>
                    <a:srgbClr val="293F6F"/>
                  </a:solidFill>
                </a:endParaRPr>
              </a:p>
              <a:p>
                <a:r>
                  <a:rPr lang="en-US" sz="2400" dirty="0">
                    <a:solidFill>
                      <a:schemeClr val="accent6">
                        <a:lumMod val="75000"/>
                      </a:schemeClr>
                    </a:solidFill>
                  </a:rPr>
                  <a:t>B. </a:t>
                </a:r>
                <a:r>
                  <a:rPr lang="en-US" sz="2400" i="1" dirty="0" err="1">
                    <a:solidFill>
                      <a:schemeClr val="accent6">
                        <a:lumMod val="75000"/>
                      </a:schemeClr>
                    </a:solidFill>
                    <a:latin typeface="Symbol" pitchFamily="18" charset="2"/>
                  </a:rPr>
                  <a:t>q</a:t>
                </a:r>
                <a:r>
                  <a:rPr lang="en-US" sz="2400" baseline="-25000" dirty="0" err="1">
                    <a:solidFill>
                      <a:schemeClr val="accent6">
                        <a:lumMod val="75000"/>
                      </a:schemeClr>
                    </a:solidFill>
                  </a:rPr>
                  <a:t>r</a:t>
                </a:r>
                <a:r>
                  <a:rPr lang="en-US" sz="2400" dirty="0">
                    <a:solidFill>
                      <a:schemeClr val="accent6">
                        <a:lumMod val="75000"/>
                      </a:schemeClr>
                    </a:solidFill>
                  </a:rPr>
                  <a:t> &lt; </a:t>
                </a:r>
                <a:r>
                  <a:rPr lang="en-US" sz="2400" i="1" dirty="0" err="1">
                    <a:solidFill>
                      <a:schemeClr val="accent6">
                        <a:lumMod val="75000"/>
                      </a:schemeClr>
                    </a:solidFill>
                    <a:latin typeface="Symbol" pitchFamily="18" charset="2"/>
                  </a:rPr>
                  <a:t>q</a:t>
                </a:r>
                <a:r>
                  <a:rPr lang="en-US" sz="2400" baseline="-25000" dirty="0" err="1">
                    <a:solidFill>
                      <a:schemeClr val="accent6">
                        <a:lumMod val="75000"/>
                      </a:schemeClr>
                    </a:solidFill>
                  </a:rPr>
                  <a:t>b</a:t>
                </a:r>
                <a:endParaRPr lang="en-US" sz="2400" dirty="0">
                  <a:solidFill>
                    <a:schemeClr val="accent6">
                      <a:lumMod val="75000"/>
                    </a:schemeClr>
                  </a:solidFill>
                </a:endParaRPr>
              </a:p>
              <a:p>
                <a:r>
                  <a:rPr lang="en-US" sz="2400" dirty="0"/>
                  <a:t>C. </a:t>
                </a:r>
                <a:r>
                  <a:rPr lang="en-US" sz="2400" i="1" dirty="0" err="1">
                    <a:latin typeface="Symbol" pitchFamily="18" charset="2"/>
                  </a:rPr>
                  <a:t>q</a:t>
                </a:r>
                <a:r>
                  <a:rPr lang="en-US" sz="2400" baseline="-25000" dirty="0" err="1"/>
                  <a:t>r</a:t>
                </a:r>
                <a:r>
                  <a:rPr lang="en-US" sz="2400" dirty="0"/>
                  <a:t> = </a:t>
                </a:r>
                <a:r>
                  <a:rPr lang="en-US" sz="2400" i="1" dirty="0" err="1">
                    <a:latin typeface="Symbol" pitchFamily="18" charset="2"/>
                  </a:rPr>
                  <a:t>q</a:t>
                </a:r>
                <a:r>
                  <a:rPr lang="en-US" sz="2400" baseline="-25000" dirty="0" err="1"/>
                  <a:t>b</a:t>
                </a:r>
                <a:endParaRPr lang="en-US" sz="2400" dirty="0"/>
              </a:p>
            </p:txBody>
          </p:sp>
          <p:cxnSp>
            <p:nvCxnSpPr>
              <p:cNvPr id="23" name="Straight Arrow Connector 22"/>
              <p:cNvCxnSpPr>
                <a:endCxn id="22" idx="3"/>
              </p:cNvCxnSpPr>
              <p:nvPr/>
            </p:nvCxnSpPr>
            <p:spPr>
              <a:xfrm flipH="1" flipV="1">
                <a:off x="4038600" y="3237297"/>
                <a:ext cx="952500" cy="7708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038600" y="4008120"/>
                <a:ext cx="9525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038600" y="3624072"/>
                <a:ext cx="952500" cy="7098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1"/>
              </p:cNvCxnSpPr>
              <p:nvPr/>
            </p:nvCxnSpPr>
            <p:spPr>
              <a:xfrm flipH="1">
                <a:off x="4038600" y="4333965"/>
                <a:ext cx="952500" cy="58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038600" y="4724400"/>
                <a:ext cx="9525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8674" name="Title 1"/>
          <p:cNvSpPr>
            <a:spLocks noGrp="1"/>
          </p:cNvSpPr>
          <p:nvPr>
            <p:ph type="title"/>
          </p:nvPr>
        </p:nvSpPr>
        <p:spPr/>
        <p:txBody>
          <a:bodyPr/>
          <a:lstStyle/>
          <a:p>
            <a:pPr eaLnBrk="1" hangingPunct="1"/>
            <a:r>
              <a:rPr lang="en-US">
                <a:latin typeface="Arial" charset="0"/>
                <a:cs typeface="Arial" charset="0"/>
              </a:rPr>
              <a:t>Diffraction Grating</a:t>
            </a:r>
          </a:p>
        </p:txBody>
      </p:sp>
      <p:sp>
        <p:nvSpPr>
          <p:cNvPr id="4" name="TextBox 3"/>
          <p:cNvSpPr txBox="1"/>
          <p:nvPr/>
        </p:nvSpPr>
        <p:spPr bwMode="auto">
          <a:xfrm>
            <a:off x="304800" y="1219201"/>
            <a:ext cx="11734800" cy="1200329"/>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dirty="0">
                <a:latin typeface="+mj-lt"/>
              </a:rPr>
              <a:t>Light composed of red (</a:t>
            </a:r>
            <a:r>
              <a:rPr lang="en-US" sz="2400" i="1" dirty="0">
                <a:latin typeface="Symbol" pitchFamily="18" charset="2"/>
                <a:cs typeface="Times New Roman" pitchFamily="18" charset="0"/>
              </a:rPr>
              <a:t>l</a:t>
            </a:r>
            <a:r>
              <a:rPr lang="en-US" sz="2400" dirty="0">
                <a:latin typeface="+mj-lt"/>
              </a:rPr>
              <a:t> = 700 nm) and blue-green light (</a:t>
            </a:r>
            <a:r>
              <a:rPr lang="en-US" sz="2400" i="1" dirty="0">
                <a:latin typeface="Symbol" pitchFamily="18" charset="2"/>
                <a:cs typeface="Times New Roman" pitchFamily="18" charset="0"/>
              </a:rPr>
              <a:t>l</a:t>
            </a:r>
            <a:r>
              <a:rPr lang="en-US" sz="2400" dirty="0">
                <a:latin typeface="+mn-lt"/>
              </a:rPr>
              <a:t> = 500 nm</a:t>
            </a:r>
            <a:r>
              <a:rPr lang="en-US" sz="2400" dirty="0">
                <a:latin typeface="+mj-lt"/>
              </a:rPr>
              <a:t>) is incident on a diffraction grating.  If the grating has a separation of 750 slits per millimeter, what will be the diffraction angles for the first (non-centered) peak for each color?</a:t>
            </a:r>
            <a:endParaRPr lang="en-US" sz="2400" i="1" dirty="0">
              <a:latin typeface="+mj-lt"/>
            </a:endParaRPr>
          </a:p>
        </p:txBody>
      </p:sp>
      <p:sp>
        <p:nvSpPr>
          <p:cNvPr id="6" name="TextBox 5"/>
          <p:cNvSpPr txBox="1"/>
          <p:nvPr/>
        </p:nvSpPr>
        <p:spPr bwMode="auto">
          <a:xfrm>
            <a:off x="1676400" y="3048000"/>
            <a:ext cx="4648200" cy="1920240"/>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a:latin typeface="+mj-lt"/>
              </a:rPr>
              <a:t>1.  Red:  31.7°; BG: 22.0°</a:t>
            </a:r>
          </a:p>
          <a:p>
            <a:pPr fontAlgn="auto">
              <a:spcBef>
                <a:spcPts val="0"/>
              </a:spcBef>
              <a:spcAft>
                <a:spcPts val="0"/>
              </a:spcAft>
              <a:defRPr/>
            </a:pPr>
            <a:r>
              <a:rPr lang="en-US" sz="2400" dirty="0">
                <a:latin typeface="+mn-lt"/>
              </a:rPr>
              <a:t>2.  Red:  22.0°; BG: 31.7°</a:t>
            </a:r>
          </a:p>
          <a:p>
            <a:pPr fontAlgn="auto">
              <a:spcBef>
                <a:spcPts val="0"/>
              </a:spcBef>
              <a:spcAft>
                <a:spcPts val="0"/>
              </a:spcAft>
              <a:defRPr/>
            </a:pPr>
            <a:r>
              <a:rPr lang="en-US" sz="2400" dirty="0">
                <a:latin typeface="+mn-lt"/>
              </a:rPr>
              <a:t>3.  Red:  0.553°; BG: 0.384°</a:t>
            </a:r>
          </a:p>
          <a:p>
            <a:pPr fontAlgn="auto">
              <a:spcBef>
                <a:spcPts val="0"/>
              </a:spcBef>
              <a:spcAft>
                <a:spcPts val="0"/>
              </a:spcAft>
              <a:defRPr/>
            </a:pPr>
            <a:r>
              <a:rPr lang="en-US" sz="2400" dirty="0">
                <a:latin typeface="+mn-lt"/>
              </a:rPr>
              <a:t>4.  Red:  0.384°; BG: 0.553°</a:t>
            </a:r>
          </a:p>
          <a:p>
            <a:pPr fontAlgn="auto">
              <a:spcBef>
                <a:spcPts val="0"/>
              </a:spcBef>
              <a:spcAft>
                <a:spcPts val="0"/>
              </a:spcAft>
              <a:defRPr/>
            </a:pPr>
            <a:r>
              <a:rPr lang="en-US" sz="2400" dirty="0">
                <a:latin typeface="+mn-lt"/>
              </a:rPr>
              <a:t>5.  Red:  45.0°; BG: 45.0°</a:t>
            </a:r>
          </a:p>
        </p:txBody>
      </p:sp>
      <p:sp>
        <p:nvSpPr>
          <p:cNvPr id="7" name="TextBox 6"/>
          <p:cNvSpPr txBox="1"/>
          <p:nvPr/>
        </p:nvSpPr>
        <p:spPr bwMode="auto">
          <a:xfrm>
            <a:off x="6479005" y="5241809"/>
            <a:ext cx="3657600" cy="830263"/>
          </a:xfrm>
          <a:prstGeom prst="rect">
            <a:avLst/>
          </a:prstGeom>
          <a:solidFill>
            <a:schemeClr val="bg1">
              <a:lumMod val="75000"/>
            </a:schemeClr>
          </a:solidFill>
          <a:ln w="9525">
            <a:solidFill>
              <a:schemeClr val="tx1"/>
            </a:solidFill>
            <a:miter lim="800000"/>
            <a:headEnd/>
            <a:tailEnd/>
          </a:ln>
        </p:spPr>
        <p:txBody>
          <a:bodyPr>
            <a:spAutoFit/>
          </a:bodyPr>
          <a:lstStyle/>
          <a:p>
            <a:pPr algn="ctr" fontAlgn="auto">
              <a:spcBef>
                <a:spcPts val="0"/>
              </a:spcBef>
              <a:spcAft>
                <a:spcPts val="0"/>
              </a:spcAft>
              <a:defRPr/>
            </a:pPr>
            <a:r>
              <a:rPr lang="en-US" sz="2400" dirty="0">
                <a:latin typeface="+mj-lt"/>
              </a:rPr>
              <a:t>Longer wavelengths will always diffract more</a:t>
            </a:r>
          </a:p>
        </p:txBody>
      </p:sp>
      <p:sp>
        <p:nvSpPr>
          <p:cNvPr id="22" name="Rounded Rectangle 21"/>
          <p:cNvSpPr/>
          <p:nvPr/>
        </p:nvSpPr>
        <p:spPr>
          <a:xfrm>
            <a:off x="1676400" y="3048000"/>
            <a:ext cx="3886200" cy="3785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bwMode="auto">
          <a:xfrm>
            <a:off x="6479005" y="6384809"/>
            <a:ext cx="36576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i="1" dirty="0">
                <a:latin typeface="Times New Roman" pitchFamily="18" charset="0"/>
                <a:cs typeface="Times New Roman" pitchFamily="18" charset="0"/>
              </a:rPr>
              <a:t>d</a:t>
            </a:r>
            <a:r>
              <a:rPr lang="en-US" sz="2400" dirty="0">
                <a:latin typeface="+mj-lt"/>
              </a:rPr>
              <a:t> = (1 / 750) mm</a:t>
            </a:r>
            <a:endParaRPr lang="en-US" sz="2400" i="1" dirty="0">
              <a:latin typeface="+mj-lt"/>
            </a:endParaRPr>
          </a:p>
        </p:txBody>
      </p:sp>
      <p:grpSp>
        <p:nvGrpSpPr>
          <p:cNvPr id="28684" name="Group 28683"/>
          <p:cNvGrpSpPr/>
          <p:nvPr/>
        </p:nvGrpSpPr>
        <p:grpSpPr>
          <a:xfrm>
            <a:off x="1600200" y="3657600"/>
            <a:ext cx="6248400" cy="1143000"/>
            <a:chOff x="76200" y="3657600"/>
            <a:chExt cx="6248400" cy="1143000"/>
          </a:xfrm>
        </p:grpSpPr>
        <p:grpSp>
          <p:nvGrpSpPr>
            <p:cNvPr id="2" name="Group 13"/>
            <p:cNvGrpSpPr>
              <a:grpSpLocks/>
            </p:cNvGrpSpPr>
            <p:nvPr/>
          </p:nvGrpSpPr>
          <p:grpSpPr bwMode="auto">
            <a:xfrm>
              <a:off x="76200" y="3657600"/>
              <a:ext cx="4343400" cy="1143000"/>
              <a:chOff x="76200" y="3657645"/>
              <a:chExt cx="4343400" cy="1143585"/>
            </a:xfrm>
          </p:grpSpPr>
          <p:cxnSp>
            <p:nvCxnSpPr>
              <p:cNvPr id="11" name="Straight Connector 10"/>
              <p:cNvCxnSpPr/>
              <p:nvPr/>
            </p:nvCxnSpPr>
            <p:spPr>
              <a:xfrm>
                <a:off x="76200" y="3657645"/>
                <a:ext cx="4343400" cy="0"/>
              </a:xfrm>
              <a:prstGeom prst="line">
                <a:avLst/>
              </a:prstGeom>
              <a:ln w="25400">
                <a:solidFill>
                  <a:srgbClr val="6F00E3"/>
                </a:solidFill>
              </a:ln>
            </p:spPr>
            <p:style>
              <a:lnRef idx="1">
                <a:schemeClr val="accent1"/>
              </a:lnRef>
              <a:fillRef idx="0">
                <a:schemeClr val="accent1"/>
              </a:fillRef>
              <a:effectRef idx="0">
                <a:schemeClr val="accent1"/>
              </a:effectRef>
              <a:fontRef idx="minor">
                <a:schemeClr val="tx1"/>
              </a:fontRef>
            </p:style>
          </p:cxnSp>
          <p:grpSp>
            <p:nvGrpSpPr>
              <p:cNvPr id="28682" name="Group 12"/>
              <p:cNvGrpSpPr>
                <a:grpSpLocks/>
              </p:cNvGrpSpPr>
              <p:nvPr/>
            </p:nvGrpSpPr>
            <p:grpSpPr bwMode="auto">
              <a:xfrm>
                <a:off x="76200" y="4343789"/>
                <a:ext cx="4343400" cy="457441"/>
                <a:chOff x="0" y="4343789"/>
                <a:chExt cx="4343400" cy="457441"/>
              </a:xfrm>
            </p:grpSpPr>
            <p:cxnSp>
              <p:nvCxnSpPr>
                <p:cNvPr id="10" name="Straight Connector 9"/>
                <p:cNvCxnSpPr/>
                <p:nvPr/>
              </p:nvCxnSpPr>
              <p:spPr>
                <a:xfrm>
                  <a:off x="0" y="4343796"/>
                  <a:ext cx="4343400" cy="457434"/>
                </a:xfrm>
                <a:prstGeom prst="line">
                  <a:avLst/>
                </a:prstGeom>
                <a:ln w="25400">
                  <a:solidFill>
                    <a:srgbClr val="6F00E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0" y="4343796"/>
                  <a:ext cx="4343400" cy="457434"/>
                </a:xfrm>
                <a:prstGeom prst="line">
                  <a:avLst/>
                </a:prstGeom>
                <a:ln w="25400">
                  <a:solidFill>
                    <a:srgbClr val="6F00E3"/>
                  </a:solidFill>
                </a:ln>
              </p:spPr>
              <p:style>
                <a:lnRef idx="1">
                  <a:schemeClr val="accent1"/>
                </a:lnRef>
                <a:fillRef idx="0">
                  <a:schemeClr val="accent1"/>
                </a:fillRef>
                <a:effectRef idx="0">
                  <a:schemeClr val="accent1"/>
                </a:effectRef>
                <a:fontRef idx="minor">
                  <a:schemeClr val="tx1"/>
                </a:fontRef>
              </p:style>
            </p:cxnSp>
          </p:grpSp>
        </p:grpSp>
        <p:sp>
          <p:nvSpPr>
            <p:cNvPr id="44" name="Rounded Rectangle 43"/>
            <p:cNvSpPr/>
            <p:nvPr/>
          </p:nvSpPr>
          <p:spPr>
            <a:xfrm>
              <a:off x="5029200" y="3789721"/>
              <a:ext cx="1295400" cy="378594"/>
            </a:xfrm>
            <a:prstGeom prst="roundRect">
              <a:avLst/>
            </a:prstGeom>
            <a:noFill/>
            <a:ln>
              <a:solidFill>
                <a:srgbClr val="6F00E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5" name="Slide Number Placeholder 14"/>
          <p:cNvSpPr>
            <a:spLocks noGrp="1"/>
          </p:cNvSpPr>
          <p:nvPr>
            <p:ph type="sldNum" sz="quarter" idx="12"/>
          </p:nvPr>
        </p:nvSpPr>
        <p:spPr/>
        <p:txBody>
          <a:bodyPr/>
          <a:lstStyle/>
          <a:p>
            <a:pPr>
              <a:defRPr/>
            </a:pPr>
            <a:fld id="{5BF2D508-656D-4F69-A824-2C1284F3A407}" type="slidenum">
              <a:rPr lang="en-US" smtClean="0"/>
              <a:pPr>
                <a:defRPr/>
              </a:pPr>
              <a:t>29</a:t>
            </a:fld>
            <a:endParaRPr lang="en-US"/>
          </a:p>
        </p:txBody>
      </p:sp>
    </p:spTree>
    <p:custDataLst>
      <p:tags r:id="rId1"/>
    </p:custDataLst>
    <p:extLst>
      <p:ext uri="{BB962C8B-B14F-4D97-AF65-F5344CB8AC3E}">
        <p14:creationId xmlns:p14="http://schemas.microsoft.com/office/powerpoint/2010/main" val="2301582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8" grpId="0"/>
    </p:bld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1981200" y="274638"/>
            <a:ext cx="8229600" cy="1858962"/>
          </a:xfrm>
          <a:prstGeom prst="rect">
            <a:avLst/>
          </a:prstGeom>
        </p:spPr>
        <p:txBody>
          <a:bodyPr/>
          <a:lstStyle>
            <a:lvl1pPr algn="ctr" rtl="0" eaLnBrk="0" fontAlgn="base" hangingPunct="0">
              <a:spcBef>
                <a:spcPct val="0"/>
              </a:spcBef>
              <a:spcAft>
                <a:spcPct val="0"/>
              </a:spcAft>
              <a:defRPr sz="4400" kern="1200">
                <a:solidFill>
                  <a:schemeClr val="tx1"/>
                </a:solidFill>
                <a:latin typeface="Arial" pitchFamily="34" charset="0"/>
                <a:ea typeface="Arial" pitchFamily="-112" charset="0"/>
                <a:cs typeface="Arial" pitchFamily="34" charset="0"/>
              </a:defRPr>
            </a:lvl1pPr>
            <a:lvl2pPr algn="ctr" rtl="0" eaLnBrk="0" fontAlgn="base" hangingPunct="0">
              <a:spcBef>
                <a:spcPct val="0"/>
              </a:spcBef>
              <a:spcAft>
                <a:spcPct val="0"/>
              </a:spcAft>
              <a:defRPr sz="4400">
                <a:solidFill>
                  <a:schemeClr val="tx1"/>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1"/>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1"/>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1"/>
                </a:solidFill>
                <a:latin typeface="Arial" charset="0"/>
                <a:ea typeface="Arial" pitchFamily="-112"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a:latin typeface="Arial" charset="0"/>
                <a:cs typeface="Arial" charset="0"/>
              </a:rPr>
              <a:t>Electromagnetic Spectrum</a:t>
            </a:r>
          </a:p>
          <a:p>
            <a:r>
              <a:rPr lang="en-US" sz="2400" dirty="0">
                <a:latin typeface="Arial" charset="0"/>
                <a:cs typeface="Arial" charset="0"/>
              </a:rPr>
              <a:t>Light waves belong to the family of waves known as the </a:t>
            </a:r>
            <a:r>
              <a:rPr lang="en-US" sz="2400" i="1" dirty="0">
                <a:latin typeface="Arial" charset="0"/>
                <a:cs typeface="Arial" charset="0"/>
              </a:rPr>
              <a:t>electromagnetic spectrum</a:t>
            </a:r>
            <a:endParaRPr lang="en-US" sz="3200" dirty="0">
              <a:latin typeface="Arial" charset="0"/>
              <a:cs typeface="Arial" charset="0"/>
            </a:endParaRPr>
          </a:p>
        </p:txBody>
      </p:sp>
      <p:sp>
        <p:nvSpPr>
          <p:cNvPr id="9" name="TextBox 8"/>
          <p:cNvSpPr txBox="1"/>
          <p:nvPr/>
        </p:nvSpPr>
        <p:spPr bwMode="auto">
          <a:xfrm>
            <a:off x="2400300" y="5722204"/>
            <a:ext cx="6896101" cy="830997"/>
          </a:xfrm>
          <a:prstGeom prst="rect">
            <a:avLst/>
          </a:prstGeom>
          <a:noFill/>
          <a:ln w="9525">
            <a:solidFill>
              <a:schemeClr val="tx1"/>
            </a:solidFill>
            <a:miter lim="800000"/>
            <a:headEnd/>
            <a:tailEnd/>
          </a:ln>
        </p:spPr>
        <p:txBody>
          <a:bodyPr wrap="square">
            <a:spAutoFit/>
          </a:bodyPr>
          <a:lstStyle/>
          <a:p>
            <a:pPr marL="342900" indent="-342900" algn="ctr">
              <a:buFont typeface="Arial" panose="020B0604020202020204" pitchFamily="34" charset="0"/>
              <a:buChar char="•"/>
              <a:defRPr/>
            </a:pPr>
            <a:r>
              <a:rPr lang="en-US" sz="2400" b="1" dirty="0">
                <a:latin typeface="+mj-lt"/>
              </a:rPr>
              <a:t>Wavelength </a:t>
            </a:r>
            <a:r>
              <a:rPr lang="en-US" sz="2400" dirty="0">
                <a:latin typeface="+mj-lt"/>
              </a:rPr>
              <a:t>and </a:t>
            </a:r>
            <a:r>
              <a:rPr lang="en-US" sz="2400" b="1" dirty="0">
                <a:latin typeface="+mj-lt"/>
              </a:rPr>
              <a:t>frequency </a:t>
            </a:r>
            <a:r>
              <a:rPr lang="en-US" sz="2400" dirty="0">
                <a:latin typeface="+mj-lt"/>
              </a:rPr>
              <a:t>determine wave properties such as color and energy</a:t>
            </a:r>
          </a:p>
        </p:txBody>
      </p:sp>
      <p:sp>
        <p:nvSpPr>
          <p:cNvPr id="10" name="Slide Number Placeholder 9"/>
          <p:cNvSpPr>
            <a:spLocks noGrp="1"/>
          </p:cNvSpPr>
          <p:nvPr>
            <p:ph type="sldNum" sz="quarter" idx="12"/>
          </p:nvPr>
        </p:nvSpPr>
        <p:spPr/>
        <p:txBody>
          <a:bodyPr/>
          <a:lstStyle/>
          <a:p>
            <a:pPr>
              <a:defRPr/>
            </a:pPr>
            <a:fld id="{C4352B7E-E502-419F-8635-42BBB54BD2AA}" type="slidenum">
              <a:rPr lang="en-US" smtClean="0"/>
              <a:pPr>
                <a:defRPr/>
              </a:pPr>
              <a:t>3</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1" y="1844192"/>
            <a:ext cx="6629399" cy="3718408"/>
          </a:xfrm>
          <a:prstGeom prst="rect">
            <a:avLst/>
          </a:prstGeom>
        </p:spPr>
      </p:pic>
    </p:spTree>
    <p:custDataLst>
      <p:tags r:id="rId1"/>
    </p:custDataLst>
    <p:extLst>
      <p:ext uri="{BB962C8B-B14F-4D97-AF65-F5344CB8AC3E}">
        <p14:creationId xmlns:p14="http://schemas.microsoft.com/office/powerpoint/2010/main" val="1330200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dirty="0">
                <a:latin typeface="Arial" charset="0"/>
                <a:cs typeface="Arial" charset="0"/>
              </a:rPr>
              <a:t>Single Slit</a:t>
            </a:r>
          </a:p>
        </p:txBody>
      </p:sp>
      <p:sp>
        <p:nvSpPr>
          <p:cNvPr id="29699" name="Content Placeholder 7"/>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Chapter 27.5</a:t>
            </a:r>
          </a:p>
          <a:p>
            <a:endParaRPr lang="en-US" dirty="0">
              <a:latin typeface="Arial" charset="0"/>
              <a:cs typeface="Arial" charset="0"/>
            </a:endParaRPr>
          </a:p>
          <a:p>
            <a:r>
              <a:rPr lang="en-US" dirty="0">
                <a:latin typeface="Arial" charset="0"/>
                <a:cs typeface="Arial" charset="0"/>
              </a:rPr>
              <a:t>Single Slit Diffraction</a:t>
            </a:r>
          </a:p>
          <a:p>
            <a:pPr lvl="1"/>
            <a:r>
              <a:rPr lang="en-US" dirty="0" err="1">
                <a:latin typeface="Arial" charset="0"/>
                <a:cs typeface="Arial" charset="0"/>
              </a:rPr>
              <a:t>Huygen’s</a:t>
            </a:r>
            <a:r>
              <a:rPr lang="en-US" dirty="0">
                <a:latin typeface="Arial" charset="0"/>
                <a:cs typeface="Arial" charset="0"/>
              </a:rPr>
              <a:t> Principle explains motion of waves</a:t>
            </a:r>
          </a:p>
          <a:p>
            <a:pPr lvl="1"/>
            <a:r>
              <a:rPr lang="en-US" dirty="0">
                <a:latin typeface="Arial" charset="0"/>
                <a:cs typeface="Arial" charset="0"/>
              </a:rPr>
              <a:t>Wavelets interfere with each other</a:t>
            </a:r>
          </a:p>
          <a:p>
            <a:pPr lvl="1"/>
            <a:r>
              <a:rPr lang="en-US" dirty="0">
                <a:latin typeface="Arial" charset="0"/>
                <a:cs typeface="Arial" charset="0"/>
              </a:rPr>
              <a:t>Equations only describe location of dark fringes</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30</a:t>
            </a:fld>
            <a:endParaRPr lang="en-US"/>
          </a:p>
        </p:txBody>
      </p:sp>
    </p:spTree>
  </p:cSld>
  <p:clrMapOvr>
    <a:masterClrMapping/>
  </p:clrMapOvr>
  <p:transition spd="slow">
    <p:push dir="u"/>
  </p:transition>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9600" y="152400"/>
            <a:ext cx="10972800" cy="1143000"/>
          </a:xfrm>
        </p:spPr>
        <p:txBody>
          <a:bodyPr/>
          <a:lstStyle/>
          <a:p>
            <a:pPr eaLnBrk="1" hangingPunct="1"/>
            <a:r>
              <a:rPr lang="en-US" dirty="0" err="1">
                <a:latin typeface="Arial" charset="0"/>
                <a:cs typeface="Arial" charset="0"/>
              </a:rPr>
              <a:t>Huygen’s</a:t>
            </a:r>
            <a:r>
              <a:rPr lang="en-US" dirty="0">
                <a:latin typeface="Arial" charset="0"/>
                <a:cs typeface="Arial" charset="0"/>
              </a:rPr>
              <a:t> Principle</a:t>
            </a:r>
          </a:p>
        </p:txBody>
      </p:sp>
      <p:pic>
        <p:nvPicPr>
          <p:cNvPr id="307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4326" y="1676400"/>
            <a:ext cx="2733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7924800" y="5486401"/>
            <a:ext cx="2743200" cy="415925"/>
          </a:xfrm>
          <a:prstGeom prst="rect">
            <a:avLst/>
          </a:prstGeom>
          <a:noFill/>
          <a:ln w="9525">
            <a:noFill/>
            <a:miter lim="800000"/>
            <a:headEnd/>
            <a:tailEnd/>
          </a:ln>
        </p:spPr>
        <p:txBody>
          <a:bodyPr>
            <a:spAutoFit/>
          </a:bodyPr>
          <a:lstStyle/>
          <a:p>
            <a:pPr fontAlgn="auto">
              <a:spcBef>
                <a:spcPts val="0"/>
              </a:spcBef>
              <a:spcAft>
                <a:spcPts val="0"/>
              </a:spcAft>
              <a:defRPr/>
            </a:pPr>
            <a:r>
              <a:rPr lang="en-US" sz="1050" dirty="0">
                <a:latin typeface="+mn-lt"/>
              </a:rPr>
              <a:t>http://en.wikipedia.org/wiki/File:Christiaan_Huygens-painting.jpeg</a:t>
            </a:r>
          </a:p>
        </p:txBody>
      </p:sp>
      <p:sp>
        <p:nvSpPr>
          <p:cNvPr id="6" name="TextBox 5"/>
          <p:cNvSpPr txBox="1"/>
          <p:nvPr/>
        </p:nvSpPr>
        <p:spPr bwMode="auto">
          <a:xfrm>
            <a:off x="1828800" y="1219201"/>
            <a:ext cx="5029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Geometric principle describing wave travel</a:t>
            </a:r>
          </a:p>
        </p:txBody>
      </p:sp>
      <p:sp>
        <p:nvSpPr>
          <p:cNvPr id="7" name="TextBox 6"/>
          <p:cNvSpPr txBox="1"/>
          <p:nvPr/>
        </p:nvSpPr>
        <p:spPr bwMode="auto">
          <a:xfrm>
            <a:off x="1905000" y="2286001"/>
            <a:ext cx="5410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At any time, each point on a wave is the source for a </a:t>
            </a:r>
            <a:r>
              <a:rPr lang="en-US" sz="2400" b="1" dirty="0">
                <a:solidFill>
                  <a:srgbClr val="FF0000"/>
                </a:solidFill>
                <a:latin typeface="+mj-lt"/>
              </a:rPr>
              <a:t>spherical</a:t>
            </a:r>
            <a:r>
              <a:rPr lang="en-US" sz="2400" dirty="0">
                <a:latin typeface="+mj-lt"/>
              </a:rPr>
              <a:t> “wavelet”</a:t>
            </a:r>
          </a:p>
        </p:txBody>
      </p:sp>
      <p:sp>
        <p:nvSpPr>
          <p:cNvPr id="8" name="TextBox 7"/>
          <p:cNvSpPr txBox="1"/>
          <p:nvPr/>
        </p:nvSpPr>
        <p:spPr bwMode="auto">
          <a:xfrm>
            <a:off x="1905000" y="3352801"/>
            <a:ext cx="5410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Wave front is whatever shape is </a:t>
            </a:r>
            <a:r>
              <a:rPr lang="en-US" sz="2400" b="1" dirty="0">
                <a:solidFill>
                  <a:srgbClr val="FF0000"/>
                </a:solidFill>
                <a:latin typeface="+mj-lt"/>
              </a:rPr>
              <a:t>tangent</a:t>
            </a:r>
            <a:r>
              <a:rPr lang="en-US" sz="2400" dirty="0">
                <a:solidFill>
                  <a:srgbClr val="FF0000"/>
                </a:solidFill>
                <a:latin typeface="+mj-lt"/>
              </a:rPr>
              <a:t> </a:t>
            </a:r>
            <a:r>
              <a:rPr lang="en-US" sz="2400" dirty="0">
                <a:latin typeface="+mj-lt"/>
              </a:rPr>
              <a:t>to all wavelets</a:t>
            </a:r>
          </a:p>
        </p:txBody>
      </p:sp>
      <p:sp>
        <p:nvSpPr>
          <p:cNvPr id="9" name="TextBox 8"/>
          <p:cNvSpPr txBox="1"/>
          <p:nvPr/>
        </p:nvSpPr>
        <p:spPr bwMode="auto">
          <a:xfrm>
            <a:off x="4724400" y="6014186"/>
            <a:ext cx="5410200" cy="830997"/>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t>When wavelets interfere, single slit diffraction patterns are seen</a:t>
            </a:r>
          </a:p>
        </p:txBody>
      </p:sp>
      <p:grpSp>
        <p:nvGrpSpPr>
          <p:cNvPr id="4" name="Group 3"/>
          <p:cNvGrpSpPr/>
          <p:nvPr/>
        </p:nvGrpSpPr>
        <p:grpSpPr>
          <a:xfrm>
            <a:off x="1524000" y="4267200"/>
            <a:ext cx="2362200" cy="2590800"/>
            <a:chOff x="0" y="4267200"/>
            <a:chExt cx="2362200" cy="2590800"/>
          </a:xfrm>
        </p:grpSpPr>
        <p:pic>
          <p:nvPicPr>
            <p:cNvPr id="3073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2672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bwMode="auto">
            <a:xfrm>
              <a:off x="0" y="6581001"/>
              <a:ext cx="2362200" cy="276999"/>
            </a:xfrm>
            <a:prstGeom prst="rect">
              <a:avLst/>
            </a:prstGeom>
            <a:solidFill>
              <a:schemeClr val="bg1"/>
            </a:solidFill>
            <a:ln w="9525">
              <a:noFill/>
              <a:miter lim="800000"/>
              <a:headEnd/>
              <a:tailEnd/>
            </a:ln>
          </p:spPr>
          <p:txBody>
            <a:bodyPr wrap="square" rtlCol="0">
              <a:spAutoFit/>
            </a:bodyPr>
            <a:lstStyle/>
            <a:p>
              <a:r>
                <a:rPr lang="en-US" sz="1200" dirty="0">
                  <a:latin typeface="+mj-lt"/>
                </a:rPr>
                <a:t>© 2010 Pearson Education, Inc.</a:t>
              </a:r>
            </a:p>
          </p:txBody>
        </p:sp>
      </p:gr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31</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atin typeface="Arial" charset="0"/>
                <a:cs typeface="Arial" charset="0"/>
              </a:rPr>
              <a:t>Analysis of Single Slit Diffraction</a:t>
            </a:r>
          </a:p>
        </p:txBody>
      </p:sp>
      <p:sp>
        <p:nvSpPr>
          <p:cNvPr id="4" name="TextBox 3"/>
          <p:cNvSpPr txBox="1"/>
          <p:nvPr/>
        </p:nvSpPr>
        <p:spPr bwMode="auto">
          <a:xfrm>
            <a:off x="2019300" y="1525588"/>
            <a:ext cx="8153400" cy="830262"/>
          </a:xfrm>
          <a:prstGeom prst="rect">
            <a:avLst/>
          </a:prstGeom>
          <a:noFill/>
          <a:ln w="9525">
            <a:noFill/>
            <a:miter lim="800000"/>
            <a:headEnd/>
            <a:tailEnd/>
          </a:ln>
        </p:spPr>
        <p:txBody>
          <a:bodyPr>
            <a:spAutoFit/>
          </a:bodyPr>
          <a:lstStyle/>
          <a:p>
            <a:pPr marL="342900" indent="-342900" fontAlgn="auto">
              <a:spcBef>
                <a:spcPts val="0"/>
              </a:spcBef>
              <a:spcAft>
                <a:spcPts val="0"/>
              </a:spcAft>
              <a:buFont typeface="Arial" panose="020B0604020202020204" pitchFamily="34" charset="0"/>
              <a:buChar char="•"/>
              <a:defRPr/>
            </a:pPr>
            <a:r>
              <a:rPr lang="en-US" sz="2400" dirty="0">
                <a:latin typeface="+mj-lt"/>
              </a:rPr>
              <a:t>Wavelets interfere with one another causing a diffraction pattern even if there is only one slit</a:t>
            </a:r>
          </a:p>
        </p:txBody>
      </p:sp>
      <p:sp>
        <p:nvSpPr>
          <p:cNvPr id="5" name="TextBox 4"/>
          <p:cNvSpPr txBox="1"/>
          <p:nvPr/>
        </p:nvSpPr>
        <p:spPr bwMode="auto">
          <a:xfrm>
            <a:off x="2857500" y="2465388"/>
            <a:ext cx="6477000" cy="83026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FF0000"/>
                </a:solidFill>
                <a:latin typeface="+mj-lt"/>
              </a:rPr>
              <a:t>Bright</a:t>
            </a:r>
            <a:r>
              <a:rPr lang="en-US" sz="2400" dirty="0">
                <a:latin typeface="+mj-lt"/>
              </a:rPr>
              <a:t> patches will occur when as many wavelets as possible </a:t>
            </a:r>
            <a:r>
              <a:rPr lang="en-US" sz="2400" b="1" dirty="0">
                <a:solidFill>
                  <a:schemeClr val="bg1"/>
                </a:solidFill>
                <a:latin typeface="+mj-lt"/>
              </a:rPr>
              <a:t>constructively</a:t>
            </a:r>
            <a:r>
              <a:rPr lang="en-US" sz="2400" b="1" dirty="0">
                <a:solidFill>
                  <a:srgbClr val="FF0000"/>
                </a:solidFill>
                <a:latin typeface="+mj-lt"/>
              </a:rPr>
              <a:t> </a:t>
            </a:r>
            <a:r>
              <a:rPr lang="en-US" sz="2400" dirty="0">
                <a:latin typeface="+mj-lt"/>
              </a:rPr>
              <a:t>interfere</a:t>
            </a:r>
          </a:p>
        </p:txBody>
      </p:sp>
      <p:sp>
        <p:nvSpPr>
          <p:cNvPr id="6" name="TextBox 5"/>
          <p:cNvSpPr txBox="1"/>
          <p:nvPr/>
        </p:nvSpPr>
        <p:spPr bwMode="auto">
          <a:xfrm>
            <a:off x="2857500" y="3403600"/>
            <a:ext cx="6477000" cy="8318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FF0000"/>
                </a:solidFill>
                <a:latin typeface="+mj-lt"/>
              </a:rPr>
              <a:t>Dark </a:t>
            </a:r>
            <a:r>
              <a:rPr lang="en-US" sz="2400" dirty="0">
                <a:latin typeface="+mj-lt"/>
              </a:rPr>
              <a:t>fringes will occur when </a:t>
            </a:r>
            <a:r>
              <a:rPr lang="en-US" sz="2400" b="1" dirty="0">
                <a:solidFill>
                  <a:srgbClr val="FF0000"/>
                </a:solidFill>
                <a:latin typeface="+mj-lt"/>
              </a:rPr>
              <a:t>all </a:t>
            </a:r>
            <a:r>
              <a:rPr lang="en-US" sz="2400" dirty="0">
                <a:latin typeface="+mj-lt"/>
              </a:rPr>
              <a:t>wavelets </a:t>
            </a:r>
            <a:r>
              <a:rPr lang="en-US" sz="2400" b="1" dirty="0">
                <a:solidFill>
                  <a:schemeClr val="bg1"/>
                </a:solidFill>
                <a:latin typeface="+mj-lt"/>
              </a:rPr>
              <a:t>destructively</a:t>
            </a:r>
            <a:r>
              <a:rPr lang="en-US" sz="2400" dirty="0">
                <a:latin typeface="+mj-lt"/>
              </a:rPr>
              <a:t> interfere</a:t>
            </a:r>
          </a:p>
        </p:txBody>
      </p:sp>
      <p:sp>
        <p:nvSpPr>
          <p:cNvPr id="7" name="TextBox 6"/>
          <p:cNvSpPr txBox="1"/>
          <p:nvPr/>
        </p:nvSpPr>
        <p:spPr bwMode="auto">
          <a:xfrm>
            <a:off x="2019300" y="4343401"/>
            <a:ext cx="7315200" cy="830263"/>
          </a:xfrm>
          <a:prstGeom prst="rect">
            <a:avLst/>
          </a:prstGeom>
          <a:noFill/>
          <a:ln w="9525">
            <a:noFill/>
            <a:miter lim="800000"/>
            <a:headEnd/>
            <a:tailEnd/>
          </a:ln>
        </p:spPr>
        <p:txBody>
          <a:bodyPr wrap="square">
            <a:spAutoFit/>
          </a:bodyPr>
          <a:lstStyle/>
          <a:p>
            <a:pPr marL="342900" indent="-342900" fontAlgn="auto">
              <a:spcBef>
                <a:spcPts val="0"/>
              </a:spcBef>
              <a:spcAft>
                <a:spcPts val="0"/>
              </a:spcAft>
              <a:buFont typeface="Arial" panose="020B0604020202020204" pitchFamily="34" charset="0"/>
              <a:buChar char="•"/>
              <a:defRPr/>
            </a:pPr>
            <a:r>
              <a:rPr lang="en-US" sz="2400" dirty="0">
                <a:latin typeface="+mj-lt"/>
              </a:rPr>
              <a:t>We’ll find the </a:t>
            </a:r>
            <a:r>
              <a:rPr lang="en-US" sz="2400" b="1" dirty="0">
                <a:solidFill>
                  <a:srgbClr val="FF0000"/>
                </a:solidFill>
                <a:latin typeface="+mj-lt"/>
              </a:rPr>
              <a:t>first </a:t>
            </a:r>
            <a:r>
              <a:rPr lang="en-US" sz="2400" dirty="0">
                <a:latin typeface="+mj-lt"/>
              </a:rPr>
              <a:t>dark fringe and extend from there</a:t>
            </a:r>
          </a:p>
        </p:txBody>
      </p:sp>
      <p:sp>
        <p:nvSpPr>
          <p:cNvPr id="8" name="TextBox 7"/>
          <p:cNvSpPr txBox="1"/>
          <p:nvPr/>
        </p:nvSpPr>
        <p:spPr bwMode="auto">
          <a:xfrm>
            <a:off x="2857500" y="5334001"/>
            <a:ext cx="64770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For the first dark fringe, what </a:t>
            </a:r>
            <a:r>
              <a:rPr lang="en-US" sz="2400" dirty="0" err="1">
                <a:latin typeface="+mj-lt"/>
              </a:rPr>
              <a:t>pathlength</a:t>
            </a:r>
            <a:r>
              <a:rPr lang="en-US" sz="2400" dirty="0">
                <a:latin typeface="+mj-lt"/>
              </a:rPr>
              <a:t> difference should we look for?</a:t>
            </a:r>
          </a:p>
        </p:txBody>
      </p:sp>
      <p:sp>
        <p:nvSpPr>
          <p:cNvPr id="9" name="TextBox 8"/>
          <p:cNvSpPr txBox="1">
            <a:spLocks noChangeArrowheads="1"/>
          </p:cNvSpPr>
          <p:nvPr/>
        </p:nvSpPr>
        <p:spPr bwMode="auto">
          <a:xfrm>
            <a:off x="5105400" y="6248401"/>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solidFill>
                  <a:srgbClr val="FF0000"/>
                </a:solidFill>
                <a:latin typeface="Symbol" pitchFamily="18" charset="2"/>
                <a:cs typeface="Times New Roman" pitchFamily="18" charset="0"/>
              </a:rPr>
              <a:t>l</a:t>
            </a:r>
            <a:r>
              <a:rPr lang="en-US" sz="2400" b="1">
                <a:solidFill>
                  <a:srgbClr val="FF0000"/>
                </a:solidFill>
                <a:latin typeface="Symbol" pitchFamily="18" charset="2"/>
                <a:cs typeface="Times New Roman" pitchFamily="18" charset="0"/>
              </a:rPr>
              <a:t> </a:t>
            </a:r>
            <a:r>
              <a:rPr lang="en-US" sz="2400" b="1">
                <a:solidFill>
                  <a:srgbClr val="FF0000"/>
                </a:solidFill>
                <a:latin typeface="Times New Roman" pitchFamily="18" charset="0"/>
                <a:cs typeface="Times New Roman" pitchFamily="18" charset="0"/>
              </a:rPr>
              <a:t>/ 2</a:t>
            </a:r>
          </a:p>
        </p:txBody>
      </p:sp>
      <p:sp>
        <p:nvSpPr>
          <p:cNvPr id="10" name="TextBox 9"/>
          <p:cNvSpPr txBox="1"/>
          <p:nvPr/>
        </p:nvSpPr>
        <p:spPr bwMode="auto">
          <a:xfrm>
            <a:off x="2019300" y="2465389"/>
            <a:ext cx="7315200" cy="830997"/>
          </a:xfrm>
          <a:prstGeom prst="rect">
            <a:avLst/>
          </a:prstGeom>
          <a:solidFill>
            <a:schemeClr val="bg1"/>
          </a:solidFill>
          <a:ln w="9525">
            <a:noFill/>
            <a:miter lim="800000"/>
            <a:headEnd/>
            <a:tailEnd/>
          </a:ln>
        </p:spPr>
        <p:txBody>
          <a:bodyPr wrap="square">
            <a:spAutoFit/>
          </a:bodyPr>
          <a:lstStyle/>
          <a:p>
            <a:pPr marL="342900" indent="-342900" fontAlgn="auto">
              <a:spcBef>
                <a:spcPts val="0"/>
              </a:spcBef>
              <a:spcAft>
                <a:spcPts val="0"/>
              </a:spcAft>
              <a:buFont typeface="Arial" panose="020B0604020202020204" pitchFamily="34" charset="0"/>
              <a:buChar char="•"/>
              <a:defRPr/>
            </a:pPr>
            <a:r>
              <a:rPr lang="en-US" sz="2400" b="1" dirty="0">
                <a:solidFill>
                  <a:srgbClr val="FF0000"/>
                </a:solidFill>
                <a:latin typeface="+mj-lt"/>
              </a:rPr>
              <a:t>Bright</a:t>
            </a:r>
            <a:r>
              <a:rPr lang="en-US" sz="2400" dirty="0">
                <a:latin typeface="+mj-lt"/>
              </a:rPr>
              <a:t> patches will occur when as many wavelets as possible </a:t>
            </a:r>
            <a:r>
              <a:rPr lang="en-US" sz="2400" b="1" dirty="0">
                <a:solidFill>
                  <a:srgbClr val="FF0000"/>
                </a:solidFill>
                <a:latin typeface="+mj-lt"/>
              </a:rPr>
              <a:t>constructively </a:t>
            </a:r>
            <a:r>
              <a:rPr lang="en-US" sz="2400" dirty="0">
                <a:latin typeface="+mj-lt"/>
              </a:rPr>
              <a:t>interfere</a:t>
            </a:r>
          </a:p>
        </p:txBody>
      </p:sp>
      <p:sp>
        <p:nvSpPr>
          <p:cNvPr id="11" name="TextBox 10"/>
          <p:cNvSpPr txBox="1"/>
          <p:nvPr/>
        </p:nvSpPr>
        <p:spPr bwMode="auto">
          <a:xfrm>
            <a:off x="2019300" y="3403600"/>
            <a:ext cx="7315200" cy="831850"/>
          </a:xfrm>
          <a:prstGeom prst="rect">
            <a:avLst/>
          </a:prstGeom>
          <a:solidFill>
            <a:schemeClr val="bg1"/>
          </a:solidFill>
          <a:ln w="9525">
            <a:noFill/>
            <a:miter lim="800000"/>
            <a:headEnd/>
            <a:tailEnd/>
          </a:ln>
        </p:spPr>
        <p:txBody>
          <a:bodyPr wrap="square">
            <a:spAutoFit/>
          </a:bodyPr>
          <a:lstStyle/>
          <a:p>
            <a:pPr marL="342900" indent="-342900" fontAlgn="auto">
              <a:spcBef>
                <a:spcPts val="0"/>
              </a:spcBef>
              <a:spcAft>
                <a:spcPts val="0"/>
              </a:spcAft>
              <a:buFont typeface="Arial" panose="020B0604020202020204" pitchFamily="34" charset="0"/>
              <a:buChar char="•"/>
              <a:defRPr/>
            </a:pPr>
            <a:r>
              <a:rPr lang="en-US" sz="2400" b="1" dirty="0">
                <a:solidFill>
                  <a:srgbClr val="FF0000"/>
                </a:solidFill>
                <a:latin typeface="+mj-lt"/>
              </a:rPr>
              <a:t>Dark </a:t>
            </a:r>
            <a:r>
              <a:rPr lang="en-US" sz="2400" dirty="0">
                <a:latin typeface="+mj-lt"/>
              </a:rPr>
              <a:t>fringes will occur when </a:t>
            </a:r>
            <a:r>
              <a:rPr lang="en-US" sz="2400" b="1" dirty="0">
                <a:solidFill>
                  <a:srgbClr val="FF0000"/>
                </a:solidFill>
                <a:latin typeface="+mj-lt"/>
              </a:rPr>
              <a:t>all </a:t>
            </a:r>
            <a:r>
              <a:rPr lang="en-US" sz="2400" dirty="0">
                <a:latin typeface="+mj-lt"/>
              </a:rPr>
              <a:t>wavelets </a:t>
            </a:r>
            <a:r>
              <a:rPr lang="en-US" sz="2400" b="1" dirty="0">
                <a:solidFill>
                  <a:srgbClr val="FF0000"/>
                </a:solidFill>
                <a:latin typeface="+mj-lt"/>
              </a:rPr>
              <a:t>destructively</a:t>
            </a:r>
            <a:r>
              <a:rPr lang="en-US" sz="2400" dirty="0">
                <a:latin typeface="+mj-lt"/>
              </a:rPr>
              <a:t> interfere</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32</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Lst>
  </p:timing>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atin typeface="Arial" charset="0"/>
                <a:cs typeface="Arial" charset="0"/>
              </a:rPr>
              <a:t>Finding First Dark Fringe</a:t>
            </a:r>
          </a:p>
        </p:txBody>
      </p:sp>
      <p:grpSp>
        <p:nvGrpSpPr>
          <p:cNvPr id="32771" name="Group 13"/>
          <p:cNvGrpSpPr>
            <a:grpSpLocks/>
          </p:cNvGrpSpPr>
          <p:nvPr/>
        </p:nvGrpSpPr>
        <p:grpSpPr bwMode="auto">
          <a:xfrm>
            <a:off x="2362200" y="1371600"/>
            <a:ext cx="0" cy="5486400"/>
            <a:chOff x="838200" y="1371600"/>
            <a:chExt cx="0" cy="5486400"/>
          </a:xfrm>
        </p:grpSpPr>
        <p:cxnSp>
          <p:nvCxnSpPr>
            <p:cNvPr id="5" name="Straight Connector 4"/>
            <p:cNvCxnSpPr/>
            <p:nvPr/>
          </p:nvCxnSpPr>
          <p:spPr>
            <a:xfrm rot="5400000">
              <a:off x="38100" y="2171700"/>
              <a:ext cx="1600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100" y="6057900"/>
              <a:ext cx="1600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bwMode="auto">
          <a:xfrm>
            <a:off x="2514600" y="1143001"/>
            <a:ext cx="80010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For the angle </a:t>
            </a:r>
            <a:r>
              <a:rPr lang="en-US" sz="2400" i="1" dirty="0">
                <a:latin typeface="Symbol" pitchFamily="18" charset="2"/>
              </a:rPr>
              <a:t>q</a:t>
            </a:r>
            <a:r>
              <a:rPr lang="en-US" sz="2400" i="1" dirty="0">
                <a:latin typeface="+mj-lt"/>
              </a:rPr>
              <a:t> </a:t>
            </a:r>
            <a:r>
              <a:rPr lang="en-US" sz="2400" dirty="0">
                <a:latin typeface="+mj-lt"/>
              </a:rPr>
              <a:t>of the fringe, we can pair up sources of wavelets like this:</a:t>
            </a:r>
          </a:p>
        </p:txBody>
      </p:sp>
      <p:cxnSp>
        <p:nvCxnSpPr>
          <p:cNvPr id="8" name="Straight Connector 7"/>
          <p:cNvCxnSpPr/>
          <p:nvPr/>
        </p:nvCxnSpPr>
        <p:spPr>
          <a:xfrm>
            <a:off x="2057400" y="2971800"/>
            <a:ext cx="0"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362200" y="2343150"/>
            <a:ext cx="2514600" cy="914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62200" y="262890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62200" y="291465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362200" y="320040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62200" y="3486150"/>
            <a:ext cx="2514600" cy="914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62200" y="377190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62200" y="405765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0"/>
          <p:cNvGrpSpPr>
            <a:grpSpLocks/>
          </p:cNvGrpSpPr>
          <p:nvPr/>
        </p:nvGrpSpPr>
        <p:grpSpPr bwMode="auto">
          <a:xfrm>
            <a:off x="2362200" y="2343150"/>
            <a:ext cx="2514600" cy="2057400"/>
            <a:chOff x="990600" y="2495550"/>
            <a:chExt cx="2514600" cy="2057400"/>
          </a:xfrm>
        </p:grpSpPr>
        <p:cxnSp>
          <p:nvCxnSpPr>
            <p:cNvPr id="29" name="Straight Arrow Connector 28"/>
            <p:cNvCxnSpPr/>
            <p:nvPr/>
          </p:nvCxnSpPr>
          <p:spPr>
            <a:xfrm flipV="1">
              <a:off x="990600" y="2495550"/>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90600" y="3638550"/>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3"/>
          <p:cNvGrpSpPr>
            <a:grpSpLocks/>
          </p:cNvGrpSpPr>
          <p:nvPr/>
        </p:nvGrpSpPr>
        <p:grpSpPr bwMode="auto">
          <a:xfrm>
            <a:off x="2362200" y="2628900"/>
            <a:ext cx="2514600" cy="2057400"/>
            <a:chOff x="990600" y="2781300"/>
            <a:chExt cx="2514600" cy="2057400"/>
          </a:xfrm>
        </p:grpSpPr>
        <p:cxnSp>
          <p:nvCxnSpPr>
            <p:cNvPr id="32" name="Straight Arrow Connector 31"/>
            <p:cNvCxnSpPr/>
            <p:nvPr/>
          </p:nvCxnSpPr>
          <p:spPr>
            <a:xfrm flipV="1">
              <a:off x="990600" y="2781300"/>
              <a:ext cx="2514600" cy="91440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990600" y="3924300"/>
              <a:ext cx="2514600" cy="91440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36"/>
          <p:cNvGrpSpPr>
            <a:grpSpLocks/>
          </p:cNvGrpSpPr>
          <p:nvPr/>
        </p:nvGrpSpPr>
        <p:grpSpPr bwMode="auto">
          <a:xfrm>
            <a:off x="2362200" y="2914650"/>
            <a:ext cx="2514600" cy="2057400"/>
            <a:chOff x="990600" y="3067050"/>
            <a:chExt cx="2514600" cy="2057400"/>
          </a:xfrm>
        </p:grpSpPr>
        <p:cxnSp>
          <p:nvCxnSpPr>
            <p:cNvPr id="35" name="Straight Arrow Connector 34"/>
            <p:cNvCxnSpPr/>
            <p:nvPr/>
          </p:nvCxnSpPr>
          <p:spPr>
            <a:xfrm flipV="1">
              <a:off x="990600" y="3067050"/>
              <a:ext cx="2514600" cy="91440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90600" y="4210050"/>
              <a:ext cx="2514600" cy="91440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sp>
        <p:nvSpPr>
          <p:cNvPr id="32784" name="TextBox 6"/>
          <p:cNvSpPr txBox="1">
            <a:spLocks noChangeArrowheads="1"/>
          </p:cNvSpPr>
          <p:nvPr/>
        </p:nvSpPr>
        <p:spPr bwMode="auto">
          <a:xfrm>
            <a:off x="1752600" y="3886200"/>
            <a:ext cx="2730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a</a:t>
            </a:r>
            <a:endParaRPr lang="en-US" sz="2400" b="1" i="1" baseline="-25000">
              <a:latin typeface="Times New Roman" pitchFamily="18" charset="0"/>
              <a:cs typeface="Times New Roman" pitchFamily="18" charset="0"/>
            </a:endParaRPr>
          </a:p>
        </p:txBody>
      </p:sp>
      <p:sp>
        <p:nvSpPr>
          <p:cNvPr id="39" name="TextBox 38"/>
          <p:cNvSpPr txBox="1"/>
          <p:nvPr/>
        </p:nvSpPr>
        <p:spPr bwMode="auto">
          <a:xfrm>
            <a:off x="5257800" y="2362201"/>
            <a:ext cx="5410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Look at any two wavelet sources that are </a:t>
            </a:r>
            <a:r>
              <a:rPr lang="en-US" sz="2400" b="1" dirty="0">
                <a:solidFill>
                  <a:srgbClr val="FF0000"/>
                </a:solidFill>
                <a:latin typeface="+mj-lt"/>
              </a:rPr>
              <a:t>half the slit </a:t>
            </a:r>
            <a:r>
              <a:rPr lang="en-US" sz="2400" dirty="0">
                <a:latin typeface="+mj-lt"/>
              </a:rPr>
              <a:t>away from each other</a:t>
            </a:r>
          </a:p>
        </p:txBody>
      </p:sp>
      <p:sp>
        <p:nvSpPr>
          <p:cNvPr id="40" name="TextBox 39"/>
          <p:cNvSpPr txBox="1"/>
          <p:nvPr/>
        </p:nvSpPr>
        <p:spPr bwMode="auto">
          <a:xfrm>
            <a:off x="2209800" y="6027739"/>
            <a:ext cx="4114800" cy="646331"/>
          </a:xfrm>
          <a:prstGeom prst="rect">
            <a:avLst/>
          </a:prstGeom>
          <a:noFill/>
          <a:ln w="9525">
            <a:noFill/>
            <a:miter lim="800000"/>
            <a:headEnd/>
            <a:tailEnd/>
          </a:ln>
        </p:spPr>
        <p:txBody>
          <a:bodyPr>
            <a:spAutoFit/>
          </a:bodyPr>
          <a:lstStyle/>
          <a:p>
            <a:pPr algn="ctr" fontAlgn="auto">
              <a:spcBef>
                <a:spcPts val="0"/>
              </a:spcBef>
              <a:spcAft>
                <a:spcPts val="0"/>
              </a:spcAft>
              <a:defRPr/>
            </a:pPr>
            <a:r>
              <a:rPr lang="en-US" dirty="0">
                <a:latin typeface="+mj-lt"/>
              </a:rPr>
              <a:t>The screen is </a:t>
            </a:r>
            <a:r>
              <a:rPr lang="en-US" b="1" dirty="0">
                <a:solidFill>
                  <a:srgbClr val="FF0000"/>
                </a:solidFill>
                <a:latin typeface="+mj-lt"/>
              </a:rPr>
              <a:t>very</a:t>
            </a:r>
            <a:r>
              <a:rPr lang="en-US" dirty="0">
                <a:latin typeface="+mj-lt"/>
              </a:rPr>
              <a:t> far away so the rays are almost parallel</a:t>
            </a:r>
          </a:p>
        </p:txBody>
      </p:sp>
      <p:cxnSp>
        <p:nvCxnSpPr>
          <p:cNvPr id="51" name="Straight Connector 50"/>
          <p:cNvCxnSpPr/>
          <p:nvPr/>
        </p:nvCxnSpPr>
        <p:spPr>
          <a:xfrm>
            <a:off x="2362200" y="4972050"/>
            <a:ext cx="2133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2788" name="TextBox 52"/>
          <p:cNvSpPr txBox="1">
            <a:spLocks noChangeArrowheads="1"/>
          </p:cNvSpPr>
          <p:nvPr/>
        </p:nvSpPr>
        <p:spPr bwMode="auto">
          <a:xfrm>
            <a:off x="2895600" y="4572001"/>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a:latin typeface="Symbol" pitchFamily="18" charset="2"/>
              </a:rPr>
              <a:t>q</a:t>
            </a:r>
            <a:r>
              <a:rPr lang="en-US" sz="2400" baseline="-25000">
                <a:latin typeface="Times New Roman" pitchFamily="18" charset="0"/>
                <a:cs typeface="Times New Roman" pitchFamily="18" charset="0"/>
              </a:rPr>
              <a:t>1</a:t>
            </a:r>
          </a:p>
        </p:txBody>
      </p:sp>
      <p:sp>
        <p:nvSpPr>
          <p:cNvPr id="55" name="Arc 54"/>
          <p:cNvSpPr/>
          <p:nvPr/>
        </p:nvSpPr>
        <p:spPr>
          <a:xfrm>
            <a:off x="1222375" y="3810000"/>
            <a:ext cx="2286000" cy="2286000"/>
          </a:xfrm>
          <a:prstGeom prst="arc">
            <a:avLst>
              <a:gd name="adj1" fmla="val 2044259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 name="Group 86"/>
          <p:cNvGrpSpPr>
            <a:grpSpLocks/>
          </p:cNvGrpSpPr>
          <p:nvPr/>
        </p:nvGrpSpPr>
        <p:grpSpPr bwMode="auto">
          <a:xfrm>
            <a:off x="6800851" y="4057650"/>
            <a:ext cx="650875" cy="1314450"/>
            <a:chOff x="5504688" y="5047488"/>
            <a:chExt cx="651637" cy="1315212"/>
          </a:xfrm>
        </p:grpSpPr>
        <p:sp>
          <p:nvSpPr>
            <p:cNvPr id="61" name="Rectangle 60"/>
            <p:cNvSpPr/>
            <p:nvPr/>
          </p:nvSpPr>
          <p:spPr>
            <a:xfrm rot="20460000">
              <a:off x="6070500" y="6286456"/>
              <a:ext cx="76289" cy="7624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2811" name="Group 80"/>
            <p:cNvGrpSpPr>
              <a:grpSpLocks/>
            </p:cNvGrpSpPr>
            <p:nvPr/>
          </p:nvGrpSpPr>
          <p:grpSpPr bwMode="auto">
            <a:xfrm>
              <a:off x="5504688" y="5047488"/>
              <a:ext cx="651637" cy="1292987"/>
              <a:chOff x="5504688" y="5047488"/>
              <a:chExt cx="651637" cy="1292987"/>
            </a:xfrm>
          </p:grpSpPr>
          <p:cxnSp>
            <p:nvCxnSpPr>
              <p:cNvPr id="63" name="Straight Connector 62"/>
              <p:cNvCxnSpPr/>
              <p:nvPr/>
            </p:nvCxnSpPr>
            <p:spPr>
              <a:xfrm>
                <a:off x="5790773" y="5333404"/>
                <a:ext cx="365552" cy="1007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Arc 59"/>
              <p:cNvSpPr>
                <a:spLocks noChangeAspect="1"/>
              </p:cNvSpPr>
              <p:nvPr/>
            </p:nvSpPr>
            <p:spPr>
              <a:xfrm rot="5400000">
                <a:off x="5504857" y="5047319"/>
                <a:ext cx="571831" cy="572169"/>
              </a:xfrm>
              <a:prstGeom prst="arc">
                <a:avLst>
                  <a:gd name="adj1" fmla="val 20442597"/>
                  <a:gd name="adj2" fmla="val 0"/>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graphicFrame>
        <p:nvGraphicFramePr>
          <p:cNvPr id="32773" name="Object 5"/>
          <p:cNvGraphicFramePr>
            <a:graphicFrameLocks noChangeAspect="1"/>
          </p:cNvGraphicFramePr>
          <p:nvPr/>
        </p:nvGraphicFramePr>
        <p:xfrm>
          <a:off x="7937500" y="3810000"/>
          <a:ext cx="1778000" cy="787400"/>
        </p:xfrm>
        <a:graphic>
          <a:graphicData uri="http://schemas.openxmlformats.org/presentationml/2006/ole">
            <mc:AlternateContent xmlns:mc="http://schemas.openxmlformats.org/markup-compatibility/2006">
              <mc:Choice xmlns:v="urn:schemas-microsoft-com:vml" Requires="v">
                <p:oleObj spid="_x0000_s9251" name="Equation" r:id="rId4" imgW="888614" imgH="393529" progId="Equation.3">
                  <p:embed/>
                </p:oleObj>
              </mc:Choice>
              <mc:Fallback>
                <p:oleObj name="Equation" r:id="rId4" imgW="888614" imgH="393529" progId="Equation.3">
                  <p:embed/>
                  <p:pic>
                    <p:nvPicPr>
                      <p:cNvPr id="3277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00" y="3810000"/>
                        <a:ext cx="1778000" cy="787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2" name="Straight Arrow Connector 71"/>
          <p:cNvCxnSpPr/>
          <p:nvPr/>
        </p:nvCxnSpPr>
        <p:spPr>
          <a:xfrm rot="10800000" flipV="1">
            <a:off x="7239000" y="4318000"/>
            <a:ext cx="1143000" cy="1066800"/>
          </a:xfrm>
          <a:prstGeom prst="straightConnector1">
            <a:avLst/>
          </a:prstGeom>
          <a:ln w="19050">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91"/>
          <p:cNvGrpSpPr>
            <a:grpSpLocks/>
          </p:cNvGrpSpPr>
          <p:nvPr/>
        </p:nvGrpSpPr>
        <p:grpSpPr bwMode="auto">
          <a:xfrm>
            <a:off x="5943600" y="3429000"/>
            <a:ext cx="3657600" cy="3200400"/>
            <a:chOff x="4419600" y="3429000"/>
            <a:chExt cx="3657600" cy="3200400"/>
          </a:xfrm>
        </p:grpSpPr>
        <p:cxnSp>
          <p:nvCxnSpPr>
            <p:cNvPr id="62" name="Straight Connector 61"/>
            <p:cNvCxnSpPr/>
            <p:nvPr/>
          </p:nvCxnSpPr>
          <p:spPr>
            <a:xfrm>
              <a:off x="5562600" y="4343400"/>
              <a:ext cx="0" cy="1143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2797" name="Group 90"/>
            <p:cNvGrpSpPr>
              <a:grpSpLocks/>
            </p:cNvGrpSpPr>
            <p:nvPr/>
          </p:nvGrpSpPr>
          <p:grpSpPr bwMode="auto">
            <a:xfrm>
              <a:off x="4419600" y="3429000"/>
              <a:ext cx="3657600" cy="3200400"/>
              <a:chOff x="4419600" y="3429000"/>
              <a:chExt cx="3657600" cy="3200400"/>
            </a:xfrm>
          </p:grpSpPr>
          <p:grpSp>
            <p:nvGrpSpPr>
              <p:cNvPr id="32798" name="Group 77"/>
              <p:cNvGrpSpPr>
                <a:grpSpLocks/>
              </p:cNvGrpSpPr>
              <p:nvPr/>
            </p:nvGrpSpPr>
            <p:grpSpPr bwMode="auto">
              <a:xfrm>
                <a:off x="5562600" y="3429000"/>
                <a:ext cx="2514600" cy="2061865"/>
                <a:chOff x="5791200" y="4419600"/>
                <a:chExt cx="2514600" cy="2061865"/>
              </a:xfrm>
            </p:grpSpPr>
            <p:cxnSp>
              <p:nvCxnSpPr>
                <p:cNvPr id="43" name="Straight Arrow Connector 42"/>
                <p:cNvCxnSpPr/>
                <p:nvPr/>
              </p:nvCxnSpPr>
              <p:spPr>
                <a:xfrm flipV="1">
                  <a:off x="5791200" y="4419600"/>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5791200" y="5567363"/>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2799" name="Group 89"/>
              <p:cNvGrpSpPr>
                <a:grpSpLocks/>
              </p:cNvGrpSpPr>
              <p:nvPr/>
            </p:nvGrpSpPr>
            <p:grpSpPr bwMode="auto">
              <a:xfrm>
                <a:off x="4419600" y="4343400"/>
                <a:ext cx="3276600" cy="2286000"/>
                <a:chOff x="4419600" y="4343400"/>
                <a:chExt cx="3276600" cy="2286000"/>
              </a:xfrm>
            </p:grpSpPr>
            <p:sp>
              <p:nvSpPr>
                <p:cNvPr id="69" name="TextBox 68"/>
                <p:cNvSpPr txBox="1"/>
                <p:nvPr/>
              </p:nvSpPr>
              <p:spPr bwMode="auto">
                <a:xfrm>
                  <a:off x="6172200" y="5105400"/>
                  <a:ext cx="457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i="1" dirty="0">
                      <a:latin typeface="Symbol" pitchFamily="18" charset="2"/>
                    </a:rPr>
                    <a:t>q</a:t>
                  </a:r>
                  <a:r>
                    <a:rPr lang="en-US" sz="2400" baseline="-25000" dirty="0">
                      <a:latin typeface="Times New Roman" pitchFamily="18" charset="0"/>
                      <a:cs typeface="Times New Roman" pitchFamily="18" charset="0"/>
                    </a:rPr>
                    <a:t>1</a:t>
                  </a:r>
                  <a:endParaRPr lang="en-US" sz="2400" baseline="-25000" dirty="0">
                    <a:latin typeface="+mj-lt"/>
                  </a:endParaRPr>
                </a:p>
              </p:txBody>
            </p:sp>
            <p:cxnSp>
              <p:nvCxnSpPr>
                <p:cNvPr id="68" name="Straight Connector 67"/>
                <p:cNvCxnSpPr/>
                <p:nvPr/>
              </p:nvCxnSpPr>
              <p:spPr>
                <a:xfrm>
                  <a:off x="5562600" y="5491163"/>
                  <a:ext cx="2133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a:off x="4419600" y="4343400"/>
                  <a:ext cx="2286000" cy="2286000"/>
                </a:xfrm>
                <a:prstGeom prst="arc">
                  <a:avLst>
                    <a:gd name="adj1" fmla="val 2044259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2800" name="Group 88"/>
              <p:cNvGrpSpPr>
                <a:grpSpLocks/>
              </p:cNvGrpSpPr>
              <p:nvPr/>
            </p:nvGrpSpPr>
            <p:grpSpPr bwMode="auto">
              <a:xfrm>
                <a:off x="4953000" y="4343400"/>
                <a:ext cx="609600" cy="1143000"/>
                <a:chOff x="4953000" y="4343400"/>
                <a:chExt cx="609600" cy="1143000"/>
              </a:xfrm>
            </p:grpSpPr>
            <p:cxnSp>
              <p:nvCxnSpPr>
                <p:cNvPr id="46" name="Straight Connector 45"/>
                <p:cNvCxnSpPr/>
                <p:nvPr/>
              </p:nvCxnSpPr>
              <p:spPr bwMode="auto">
                <a:xfrm>
                  <a:off x="5257800" y="4343400"/>
                  <a:ext cx="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auto">
                <a:xfrm>
                  <a:off x="51816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803" name="TextBox 6"/>
                <p:cNvSpPr txBox="1">
                  <a:spLocks noChangeArrowheads="1"/>
                </p:cNvSpPr>
                <p:nvPr/>
              </p:nvSpPr>
              <p:spPr bwMode="auto">
                <a:xfrm>
                  <a:off x="4953000" y="4684068"/>
                  <a:ext cx="609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a</a:t>
                  </a:r>
                  <a:r>
                    <a:rPr lang="en-US" sz="2400" b="1">
                      <a:latin typeface="Times New Roman" pitchFamily="18" charset="0"/>
                      <a:cs typeface="Times New Roman" pitchFamily="18" charset="0"/>
                    </a:rPr>
                    <a:t>/2</a:t>
                  </a:r>
                  <a:endParaRPr lang="en-US" sz="2400" b="1" baseline="-25000">
                    <a:latin typeface="Times New Roman" pitchFamily="18" charset="0"/>
                    <a:cs typeface="Times New Roman" pitchFamily="18" charset="0"/>
                  </a:endParaRPr>
                </a:p>
              </p:txBody>
            </p:sp>
            <p:cxnSp>
              <p:nvCxnSpPr>
                <p:cNvPr id="88" name="Straight Connector 87"/>
                <p:cNvCxnSpPr/>
                <p:nvPr/>
              </p:nvCxnSpPr>
              <p:spPr bwMode="auto">
                <a:xfrm>
                  <a:off x="5181600" y="548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64" name="Straight Connector 63"/>
          <p:cNvCxnSpPr/>
          <p:nvPr/>
        </p:nvCxnSpPr>
        <p:spPr>
          <a:xfrm flipV="1">
            <a:off x="7086601" y="5349876"/>
            <a:ext cx="365125" cy="1365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795" name="TextBox 52"/>
          <p:cNvSpPr txBox="1">
            <a:spLocks noChangeArrowheads="1"/>
          </p:cNvSpPr>
          <p:nvPr/>
        </p:nvSpPr>
        <p:spPr bwMode="auto">
          <a:xfrm>
            <a:off x="7010400" y="5943600"/>
            <a:ext cx="297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t>For Destructive Interference</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33</a:t>
            </a:fld>
            <a:endParaRPr 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9" grpId="0"/>
    </p:bldLst>
  </p:timing>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atin typeface="Arial" charset="0"/>
                <a:cs typeface="Arial" charset="0"/>
              </a:rPr>
              <a:t>Finding First Dark Fringe</a:t>
            </a:r>
          </a:p>
        </p:txBody>
      </p:sp>
      <p:grpSp>
        <p:nvGrpSpPr>
          <p:cNvPr id="33795" name="Group 13"/>
          <p:cNvGrpSpPr>
            <a:grpSpLocks/>
          </p:cNvGrpSpPr>
          <p:nvPr/>
        </p:nvGrpSpPr>
        <p:grpSpPr bwMode="auto">
          <a:xfrm>
            <a:off x="2362200" y="1371600"/>
            <a:ext cx="0" cy="5486400"/>
            <a:chOff x="838200" y="1371600"/>
            <a:chExt cx="0" cy="5486400"/>
          </a:xfrm>
        </p:grpSpPr>
        <p:cxnSp>
          <p:nvCxnSpPr>
            <p:cNvPr id="5" name="Straight Connector 4"/>
            <p:cNvCxnSpPr/>
            <p:nvPr/>
          </p:nvCxnSpPr>
          <p:spPr>
            <a:xfrm rot="5400000">
              <a:off x="38100" y="2171700"/>
              <a:ext cx="1600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8100" y="6057900"/>
              <a:ext cx="16002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bwMode="auto">
          <a:xfrm>
            <a:off x="2514600" y="1143001"/>
            <a:ext cx="80010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For the angle </a:t>
            </a:r>
            <a:r>
              <a:rPr lang="en-US" sz="2400" i="1" dirty="0">
                <a:latin typeface="Symbol" pitchFamily="18" charset="2"/>
              </a:rPr>
              <a:t>q</a:t>
            </a:r>
            <a:r>
              <a:rPr lang="en-US" sz="2400" i="1" dirty="0">
                <a:latin typeface="+mj-lt"/>
              </a:rPr>
              <a:t> </a:t>
            </a:r>
            <a:r>
              <a:rPr lang="en-US" sz="2400" dirty="0">
                <a:latin typeface="+mj-lt"/>
              </a:rPr>
              <a:t>of the fringe, we can pair up sources of wavelets like this:</a:t>
            </a:r>
          </a:p>
        </p:txBody>
      </p:sp>
      <p:cxnSp>
        <p:nvCxnSpPr>
          <p:cNvPr id="8" name="Straight Connector 7"/>
          <p:cNvCxnSpPr/>
          <p:nvPr/>
        </p:nvCxnSpPr>
        <p:spPr>
          <a:xfrm>
            <a:off x="2057400" y="2971800"/>
            <a:ext cx="0" cy="228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362200" y="2343150"/>
            <a:ext cx="2514600" cy="914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62200" y="262890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362200" y="291465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362200" y="320040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362200" y="3486150"/>
            <a:ext cx="2514600" cy="914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362200" y="377190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62200" y="4057650"/>
            <a:ext cx="25146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805" name="Group 30"/>
          <p:cNvGrpSpPr>
            <a:grpSpLocks/>
          </p:cNvGrpSpPr>
          <p:nvPr/>
        </p:nvGrpSpPr>
        <p:grpSpPr bwMode="auto">
          <a:xfrm>
            <a:off x="2362200" y="2343150"/>
            <a:ext cx="2514600" cy="2057400"/>
            <a:chOff x="990600" y="2495550"/>
            <a:chExt cx="2514600" cy="2057400"/>
          </a:xfrm>
        </p:grpSpPr>
        <p:cxnSp>
          <p:nvCxnSpPr>
            <p:cNvPr id="29" name="Straight Arrow Connector 28"/>
            <p:cNvCxnSpPr/>
            <p:nvPr/>
          </p:nvCxnSpPr>
          <p:spPr>
            <a:xfrm flipV="1">
              <a:off x="990600" y="2495550"/>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990600" y="3638550"/>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3806" name="Group 33"/>
          <p:cNvGrpSpPr>
            <a:grpSpLocks/>
          </p:cNvGrpSpPr>
          <p:nvPr/>
        </p:nvGrpSpPr>
        <p:grpSpPr bwMode="auto">
          <a:xfrm>
            <a:off x="2362200" y="2628900"/>
            <a:ext cx="2514600" cy="2057400"/>
            <a:chOff x="990600" y="2781300"/>
            <a:chExt cx="2514600" cy="2057400"/>
          </a:xfrm>
        </p:grpSpPr>
        <p:cxnSp>
          <p:nvCxnSpPr>
            <p:cNvPr id="32" name="Straight Arrow Connector 31"/>
            <p:cNvCxnSpPr/>
            <p:nvPr/>
          </p:nvCxnSpPr>
          <p:spPr>
            <a:xfrm flipV="1">
              <a:off x="990600" y="2781300"/>
              <a:ext cx="2514600" cy="91440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990600" y="3924300"/>
              <a:ext cx="2514600" cy="91440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3807" name="Group 36"/>
          <p:cNvGrpSpPr>
            <a:grpSpLocks/>
          </p:cNvGrpSpPr>
          <p:nvPr/>
        </p:nvGrpSpPr>
        <p:grpSpPr bwMode="auto">
          <a:xfrm>
            <a:off x="2362200" y="2914650"/>
            <a:ext cx="2514600" cy="2057400"/>
            <a:chOff x="990600" y="3067050"/>
            <a:chExt cx="2514600" cy="2057400"/>
          </a:xfrm>
        </p:grpSpPr>
        <p:cxnSp>
          <p:nvCxnSpPr>
            <p:cNvPr id="35" name="Straight Arrow Connector 34"/>
            <p:cNvCxnSpPr/>
            <p:nvPr/>
          </p:nvCxnSpPr>
          <p:spPr>
            <a:xfrm flipV="1">
              <a:off x="990600" y="3067050"/>
              <a:ext cx="2514600" cy="91440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990600" y="4210050"/>
              <a:ext cx="2514600" cy="914400"/>
            </a:xfrm>
            <a:prstGeom prst="straightConnector1">
              <a:avLst/>
            </a:prstGeom>
            <a:ln w="38100">
              <a:solidFill>
                <a:srgbClr val="293F6F"/>
              </a:solidFill>
              <a:tailEnd type="arrow"/>
            </a:ln>
          </p:spPr>
          <p:style>
            <a:lnRef idx="1">
              <a:schemeClr val="accent1"/>
            </a:lnRef>
            <a:fillRef idx="0">
              <a:schemeClr val="accent1"/>
            </a:fillRef>
            <a:effectRef idx="0">
              <a:schemeClr val="accent1"/>
            </a:effectRef>
            <a:fontRef idx="minor">
              <a:schemeClr val="tx1"/>
            </a:fontRef>
          </p:style>
        </p:cxnSp>
      </p:grpSp>
      <p:sp>
        <p:nvSpPr>
          <p:cNvPr id="33808" name="TextBox 6"/>
          <p:cNvSpPr txBox="1">
            <a:spLocks noChangeArrowheads="1"/>
          </p:cNvSpPr>
          <p:nvPr/>
        </p:nvSpPr>
        <p:spPr bwMode="auto">
          <a:xfrm>
            <a:off x="1752600" y="3886200"/>
            <a:ext cx="2730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a</a:t>
            </a:r>
            <a:endParaRPr lang="en-US" sz="2400" b="1" i="1" baseline="-25000">
              <a:latin typeface="Times New Roman" pitchFamily="18" charset="0"/>
              <a:cs typeface="Times New Roman" pitchFamily="18" charset="0"/>
            </a:endParaRPr>
          </a:p>
        </p:txBody>
      </p:sp>
      <p:sp>
        <p:nvSpPr>
          <p:cNvPr id="39" name="TextBox 38"/>
          <p:cNvSpPr txBox="1"/>
          <p:nvPr/>
        </p:nvSpPr>
        <p:spPr bwMode="auto">
          <a:xfrm>
            <a:off x="5257800" y="2057400"/>
            <a:ext cx="54102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Each wavelet source in the </a:t>
            </a:r>
            <a:r>
              <a:rPr lang="en-US" sz="2400" b="1" dirty="0">
                <a:solidFill>
                  <a:srgbClr val="FF0000"/>
                </a:solidFill>
                <a:latin typeface="+mj-lt"/>
              </a:rPr>
              <a:t>top half </a:t>
            </a:r>
            <a:r>
              <a:rPr lang="en-US" sz="2400" dirty="0">
                <a:latin typeface="+mj-lt"/>
              </a:rPr>
              <a:t>exactly cancels out one</a:t>
            </a:r>
            <a:r>
              <a:rPr lang="en-US" sz="2400" b="1" dirty="0">
                <a:latin typeface="+mj-lt"/>
              </a:rPr>
              <a:t> </a:t>
            </a:r>
            <a:r>
              <a:rPr lang="en-US" sz="2400" dirty="0">
                <a:latin typeface="+mj-lt"/>
              </a:rPr>
              <a:t>wavelet source in the </a:t>
            </a:r>
            <a:r>
              <a:rPr lang="en-US" sz="2400" b="1" dirty="0">
                <a:solidFill>
                  <a:srgbClr val="FF0000"/>
                </a:solidFill>
                <a:latin typeface="+mj-lt"/>
              </a:rPr>
              <a:t>bottom half</a:t>
            </a:r>
          </a:p>
        </p:txBody>
      </p:sp>
      <p:cxnSp>
        <p:nvCxnSpPr>
          <p:cNvPr id="66" name="Straight Connector 65"/>
          <p:cNvCxnSpPr/>
          <p:nvPr/>
        </p:nvCxnSpPr>
        <p:spPr>
          <a:xfrm>
            <a:off x="2362200" y="4972050"/>
            <a:ext cx="2133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bwMode="auto">
          <a:xfrm>
            <a:off x="2895600" y="4572001"/>
            <a:ext cx="5334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i="1" dirty="0">
                <a:latin typeface="Symbol" pitchFamily="18" charset="2"/>
              </a:rPr>
              <a:t>q</a:t>
            </a:r>
            <a:r>
              <a:rPr lang="en-US" sz="2400" baseline="-25000" dirty="0">
                <a:latin typeface="Times New Roman" pitchFamily="18" charset="0"/>
                <a:cs typeface="Times New Roman" pitchFamily="18" charset="0"/>
              </a:rPr>
              <a:t>1</a:t>
            </a:r>
            <a:endParaRPr lang="en-US" sz="2400" baseline="-25000" dirty="0">
              <a:latin typeface="+mj-lt"/>
            </a:endParaRPr>
          </a:p>
        </p:txBody>
      </p:sp>
      <p:sp>
        <p:nvSpPr>
          <p:cNvPr id="71" name="Arc 70"/>
          <p:cNvSpPr/>
          <p:nvPr/>
        </p:nvSpPr>
        <p:spPr>
          <a:xfrm>
            <a:off x="1222375" y="3810000"/>
            <a:ext cx="2286000" cy="2286000"/>
          </a:xfrm>
          <a:prstGeom prst="arc">
            <a:avLst>
              <a:gd name="adj1" fmla="val 2044259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33813" name="Group 95"/>
          <p:cNvGrpSpPr>
            <a:grpSpLocks/>
          </p:cNvGrpSpPr>
          <p:nvPr/>
        </p:nvGrpSpPr>
        <p:grpSpPr bwMode="auto">
          <a:xfrm>
            <a:off x="2743200" y="4572000"/>
            <a:ext cx="3657600" cy="3200400"/>
            <a:chOff x="4419600" y="3429000"/>
            <a:chExt cx="3657600" cy="3200400"/>
          </a:xfrm>
        </p:grpSpPr>
        <p:grpSp>
          <p:nvGrpSpPr>
            <p:cNvPr id="33816" name="Group 72"/>
            <p:cNvGrpSpPr>
              <a:grpSpLocks/>
            </p:cNvGrpSpPr>
            <p:nvPr/>
          </p:nvGrpSpPr>
          <p:grpSpPr bwMode="auto">
            <a:xfrm>
              <a:off x="5276088" y="4056888"/>
              <a:ext cx="651637" cy="1315212"/>
              <a:chOff x="5504688" y="5047488"/>
              <a:chExt cx="651637" cy="1315212"/>
            </a:xfrm>
          </p:grpSpPr>
          <p:sp>
            <p:nvSpPr>
              <p:cNvPr id="74" name="Rectangle 73"/>
              <p:cNvSpPr/>
              <p:nvPr/>
            </p:nvSpPr>
            <p:spPr>
              <a:xfrm rot="20460000">
                <a:off x="6070600" y="6286500"/>
                <a:ext cx="76200" cy="76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3836" name="Group 80"/>
              <p:cNvGrpSpPr>
                <a:grpSpLocks/>
              </p:cNvGrpSpPr>
              <p:nvPr/>
            </p:nvGrpSpPr>
            <p:grpSpPr bwMode="auto">
              <a:xfrm>
                <a:off x="5504688" y="5047488"/>
                <a:ext cx="651637" cy="1292987"/>
                <a:chOff x="5504688" y="5047488"/>
                <a:chExt cx="651637" cy="1292987"/>
              </a:xfrm>
            </p:grpSpPr>
            <p:cxnSp>
              <p:nvCxnSpPr>
                <p:cNvPr id="76" name="Straight Connector 75"/>
                <p:cNvCxnSpPr/>
                <p:nvPr/>
              </p:nvCxnSpPr>
              <p:spPr>
                <a:xfrm>
                  <a:off x="5791200" y="5334000"/>
                  <a:ext cx="365125" cy="1006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Arc 76"/>
                <p:cNvSpPr>
                  <a:spLocks noChangeAspect="1"/>
                </p:cNvSpPr>
                <p:nvPr/>
              </p:nvSpPr>
              <p:spPr>
                <a:xfrm rot="5400000">
                  <a:off x="5505450" y="5048250"/>
                  <a:ext cx="571500" cy="571500"/>
                </a:xfrm>
                <a:prstGeom prst="arc">
                  <a:avLst>
                    <a:gd name="adj1" fmla="val 20442597"/>
                    <a:gd name="adj2" fmla="val 0"/>
                  </a:avLst>
                </a:prstGeom>
                <a:solidFill>
                  <a:schemeClr val="accent1"/>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graphicFrame>
          <p:nvGraphicFramePr>
            <p:cNvPr id="33817" name="Object 2"/>
            <p:cNvGraphicFramePr>
              <a:graphicFrameLocks noChangeAspect="1"/>
            </p:cNvGraphicFramePr>
            <p:nvPr/>
          </p:nvGraphicFramePr>
          <p:xfrm>
            <a:off x="6731000" y="3810000"/>
            <a:ext cx="1143000" cy="787400"/>
          </p:xfrm>
          <a:graphic>
            <a:graphicData uri="http://schemas.openxmlformats.org/presentationml/2006/ole">
              <mc:AlternateContent xmlns:mc="http://schemas.openxmlformats.org/markup-compatibility/2006">
                <mc:Choice xmlns:v="urn:schemas-microsoft-com:vml" Requires="v">
                  <p:oleObj spid="_x0000_s10338" name="Equation" r:id="rId3" imgW="571252" imgH="393529" progId="Equation.3">
                    <p:embed/>
                  </p:oleObj>
                </mc:Choice>
                <mc:Fallback>
                  <p:oleObj name="Equation" r:id="rId3" imgW="571252" imgH="393529" progId="Equation.3">
                    <p:embed/>
                    <p:pic>
                      <p:nvPicPr>
                        <p:cNvPr id="3381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3810000"/>
                          <a:ext cx="1143000" cy="787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9" name="Straight Arrow Connector 78"/>
            <p:cNvCxnSpPr/>
            <p:nvPr/>
          </p:nvCxnSpPr>
          <p:spPr>
            <a:xfrm rot="10800000" flipV="1">
              <a:off x="5715000" y="4318000"/>
              <a:ext cx="1143000" cy="1066800"/>
            </a:xfrm>
            <a:prstGeom prst="straightConnector1">
              <a:avLst/>
            </a:prstGeom>
            <a:ln w="19050">
              <a:solidFill>
                <a:srgbClr val="A67A00"/>
              </a:solidFill>
              <a:tailEnd type="arrow"/>
            </a:ln>
          </p:spPr>
          <p:style>
            <a:lnRef idx="1">
              <a:schemeClr val="accent1"/>
            </a:lnRef>
            <a:fillRef idx="0">
              <a:schemeClr val="accent1"/>
            </a:fillRef>
            <a:effectRef idx="0">
              <a:schemeClr val="accent1"/>
            </a:effectRef>
            <a:fontRef idx="minor">
              <a:schemeClr val="tx1"/>
            </a:fontRef>
          </p:style>
        </p:cxnSp>
        <p:grpSp>
          <p:nvGrpSpPr>
            <p:cNvPr id="33819" name="Group 79"/>
            <p:cNvGrpSpPr>
              <a:grpSpLocks/>
            </p:cNvGrpSpPr>
            <p:nvPr/>
          </p:nvGrpSpPr>
          <p:grpSpPr bwMode="auto">
            <a:xfrm>
              <a:off x="4419600" y="3429000"/>
              <a:ext cx="3657600" cy="3200400"/>
              <a:chOff x="4419600" y="3429000"/>
              <a:chExt cx="3657600" cy="3200400"/>
            </a:xfrm>
          </p:grpSpPr>
          <p:cxnSp>
            <p:nvCxnSpPr>
              <p:cNvPr id="81" name="Straight Connector 80"/>
              <p:cNvCxnSpPr/>
              <p:nvPr/>
            </p:nvCxnSpPr>
            <p:spPr>
              <a:xfrm>
                <a:off x="5562600" y="4343400"/>
                <a:ext cx="0" cy="11430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822" name="Group 90"/>
              <p:cNvGrpSpPr>
                <a:grpSpLocks/>
              </p:cNvGrpSpPr>
              <p:nvPr/>
            </p:nvGrpSpPr>
            <p:grpSpPr bwMode="auto">
              <a:xfrm>
                <a:off x="4419600" y="3429000"/>
                <a:ext cx="3657600" cy="3200400"/>
                <a:chOff x="4419600" y="3429000"/>
                <a:chExt cx="3657600" cy="3200400"/>
              </a:xfrm>
            </p:grpSpPr>
            <p:grpSp>
              <p:nvGrpSpPr>
                <p:cNvPr id="33823" name="Group 77"/>
                <p:cNvGrpSpPr>
                  <a:grpSpLocks/>
                </p:cNvGrpSpPr>
                <p:nvPr/>
              </p:nvGrpSpPr>
              <p:grpSpPr bwMode="auto">
                <a:xfrm>
                  <a:off x="5562600" y="3429000"/>
                  <a:ext cx="2514600" cy="2061865"/>
                  <a:chOff x="5791200" y="4419600"/>
                  <a:chExt cx="2514600" cy="2061865"/>
                </a:xfrm>
              </p:grpSpPr>
              <p:cxnSp>
                <p:nvCxnSpPr>
                  <p:cNvPr id="93" name="Straight Arrow Connector 92"/>
                  <p:cNvCxnSpPr/>
                  <p:nvPr/>
                </p:nvCxnSpPr>
                <p:spPr>
                  <a:xfrm flipV="1">
                    <a:off x="5791200" y="4419600"/>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5791200" y="5567363"/>
                    <a:ext cx="2514600" cy="9144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3824" name="Group 89"/>
                <p:cNvGrpSpPr>
                  <a:grpSpLocks/>
                </p:cNvGrpSpPr>
                <p:nvPr/>
              </p:nvGrpSpPr>
              <p:grpSpPr bwMode="auto">
                <a:xfrm>
                  <a:off x="4419600" y="4343400"/>
                  <a:ext cx="3276600" cy="2286000"/>
                  <a:chOff x="4419600" y="4343400"/>
                  <a:chExt cx="3276600" cy="2286000"/>
                </a:xfrm>
              </p:grpSpPr>
              <p:sp>
                <p:nvSpPr>
                  <p:cNvPr id="90" name="TextBox 89"/>
                  <p:cNvSpPr txBox="1"/>
                  <p:nvPr/>
                </p:nvSpPr>
                <p:spPr bwMode="auto">
                  <a:xfrm>
                    <a:off x="6172200" y="5105400"/>
                    <a:ext cx="457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i="1" dirty="0">
                        <a:latin typeface="Symbol" pitchFamily="18" charset="2"/>
                      </a:rPr>
                      <a:t>q</a:t>
                    </a:r>
                    <a:r>
                      <a:rPr lang="en-US" sz="2400" baseline="-25000" dirty="0">
                        <a:latin typeface="Times New Roman" pitchFamily="18" charset="0"/>
                        <a:cs typeface="Times New Roman" pitchFamily="18" charset="0"/>
                      </a:rPr>
                      <a:t>1</a:t>
                    </a:r>
                    <a:endParaRPr lang="en-US" sz="2400" baseline="-25000" dirty="0">
                      <a:latin typeface="+mj-lt"/>
                    </a:endParaRPr>
                  </a:p>
                </p:txBody>
              </p:sp>
              <p:cxnSp>
                <p:nvCxnSpPr>
                  <p:cNvPr id="91" name="Straight Connector 90"/>
                  <p:cNvCxnSpPr/>
                  <p:nvPr/>
                </p:nvCxnSpPr>
                <p:spPr>
                  <a:xfrm>
                    <a:off x="5562600" y="5491163"/>
                    <a:ext cx="213360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Arc 91"/>
                  <p:cNvSpPr/>
                  <p:nvPr/>
                </p:nvSpPr>
                <p:spPr>
                  <a:xfrm>
                    <a:off x="4419600" y="4343400"/>
                    <a:ext cx="2286000" cy="2286000"/>
                  </a:xfrm>
                  <a:prstGeom prst="arc">
                    <a:avLst>
                      <a:gd name="adj1" fmla="val 20442597"/>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3825" name="Group 88"/>
                <p:cNvGrpSpPr>
                  <a:grpSpLocks/>
                </p:cNvGrpSpPr>
                <p:nvPr/>
              </p:nvGrpSpPr>
              <p:grpSpPr bwMode="auto">
                <a:xfrm>
                  <a:off x="4953000" y="4343400"/>
                  <a:ext cx="609600" cy="1143000"/>
                  <a:chOff x="4953000" y="4343400"/>
                  <a:chExt cx="609600" cy="1143000"/>
                </a:xfrm>
              </p:grpSpPr>
              <p:cxnSp>
                <p:nvCxnSpPr>
                  <p:cNvPr id="86" name="Straight Connector 85"/>
                  <p:cNvCxnSpPr/>
                  <p:nvPr/>
                </p:nvCxnSpPr>
                <p:spPr bwMode="auto">
                  <a:xfrm>
                    <a:off x="5257800" y="4343400"/>
                    <a:ext cx="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a:off x="5181600" y="4343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828" name="TextBox 6"/>
                  <p:cNvSpPr txBox="1">
                    <a:spLocks noChangeArrowheads="1"/>
                  </p:cNvSpPr>
                  <p:nvPr/>
                </p:nvSpPr>
                <p:spPr bwMode="auto">
                  <a:xfrm>
                    <a:off x="4953000" y="4684068"/>
                    <a:ext cx="609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a</a:t>
                    </a:r>
                    <a:r>
                      <a:rPr lang="en-US" sz="2400" b="1">
                        <a:latin typeface="Times New Roman" pitchFamily="18" charset="0"/>
                        <a:cs typeface="Times New Roman" pitchFamily="18" charset="0"/>
                      </a:rPr>
                      <a:t>/2</a:t>
                    </a:r>
                    <a:endParaRPr lang="en-US" sz="2400" b="1" baseline="-25000">
                      <a:latin typeface="Times New Roman" pitchFamily="18" charset="0"/>
                      <a:cs typeface="Times New Roman" pitchFamily="18" charset="0"/>
                    </a:endParaRPr>
                  </a:p>
                </p:txBody>
              </p:sp>
              <p:cxnSp>
                <p:nvCxnSpPr>
                  <p:cNvPr id="89" name="Straight Connector 88"/>
                  <p:cNvCxnSpPr/>
                  <p:nvPr/>
                </p:nvCxnSpPr>
                <p:spPr bwMode="auto">
                  <a:xfrm>
                    <a:off x="5181600" y="54864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95" name="Straight Connector 94"/>
            <p:cNvCxnSpPr/>
            <p:nvPr/>
          </p:nvCxnSpPr>
          <p:spPr>
            <a:xfrm flipV="1">
              <a:off x="5562600" y="5349875"/>
              <a:ext cx="365125" cy="1365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3814" name="Object 4"/>
          <p:cNvGraphicFramePr>
            <a:graphicFrameLocks noChangeAspect="1"/>
          </p:cNvGraphicFramePr>
          <p:nvPr/>
        </p:nvGraphicFramePr>
        <p:xfrm>
          <a:off x="7594600" y="3429000"/>
          <a:ext cx="1676400" cy="787400"/>
        </p:xfrm>
        <a:graphic>
          <a:graphicData uri="http://schemas.openxmlformats.org/presentationml/2006/ole">
            <mc:AlternateContent xmlns:mc="http://schemas.openxmlformats.org/markup-compatibility/2006">
              <mc:Choice xmlns:v="urn:schemas-microsoft-com:vml" Requires="v">
                <p:oleObj spid="_x0000_s10339" name="Equation" r:id="rId5" imgW="837836" imgH="393529" progId="Equation.3">
                  <p:embed/>
                </p:oleObj>
              </mc:Choice>
              <mc:Fallback>
                <p:oleObj name="Equation" r:id="rId5" imgW="837836" imgH="393529" progId="Equation.3">
                  <p:embed/>
                  <p:pic>
                    <p:nvPicPr>
                      <p:cNvPr id="3381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4600" y="3429000"/>
                        <a:ext cx="1676400" cy="787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815" name="Object 5"/>
          <p:cNvGraphicFramePr>
            <a:graphicFrameLocks noChangeAspect="1"/>
          </p:cNvGraphicFramePr>
          <p:nvPr/>
        </p:nvGraphicFramePr>
        <p:xfrm>
          <a:off x="7467600" y="4495800"/>
          <a:ext cx="1930400" cy="431800"/>
        </p:xfrm>
        <a:graphic>
          <a:graphicData uri="http://schemas.openxmlformats.org/presentationml/2006/ole">
            <mc:AlternateContent xmlns:mc="http://schemas.openxmlformats.org/markup-compatibility/2006">
              <mc:Choice xmlns:v="urn:schemas-microsoft-com:vml" Requires="v">
                <p:oleObj spid="_x0000_s10340" name="Equation" r:id="rId7" imgW="964781" imgH="215806" progId="Equation.3">
                  <p:embed/>
                </p:oleObj>
              </mc:Choice>
              <mc:Fallback>
                <p:oleObj name="Equation" r:id="rId7" imgW="964781" imgH="215806" progId="Equation.3">
                  <p:embed/>
                  <p:pic>
                    <p:nvPicPr>
                      <p:cNvPr id="3381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4495800"/>
                        <a:ext cx="1930400" cy="431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34</a:t>
            </a:fld>
            <a:endParaRPr lang="en-US"/>
          </a:p>
        </p:txBody>
      </p:sp>
    </p:spTree>
  </p:cSld>
  <p:clrMapOvr>
    <a:masterClrMapping/>
  </p:clrMapOvr>
  <p:transition spd="slow">
    <p:push dir="u"/>
  </p:transition>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latin typeface="Arial" charset="0"/>
                <a:cs typeface="Arial" charset="0"/>
              </a:rPr>
              <a:t>Location of </a:t>
            </a:r>
            <a:r>
              <a:rPr lang="en-US" b="1" dirty="0">
                <a:latin typeface="Arial" charset="0"/>
                <a:cs typeface="Arial" charset="0"/>
              </a:rPr>
              <a:t>Dark</a:t>
            </a:r>
            <a:r>
              <a:rPr lang="en-US" dirty="0">
                <a:latin typeface="Arial" charset="0"/>
                <a:cs typeface="Arial" charset="0"/>
              </a:rPr>
              <a:t> Patches</a:t>
            </a:r>
          </a:p>
        </p:txBody>
      </p:sp>
      <p:graphicFrame>
        <p:nvGraphicFramePr>
          <p:cNvPr id="35843" name="Object 4"/>
          <p:cNvGraphicFramePr>
            <a:graphicFrameLocks noChangeAspect="1"/>
          </p:cNvGraphicFramePr>
          <p:nvPr>
            <p:extLst>
              <p:ext uri="{D42A27DB-BD31-4B8C-83A1-F6EECF244321}">
                <p14:modId xmlns:p14="http://schemas.microsoft.com/office/powerpoint/2010/main" val="3384888072"/>
              </p:ext>
            </p:extLst>
          </p:nvPr>
        </p:nvGraphicFramePr>
        <p:xfrm>
          <a:off x="3352800" y="1341439"/>
          <a:ext cx="1346200" cy="1270000"/>
        </p:xfrm>
        <a:graphic>
          <a:graphicData uri="http://schemas.openxmlformats.org/presentationml/2006/ole">
            <mc:AlternateContent xmlns:mc="http://schemas.openxmlformats.org/markup-compatibility/2006">
              <mc:Choice xmlns:v="urn:schemas-microsoft-com:vml" Requires="v">
                <p:oleObj spid="_x0000_s11364" name="Equation" r:id="rId4" imgW="672808" imgH="634725" progId="Equation.3">
                  <p:embed/>
                </p:oleObj>
              </mc:Choice>
              <mc:Fallback>
                <p:oleObj name="Equation" r:id="rId4" imgW="672808" imgH="634725" progId="Equation.3">
                  <p:embed/>
                  <p:pic>
                    <p:nvPicPr>
                      <p:cNvPr id="3584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41439"/>
                        <a:ext cx="1346200" cy="1270000"/>
                      </a:xfrm>
                      <a:prstGeom prst="rect">
                        <a:avLst/>
                      </a:prstGeom>
                      <a:solidFill>
                        <a:schemeClr val="bg1">
                          <a:lumMod val="65000"/>
                        </a:schemeClr>
                      </a:solidFill>
                      <a:ln>
                        <a:noFill/>
                      </a:ln>
                      <a:effectLst/>
                      <a:extLst/>
                    </p:spPr>
                  </p:pic>
                </p:oleObj>
              </mc:Fallback>
            </mc:AlternateContent>
          </a:graphicData>
        </a:graphic>
      </p:graphicFrame>
      <p:sp>
        <p:nvSpPr>
          <p:cNvPr id="5" name="TextBox 4"/>
          <p:cNvSpPr txBox="1"/>
          <p:nvPr/>
        </p:nvSpPr>
        <p:spPr bwMode="auto">
          <a:xfrm>
            <a:off x="457200" y="1287462"/>
            <a:ext cx="2895600" cy="461963"/>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dirty="0">
                <a:latin typeface="+mj-lt"/>
              </a:rPr>
              <a:t>Starting with this:</a:t>
            </a:r>
          </a:p>
        </p:txBody>
      </p:sp>
      <p:sp>
        <p:nvSpPr>
          <p:cNvPr id="6" name="TextBox 5"/>
          <p:cNvSpPr txBox="1"/>
          <p:nvPr/>
        </p:nvSpPr>
        <p:spPr bwMode="auto">
          <a:xfrm>
            <a:off x="609600" y="2722562"/>
            <a:ext cx="5791200" cy="83099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2400" dirty="0">
                <a:latin typeface="+mj-lt"/>
              </a:rPr>
              <a:t>For </a:t>
            </a:r>
            <a:r>
              <a:rPr lang="en-US" sz="2400" b="1" dirty="0">
                <a:solidFill>
                  <a:srgbClr val="FF0000"/>
                </a:solidFill>
                <a:latin typeface="+mj-lt"/>
              </a:rPr>
              <a:t>small</a:t>
            </a:r>
            <a:r>
              <a:rPr lang="en-US" sz="2400" dirty="0">
                <a:latin typeface="+mj-lt"/>
              </a:rPr>
              <a:t> angles and a screen that is </a:t>
            </a:r>
            <a:r>
              <a:rPr lang="en-US" sz="2400" i="1" dirty="0">
                <a:latin typeface="Times New Roman" pitchFamily="18" charset="0"/>
                <a:cs typeface="Times New Roman" pitchFamily="18" charset="0"/>
              </a:rPr>
              <a:t>L</a:t>
            </a:r>
            <a:r>
              <a:rPr lang="en-US" sz="2400" dirty="0">
                <a:latin typeface="+mj-lt"/>
              </a:rPr>
              <a:t> away from the slit:</a:t>
            </a:r>
          </a:p>
        </p:txBody>
      </p:sp>
      <p:graphicFrame>
        <p:nvGraphicFramePr>
          <p:cNvPr id="2" name="Object 5"/>
          <p:cNvGraphicFramePr>
            <a:graphicFrameLocks noChangeAspect="1"/>
          </p:cNvGraphicFramePr>
          <p:nvPr>
            <p:extLst>
              <p:ext uri="{D42A27DB-BD31-4B8C-83A1-F6EECF244321}">
                <p14:modId xmlns:p14="http://schemas.microsoft.com/office/powerpoint/2010/main" val="452672712"/>
              </p:ext>
            </p:extLst>
          </p:nvPr>
        </p:nvGraphicFramePr>
        <p:xfrm>
          <a:off x="4711700" y="4020344"/>
          <a:ext cx="1346200" cy="1270000"/>
        </p:xfrm>
        <a:graphic>
          <a:graphicData uri="http://schemas.openxmlformats.org/presentationml/2006/ole">
            <mc:AlternateContent xmlns:mc="http://schemas.openxmlformats.org/markup-compatibility/2006">
              <mc:Choice xmlns:v="urn:schemas-microsoft-com:vml" Requires="v">
                <p:oleObj spid="_x0000_s11365" name="Equation" r:id="rId6" imgW="672808" imgH="634725" progId="Equation.3">
                  <p:embed/>
                </p:oleObj>
              </mc:Choice>
              <mc:Fallback>
                <p:oleObj name="Equation" r:id="rId6" imgW="672808" imgH="634725" progId="Equation.3">
                  <p:embed/>
                  <p:pic>
                    <p:nvPicPr>
                      <p:cNvPr id="2"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1700" y="4020344"/>
                        <a:ext cx="1346200" cy="1270000"/>
                      </a:xfrm>
                      <a:prstGeom prst="rect">
                        <a:avLst/>
                      </a:prstGeom>
                      <a:solidFill>
                        <a:schemeClr val="bg1">
                          <a:lumMod val="65000"/>
                        </a:schemeClr>
                      </a:solidFill>
                      <a:ln>
                        <a:noFill/>
                      </a:ln>
                      <a:effectLst/>
                      <a:extLst/>
                    </p:spPr>
                  </p:pic>
                </p:oleObj>
              </mc:Fallback>
            </mc:AlternateContent>
          </a:graphicData>
        </a:graphic>
      </p:graphicFrame>
      <p:sp>
        <p:nvSpPr>
          <p:cNvPr id="8" name="TextBox 7"/>
          <p:cNvSpPr txBox="1"/>
          <p:nvPr/>
        </p:nvSpPr>
        <p:spPr bwMode="auto">
          <a:xfrm>
            <a:off x="-9525" y="3926680"/>
            <a:ext cx="5410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FF0000"/>
                </a:solidFill>
                <a:latin typeface="+mj-lt"/>
              </a:rPr>
              <a:t>Dark fringes </a:t>
            </a:r>
            <a:r>
              <a:rPr lang="en-US" sz="2400" dirty="0">
                <a:latin typeface="+mj-lt"/>
              </a:rPr>
              <a:t>are located at:</a:t>
            </a:r>
            <a:endParaRPr lang="en-US" sz="2400" b="1" dirty="0">
              <a:solidFill>
                <a:srgbClr val="FF0000"/>
              </a:solidFill>
              <a:latin typeface="+mj-lt"/>
            </a:endParaRPr>
          </a:p>
        </p:txBody>
      </p:sp>
      <p:sp>
        <p:nvSpPr>
          <p:cNvPr id="9" name="TextBox 8"/>
          <p:cNvSpPr txBox="1"/>
          <p:nvPr/>
        </p:nvSpPr>
        <p:spPr bwMode="auto">
          <a:xfrm>
            <a:off x="609600" y="5411788"/>
            <a:ext cx="81534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Width of central maximum (from </a:t>
            </a:r>
            <a:r>
              <a:rPr lang="en-US" sz="2400" b="1" dirty="0">
                <a:solidFill>
                  <a:srgbClr val="FF0000"/>
                </a:solidFill>
                <a:latin typeface="+mj-lt"/>
              </a:rPr>
              <a:t>first dark fringe</a:t>
            </a:r>
            <a:r>
              <a:rPr lang="en-US" sz="2400" dirty="0">
                <a:solidFill>
                  <a:srgbClr val="FF0000"/>
                </a:solidFill>
                <a:latin typeface="+mj-lt"/>
              </a:rPr>
              <a:t> </a:t>
            </a:r>
            <a:r>
              <a:rPr lang="en-US" sz="2400" dirty="0">
                <a:latin typeface="+mj-lt"/>
              </a:rPr>
              <a:t>on </a:t>
            </a:r>
            <a:r>
              <a:rPr lang="en-US" sz="2400" i="1" dirty="0">
                <a:latin typeface="+mj-lt"/>
              </a:rPr>
              <a:t>one</a:t>
            </a:r>
            <a:r>
              <a:rPr lang="en-US" sz="2400" dirty="0">
                <a:latin typeface="+mj-lt"/>
              </a:rPr>
              <a:t> side to the </a:t>
            </a:r>
            <a:r>
              <a:rPr lang="en-US" sz="2400" b="1" dirty="0">
                <a:latin typeface="+mj-lt"/>
              </a:rPr>
              <a:t>first dark fringe</a:t>
            </a:r>
            <a:r>
              <a:rPr lang="en-US" sz="2400" dirty="0">
                <a:latin typeface="+mj-lt"/>
              </a:rPr>
              <a:t> on the </a:t>
            </a:r>
            <a:r>
              <a:rPr lang="en-US" sz="2400" i="1" dirty="0">
                <a:latin typeface="+mj-lt"/>
              </a:rPr>
              <a:t>other</a:t>
            </a:r>
            <a:r>
              <a:rPr lang="en-US" sz="2400" dirty="0">
                <a:latin typeface="+mj-lt"/>
              </a:rPr>
              <a:t> side) is</a:t>
            </a:r>
          </a:p>
        </p:txBody>
      </p:sp>
      <p:graphicFrame>
        <p:nvGraphicFramePr>
          <p:cNvPr id="3" name="Object 6"/>
          <p:cNvGraphicFramePr>
            <a:graphicFrameLocks noChangeAspect="1"/>
          </p:cNvGraphicFramePr>
          <p:nvPr>
            <p:extLst>
              <p:ext uri="{D42A27DB-BD31-4B8C-83A1-F6EECF244321}">
                <p14:modId xmlns:p14="http://schemas.microsoft.com/office/powerpoint/2010/main" val="3266463277"/>
              </p:ext>
            </p:extLst>
          </p:nvPr>
        </p:nvGraphicFramePr>
        <p:xfrm>
          <a:off x="8915400" y="5454651"/>
          <a:ext cx="1879600" cy="787400"/>
        </p:xfrm>
        <a:graphic>
          <a:graphicData uri="http://schemas.openxmlformats.org/presentationml/2006/ole">
            <mc:AlternateContent xmlns:mc="http://schemas.openxmlformats.org/markup-compatibility/2006">
              <mc:Choice xmlns:v="urn:schemas-microsoft-com:vml" Requires="v">
                <p:oleObj spid="_x0000_s11366" name="Equation" r:id="rId8" imgW="939600" imgH="393480" progId="Equation.3">
                  <p:embed/>
                </p:oleObj>
              </mc:Choice>
              <mc:Fallback>
                <p:oleObj name="Equation" r:id="rId8" imgW="939600" imgH="393480" progId="Equation.3">
                  <p:embed/>
                  <p:pic>
                    <p:nvPicPr>
                      <p:cNvPr id="3" name="Object 6"/>
                      <p:cNvPicPr>
                        <a:picLocks noChangeAspect="1" noChangeArrowheads="1"/>
                      </p:cNvPicPr>
                      <p:nvPr/>
                    </p:nvPicPr>
                    <p:blipFill>
                      <a:blip r:embed="rId9"/>
                      <a:srcRect/>
                      <a:stretch>
                        <a:fillRect/>
                      </a:stretch>
                    </p:blipFill>
                    <p:spPr bwMode="auto">
                      <a:xfrm>
                        <a:off x="8915400" y="5454651"/>
                        <a:ext cx="1879600" cy="787400"/>
                      </a:xfrm>
                      <a:prstGeom prst="rect">
                        <a:avLst/>
                      </a:prstGeom>
                      <a:solidFill>
                        <a:schemeClr val="bg1">
                          <a:lumMod val="65000"/>
                        </a:schemeClr>
                      </a:solidFill>
                      <a:ln>
                        <a:noFill/>
                      </a:ln>
                      <a:effectLs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5BF2D508-656D-4F69-A824-2C1284F3A407}" type="slidenum">
              <a:rPr lang="en-US" smtClean="0"/>
              <a:pPr>
                <a:defRPr/>
              </a:pPr>
              <a:t>35</a:t>
            </a:fld>
            <a:endParaRPr lang="en-US"/>
          </a:p>
        </p:txBody>
      </p:sp>
      <p:pic>
        <p:nvPicPr>
          <p:cNvPr id="11306" name="Picture 42" descr="See the source image"/>
          <p:cNvPicPr>
            <a:picLocks noChangeAspect="1" noChangeArrowheads="1"/>
          </p:cNvPicPr>
          <p:nvPr/>
        </p:nvPicPr>
        <p:blipFill rotWithShape="1">
          <a:blip r:embed="rId10">
            <a:extLst>
              <a:ext uri="{28A0092B-C50C-407E-A947-70E740481C1C}">
                <a14:useLocalDpi xmlns:a14="http://schemas.microsoft.com/office/drawing/2010/main" val="0"/>
              </a:ext>
            </a:extLst>
          </a:blip>
          <a:srcRect t="10593" r="27004" b="33986"/>
          <a:stretch/>
        </p:blipFill>
        <p:spPr bwMode="auto">
          <a:xfrm>
            <a:off x="6579943" y="1749424"/>
            <a:ext cx="5164382" cy="2746375"/>
          </a:xfrm>
          <a:prstGeom prst="rect">
            <a:avLst/>
          </a:prstGeom>
          <a:solidFill>
            <a:srgbClr val="FFFFFF">
              <a:shade val="85000"/>
            </a:srgbClr>
          </a:solidFill>
          <a:ln w="28575" cap="sq">
            <a:solidFill>
              <a:srgbClr val="6F00E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cxnSp>
        <p:nvCxnSpPr>
          <p:cNvPr id="10" name="Straight Arrow Connector 9"/>
          <p:cNvCxnSpPr/>
          <p:nvPr/>
        </p:nvCxnSpPr>
        <p:spPr>
          <a:xfrm>
            <a:off x="10668000" y="3143250"/>
            <a:ext cx="0" cy="353159"/>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210800" y="3505200"/>
            <a:ext cx="1533525"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bwMode="auto">
              <a:xfrm>
                <a:off x="10363200" y="3134459"/>
                <a:ext cx="228600" cy="307777"/>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400" b="0" i="1" smtClean="0">
                              <a:solidFill>
                                <a:srgbClr val="6F00E3"/>
                              </a:solidFill>
                              <a:latin typeface="Cambria Math" panose="02040503050406030204" pitchFamily="18" charset="0"/>
                            </a:rPr>
                          </m:ctrlPr>
                        </m:sSubPr>
                        <m:e>
                          <m:r>
                            <a:rPr lang="en-US" sz="1400" b="0" i="1" smtClean="0">
                              <a:solidFill>
                                <a:srgbClr val="6F00E3"/>
                              </a:solidFill>
                              <a:latin typeface="Cambria Math" panose="02040503050406030204" pitchFamily="18" charset="0"/>
                            </a:rPr>
                            <m:t>𝑦</m:t>
                          </m:r>
                        </m:e>
                        <m:sub>
                          <m:r>
                            <a:rPr lang="en-US" sz="1400" b="0" i="1" smtClean="0">
                              <a:solidFill>
                                <a:srgbClr val="6F00E3"/>
                              </a:solidFill>
                              <a:latin typeface="Cambria Math" panose="02040503050406030204" pitchFamily="18" charset="0"/>
                            </a:rPr>
                            <m:t>1</m:t>
                          </m:r>
                        </m:sub>
                      </m:sSub>
                    </m:oMath>
                  </m:oMathPara>
                </a14:m>
                <a:endParaRPr lang="en-US" sz="1400" dirty="0">
                  <a:solidFill>
                    <a:srgbClr val="6F00E3"/>
                  </a:solidFill>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bwMode="auto">
              <a:xfrm>
                <a:off x="10363200" y="3134459"/>
                <a:ext cx="228600" cy="307777"/>
              </a:xfrm>
              <a:prstGeom prst="rect">
                <a:avLst/>
              </a:prstGeom>
              <a:blipFill>
                <a:blip r:embed="rId13"/>
                <a:stretch>
                  <a:fillRect l="-26316" b="-1961"/>
                </a:stretch>
              </a:blipFill>
              <a:ln w="9525">
                <a:noFill/>
                <a:miter lim="800000"/>
                <a:headEnd/>
                <a:tailEnd/>
              </a:ln>
            </p:spPr>
            <p:txBody>
              <a:bodyPr/>
              <a:lstStyle/>
              <a:p>
                <a:r>
                  <a:rPr lang="en-US">
                    <a:noFill/>
                  </a:rPr>
                  <a:t> </a:t>
                </a:r>
              </a:p>
            </p:txBody>
          </p:sp>
        </mc:Fallback>
      </mc:AlternateContent>
      <p:cxnSp>
        <p:nvCxnSpPr>
          <p:cNvPr id="18" name="Straight Connector 17"/>
          <p:cNvCxnSpPr/>
          <p:nvPr/>
        </p:nvCxnSpPr>
        <p:spPr>
          <a:xfrm flipH="1">
            <a:off x="10163175" y="2770187"/>
            <a:ext cx="1533525"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1020426" y="2770187"/>
            <a:ext cx="0" cy="726222"/>
          </a:xfrm>
          <a:prstGeom prst="straightConnector1">
            <a:avLst/>
          </a:prstGeom>
          <a:ln w="28575">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bwMode="auto">
              <a:xfrm>
                <a:off x="10820400" y="2847975"/>
                <a:ext cx="228600" cy="307777"/>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b="0" i="1" smtClean="0">
                          <a:solidFill>
                            <a:srgbClr val="6F00E3"/>
                          </a:solidFill>
                          <a:latin typeface="Cambria Math" panose="02040503050406030204" pitchFamily="18" charset="0"/>
                        </a:rPr>
                        <m:t>𝑤</m:t>
                      </m:r>
                    </m:oMath>
                  </m:oMathPara>
                </a14:m>
                <a:endParaRPr lang="en-US" sz="1400" dirty="0">
                  <a:solidFill>
                    <a:srgbClr val="6F00E3"/>
                  </a:solidFill>
                  <a:latin typeface="+mj-lt"/>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10820400" y="2847975"/>
                <a:ext cx="228600" cy="307777"/>
              </a:xfrm>
              <a:prstGeom prst="rect">
                <a:avLst/>
              </a:prstGeom>
              <a:blipFill>
                <a:blip r:embed="rId14"/>
                <a:stretch>
                  <a:fillRect l="-10526"/>
                </a:stretch>
              </a:blipFill>
              <a:ln w="9525">
                <a:noFill/>
                <a:miter lim="800000"/>
                <a:headEnd/>
                <a:tailEnd/>
              </a:ln>
            </p:spPr>
            <p:txBody>
              <a:bodyPr/>
              <a:lstStyle/>
              <a:p>
                <a:r>
                  <a:rPr lang="en-US">
                    <a:noFill/>
                  </a:rPr>
                  <a:t> </a:t>
                </a:r>
              </a:p>
            </p:txBody>
          </p:sp>
        </mc:Fallback>
      </mc:AlternateContent>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20" grpId="0"/>
    </p:bldLst>
  </p:timing>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atin typeface="Arial" charset="0"/>
                <a:cs typeface="Arial" charset="0"/>
              </a:rPr>
              <a:t>Conceptual Problem</a:t>
            </a:r>
          </a:p>
        </p:txBody>
      </p:sp>
      <p:sp>
        <p:nvSpPr>
          <p:cNvPr id="4" name="TextBox 3"/>
          <p:cNvSpPr txBox="1"/>
          <p:nvPr/>
        </p:nvSpPr>
        <p:spPr bwMode="auto">
          <a:xfrm>
            <a:off x="1981200" y="1371600"/>
            <a:ext cx="8077200" cy="120015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400" dirty="0">
                <a:latin typeface="+mj-lt"/>
              </a:rPr>
              <a:t>Which of the following actions (independent of the others) would increase the width of the central maximum of a diffraction pattern (more than one answer possible)?</a:t>
            </a:r>
          </a:p>
        </p:txBody>
      </p:sp>
      <mc:AlternateContent xmlns:mc="http://schemas.openxmlformats.org/markup-compatibility/2006" xmlns:a14="http://schemas.microsoft.com/office/drawing/2010/main">
        <mc:Choice Requires="a14">
          <p:sp>
            <p:nvSpPr>
              <p:cNvPr id="5" name="TextBox 4"/>
              <p:cNvSpPr txBox="1"/>
              <p:nvPr/>
            </p:nvSpPr>
            <p:spPr bwMode="auto">
              <a:xfrm>
                <a:off x="1828800" y="2590800"/>
                <a:ext cx="8229600" cy="2677656"/>
              </a:xfrm>
              <a:prstGeom prst="rect">
                <a:avLst/>
              </a:prstGeom>
              <a:noFill/>
              <a:ln w="9525">
                <a:noFill/>
                <a:miter lim="800000"/>
                <a:headEnd/>
                <a:tailEnd/>
              </a:ln>
            </p:spPr>
            <p:txBody>
              <a:bodyPr>
                <a:spAutoFit/>
              </a:bodyPr>
              <a:lstStyle/>
              <a:p>
                <a:pPr fontAlgn="auto">
                  <a:spcBef>
                    <a:spcPts val="0"/>
                  </a:spcBef>
                  <a:spcAft>
                    <a:spcPts val="0"/>
                  </a:spcAft>
                  <a:defRPr/>
                </a:pPr>
                <a:r>
                  <a:rPr lang="en-US" sz="2400" dirty="0">
                    <a:latin typeface="+mj-lt"/>
                  </a:rPr>
                  <a:t>I.    Increase the slit’s width</a:t>
                </a:r>
                <a:br>
                  <a:rPr lang="en-US" sz="2400" dirty="0">
                    <a:latin typeface="+mj-lt"/>
                  </a:rPr>
                </a:br>
                <a:r>
                  <a:rPr lang="en-US" sz="2400" dirty="0">
                    <a:latin typeface="+mj-lt"/>
                  </a:rPr>
                  <a:t>II.   Decrease the slit’s width</a:t>
                </a:r>
              </a:p>
              <a:p>
                <a:pPr fontAlgn="auto">
                  <a:spcBef>
                    <a:spcPts val="0"/>
                  </a:spcBef>
                  <a:spcAft>
                    <a:spcPts val="0"/>
                  </a:spcAft>
                  <a:defRPr/>
                </a:pPr>
                <a:r>
                  <a:rPr lang="en-US" sz="2400" dirty="0">
                    <a:latin typeface="+mj-lt"/>
                  </a:rPr>
                  <a:t>III.  Use light with a larger frequency</a:t>
                </a:r>
              </a:p>
              <a:p>
                <a:pPr fontAlgn="auto">
                  <a:spcBef>
                    <a:spcPts val="0"/>
                  </a:spcBef>
                  <a:spcAft>
                    <a:spcPts val="0"/>
                  </a:spcAft>
                  <a:defRPr/>
                </a:pPr>
                <a:r>
                  <a:rPr lang="en-US" sz="2400" dirty="0">
                    <a:latin typeface="+mj-lt"/>
                  </a:rPr>
                  <a:t>IV.  Use light with a shorter frequency (f = v/</a:t>
                </a:r>
                <a14:m>
                  <m:oMath xmlns:m="http://schemas.openxmlformats.org/officeDocument/2006/math">
                    <m:r>
                      <a:rPr lang="en-US" sz="2400" i="1">
                        <a:latin typeface="Cambria Math"/>
                        <a:ea typeface="Cambria Math"/>
                      </a:rPr>
                      <m:t>𝜆</m:t>
                    </m:r>
                  </m:oMath>
                </a14:m>
                <a:r>
                  <a:rPr lang="en-US" sz="2400" dirty="0">
                    <a:latin typeface="+mj-lt"/>
                  </a:rPr>
                  <a:t>)</a:t>
                </a:r>
                <a:br>
                  <a:rPr lang="en-US" sz="2400" dirty="0">
                    <a:latin typeface="+mj-lt"/>
                  </a:rPr>
                </a:br>
                <a:r>
                  <a:rPr lang="en-US" sz="2400" dirty="0">
                    <a:latin typeface="+mj-lt"/>
                  </a:rPr>
                  <a:t>V.   Increase the distance from slit to screen</a:t>
                </a:r>
              </a:p>
              <a:p>
                <a:pPr fontAlgn="auto">
                  <a:spcBef>
                    <a:spcPts val="0"/>
                  </a:spcBef>
                  <a:spcAft>
                    <a:spcPts val="0"/>
                  </a:spcAft>
                  <a:defRPr/>
                </a:pPr>
                <a:r>
                  <a:rPr lang="en-US" sz="2400" dirty="0">
                    <a:latin typeface="+mj-lt"/>
                  </a:rPr>
                  <a:t>VI.  Decrease the distance from slit to screen</a:t>
                </a:r>
                <a:br>
                  <a:rPr lang="en-US" sz="2400" dirty="0">
                    <a:latin typeface="+mj-lt"/>
                  </a:rPr>
                </a:br>
                <a:r>
                  <a:rPr lang="en-US" sz="2400" dirty="0">
                    <a:latin typeface="+mj-lt"/>
                  </a:rPr>
                  <a:t>VII. None of the above would change the diffraction pattern</a:t>
                </a: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1828800" y="2590800"/>
                <a:ext cx="8229600" cy="2677656"/>
              </a:xfrm>
              <a:prstGeom prst="rect">
                <a:avLst/>
              </a:prstGeom>
              <a:blipFill>
                <a:blip r:embed="rId6"/>
                <a:stretch>
                  <a:fillRect l="-1111" t="-1595" b="-4556"/>
                </a:stretch>
              </a:blipFill>
              <a:ln w="9525">
                <a:noFill/>
                <a:miter lim="800000"/>
                <a:headEnd/>
                <a:tailEnd/>
              </a:ln>
            </p:spPr>
            <p:txBody>
              <a:bodyPr/>
              <a:lstStyle/>
              <a:p>
                <a:r>
                  <a:rPr lang="en-US">
                    <a:noFill/>
                  </a:rPr>
                  <a:t> </a:t>
                </a:r>
              </a:p>
            </p:txBody>
          </p:sp>
        </mc:Fallback>
      </mc:AlternateContent>
      <p:sp>
        <p:nvSpPr>
          <p:cNvPr id="9" name="Rounded Rectangle 8"/>
          <p:cNvSpPr/>
          <p:nvPr/>
        </p:nvSpPr>
        <p:spPr>
          <a:xfrm>
            <a:off x="1828800" y="3711575"/>
            <a:ext cx="6324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828800" y="4114800"/>
            <a:ext cx="6019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828800" y="2989263"/>
            <a:ext cx="393065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36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96160174"/>
              </p:ext>
            </p:extLst>
          </p:nvPr>
        </p:nvGraphicFramePr>
        <p:xfrm>
          <a:off x="8763000" y="3205163"/>
          <a:ext cx="1524000" cy="787400"/>
        </p:xfrm>
        <a:graphic>
          <a:graphicData uri="http://schemas.openxmlformats.org/presentationml/2006/ole">
            <mc:AlternateContent xmlns:mc="http://schemas.openxmlformats.org/markup-compatibility/2006">
              <mc:Choice xmlns:v="urn:schemas-microsoft-com:vml" Requires="v">
                <p:oleObj spid="_x0000_s12323" name="Equation" r:id="rId7" imgW="571252" imgH="393529" progId="Equation.3">
                  <p:embed/>
                </p:oleObj>
              </mc:Choice>
              <mc:Fallback>
                <p:oleObj name="Equation" r:id="rId7" imgW="571252" imgH="393529"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3000" y="3205163"/>
                        <a:ext cx="1524000" cy="787400"/>
                      </a:xfrm>
                      <a:prstGeom prst="rect">
                        <a:avLst/>
                      </a:prstGeom>
                      <a:solidFill>
                        <a:schemeClr val="bg1">
                          <a:lumMod val="85000"/>
                        </a:schemeClr>
                      </a:solidFill>
                      <a:ln>
                        <a:solidFill>
                          <a:schemeClr val="tx1"/>
                        </a:solidFill>
                      </a:ln>
                      <a:effectLst/>
                    </p:spPr>
                  </p:pic>
                </p:oleObj>
              </mc:Fallback>
            </mc:AlternateContent>
          </a:graphicData>
        </a:graphic>
      </p:graphicFrame>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r>
              <a:rPr lang="en-US" dirty="0">
                <a:latin typeface="Arial" charset="0"/>
                <a:cs typeface="Arial" charset="0"/>
              </a:rPr>
              <a:t>Circular Aperture</a:t>
            </a:r>
          </a:p>
        </p:txBody>
      </p:sp>
      <p:sp>
        <p:nvSpPr>
          <p:cNvPr id="39939" name="Content Placeholder 7"/>
          <p:cNvSpPr>
            <a:spLocks noGrp="1"/>
          </p:cNvSpPr>
          <p:nvPr>
            <p:ph idx="1"/>
          </p:nvPr>
        </p:nvSpPr>
        <p:spPr/>
        <p:txBody>
          <a:bodyPr/>
          <a:lstStyle/>
          <a:p>
            <a:r>
              <a:rPr lang="en-US" sz="2800" dirty="0" err="1">
                <a:latin typeface="Arial" charset="0"/>
                <a:cs typeface="Arial" charset="0"/>
              </a:rPr>
              <a:t>OpenStax</a:t>
            </a:r>
            <a:r>
              <a:rPr lang="en-US" sz="2800" dirty="0">
                <a:latin typeface="Arial" charset="0"/>
                <a:cs typeface="Arial" charset="0"/>
              </a:rPr>
              <a:t> Chapter 27.6</a:t>
            </a:r>
          </a:p>
          <a:p>
            <a:endParaRPr lang="en-US" sz="2800" dirty="0">
              <a:latin typeface="Arial" charset="0"/>
              <a:cs typeface="Arial" charset="0"/>
            </a:endParaRPr>
          </a:p>
          <a:p>
            <a:r>
              <a:rPr lang="en-US" sz="2800" dirty="0">
                <a:latin typeface="Arial" charset="0"/>
                <a:cs typeface="Arial" charset="0"/>
              </a:rPr>
              <a:t>Circular Aperture Diffraction</a:t>
            </a:r>
          </a:p>
          <a:p>
            <a:pPr lvl="1"/>
            <a:r>
              <a:rPr lang="en-US" sz="2400" dirty="0">
                <a:latin typeface="Arial" charset="0"/>
                <a:cs typeface="Arial" charset="0"/>
              </a:rPr>
              <a:t>Diffraction pattern is circular</a:t>
            </a:r>
          </a:p>
          <a:p>
            <a:pPr lvl="2"/>
            <a:r>
              <a:rPr lang="en-US" sz="2000" dirty="0">
                <a:latin typeface="Arial" charset="0"/>
                <a:cs typeface="Arial" charset="0"/>
              </a:rPr>
              <a:t>Bright central disk (Airy disk)</a:t>
            </a:r>
          </a:p>
          <a:p>
            <a:pPr lvl="2"/>
            <a:r>
              <a:rPr lang="en-US" sz="2000" dirty="0">
                <a:latin typeface="Arial" charset="0"/>
                <a:cs typeface="Arial" charset="0"/>
              </a:rPr>
              <a:t>Dark ring and then bright ring … in pattern around it</a:t>
            </a:r>
          </a:p>
          <a:p>
            <a:pPr lvl="1"/>
            <a:r>
              <a:rPr lang="en-US" sz="2400" dirty="0">
                <a:latin typeface="Arial" charset="0"/>
                <a:cs typeface="Arial" charset="0"/>
              </a:rPr>
              <a:t>We’ll only deal with location of first dark fringe</a:t>
            </a:r>
          </a:p>
          <a:p>
            <a:endParaRPr lang="en-US" sz="2800" dirty="0">
              <a:latin typeface="Arial" charset="0"/>
              <a:cs typeface="Arial" charset="0"/>
            </a:endParaRPr>
          </a:p>
          <a:p>
            <a:endParaRPr lang="en-US" sz="2800" dirty="0">
              <a:latin typeface="Arial" charset="0"/>
              <a:cs typeface="Arial" charset="0"/>
            </a:endParaRPr>
          </a:p>
          <a:p>
            <a:endParaRPr lang="en-US" sz="2800"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37</a:t>
            </a:fld>
            <a:endParaRPr lang="en-US"/>
          </a:p>
        </p:txBody>
      </p:sp>
    </p:spTree>
  </p:cSld>
  <p:clrMapOvr>
    <a:masterClrMapping/>
  </p:clrMapOvr>
  <p:transition spd="slow">
    <p:push dir="u"/>
  </p:transition>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atin typeface="Arial" charset="0"/>
                <a:cs typeface="Arial" charset="0"/>
              </a:rPr>
              <a:t>Diffraction Without Slit</a:t>
            </a:r>
          </a:p>
        </p:txBody>
      </p:sp>
      <p:sp>
        <p:nvSpPr>
          <p:cNvPr id="4" name="TextBox 3"/>
          <p:cNvSpPr txBox="1"/>
          <p:nvPr/>
        </p:nvSpPr>
        <p:spPr bwMode="auto">
          <a:xfrm>
            <a:off x="2133600" y="1295401"/>
            <a:ext cx="79248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Diffraction also occurs through openings that are shapes other than rectangles</a:t>
            </a:r>
          </a:p>
        </p:txBody>
      </p:sp>
      <p:sp>
        <p:nvSpPr>
          <p:cNvPr id="5" name="TextBox 4"/>
          <p:cNvSpPr txBox="1"/>
          <p:nvPr/>
        </p:nvSpPr>
        <p:spPr bwMode="auto">
          <a:xfrm>
            <a:off x="2133600" y="2209801"/>
            <a:ext cx="79248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Wave spreads out as appropriate to the shape of the opening</a:t>
            </a:r>
          </a:p>
        </p:txBody>
      </p:sp>
      <p:sp>
        <p:nvSpPr>
          <p:cNvPr id="6" name="TextBox 5"/>
          <p:cNvSpPr txBox="1"/>
          <p:nvPr/>
        </p:nvSpPr>
        <p:spPr bwMode="auto">
          <a:xfrm>
            <a:off x="2133600" y="3200401"/>
            <a:ext cx="79248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What do you expect the diffraction pattern from a </a:t>
            </a:r>
            <a:r>
              <a:rPr lang="en-US" sz="2400" b="1" dirty="0">
                <a:solidFill>
                  <a:srgbClr val="FF0000"/>
                </a:solidFill>
                <a:latin typeface="+mj-lt"/>
              </a:rPr>
              <a:t>circular opening </a:t>
            </a:r>
            <a:r>
              <a:rPr lang="en-US" sz="2400" dirty="0">
                <a:latin typeface="+mj-lt"/>
              </a:rPr>
              <a:t>to look like?</a:t>
            </a:r>
          </a:p>
        </p:txBody>
      </p:sp>
      <p:sp>
        <p:nvSpPr>
          <p:cNvPr id="7" name="TextBox 6"/>
          <p:cNvSpPr txBox="1"/>
          <p:nvPr/>
        </p:nvSpPr>
        <p:spPr bwMode="auto">
          <a:xfrm>
            <a:off x="4495800" y="4267201"/>
            <a:ext cx="32004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008000"/>
                </a:solidFill>
                <a:latin typeface="+mj-lt"/>
              </a:rPr>
              <a:t>circular</a:t>
            </a:r>
            <a:endParaRPr lang="en-US" sz="2400" dirty="0">
              <a:solidFill>
                <a:srgbClr val="008000"/>
              </a:solidFill>
              <a:latin typeface="+mj-lt"/>
            </a:endParaRPr>
          </a:p>
        </p:txBody>
      </p:sp>
      <p:sp>
        <p:nvSpPr>
          <p:cNvPr id="8" name="TextBox 7"/>
          <p:cNvSpPr txBox="1"/>
          <p:nvPr/>
        </p:nvSpPr>
        <p:spPr bwMode="auto">
          <a:xfrm>
            <a:off x="5334000" y="4876800"/>
            <a:ext cx="53340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008000"/>
                </a:solidFill>
                <a:latin typeface="+mj-lt"/>
              </a:rPr>
              <a:t>Bright center </a:t>
            </a:r>
            <a:r>
              <a:rPr lang="en-US" sz="2400" dirty="0">
                <a:latin typeface="+mj-lt"/>
              </a:rPr>
              <a:t>with</a:t>
            </a:r>
            <a:r>
              <a:rPr lang="en-US" sz="2400" b="1" dirty="0">
                <a:solidFill>
                  <a:srgbClr val="008000"/>
                </a:solidFill>
                <a:latin typeface="+mj-lt"/>
              </a:rPr>
              <a:t> dark fringe </a:t>
            </a:r>
            <a:r>
              <a:rPr lang="en-US" sz="2400" dirty="0">
                <a:latin typeface="+mj-lt"/>
              </a:rPr>
              <a:t>around it followed by </a:t>
            </a:r>
            <a:r>
              <a:rPr lang="en-US" sz="2400" b="1" dirty="0">
                <a:solidFill>
                  <a:srgbClr val="008000"/>
                </a:solidFill>
                <a:latin typeface="+mj-lt"/>
              </a:rPr>
              <a:t>another bright ring </a:t>
            </a:r>
            <a:r>
              <a:rPr lang="en-US" sz="2400" dirty="0">
                <a:latin typeface="+mj-lt"/>
              </a:rPr>
              <a:t>then</a:t>
            </a:r>
            <a:r>
              <a:rPr lang="en-US" sz="2400" b="1" dirty="0">
                <a:solidFill>
                  <a:srgbClr val="008000"/>
                </a:solidFill>
                <a:latin typeface="+mj-lt"/>
              </a:rPr>
              <a:t> another dark ring…</a:t>
            </a:r>
          </a:p>
        </p:txBody>
      </p:sp>
      <p:sp>
        <p:nvSpPr>
          <p:cNvPr id="9" name="TextBox 8"/>
          <p:cNvSpPr txBox="1"/>
          <p:nvPr/>
        </p:nvSpPr>
        <p:spPr bwMode="auto">
          <a:xfrm>
            <a:off x="1524000" y="4876800"/>
            <a:ext cx="34290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By analogy to diffraction pattern from a </a:t>
            </a:r>
            <a:r>
              <a:rPr lang="en-US" sz="2400" b="1" dirty="0">
                <a:solidFill>
                  <a:srgbClr val="FF0000"/>
                </a:solidFill>
                <a:latin typeface="+mj-lt"/>
              </a:rPr>
              <a:t>slit</a:t>
            </a:r>
            <a:endParaRPr lang="en-US" sz="2400" dirty="0">
              <a:latin typeface="+mj-lt"/>
            </a:endParaRP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38</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atin typeface="Arial" charset="0"/>
                <a:cs typeface="Arial" charset="0"/>
              </a:rPr>
              <a:t>Circular Aperture</a:t>
            </a:r>
          </a:p>
        </p:txBody>
      </p:sp>
      <p:sp>
        <p:nvSpPr>
          <p:cNvPr id="3" name="TextBox 2"/>
          <p:cNvSpPr txBox="1"/>
          <p:nvPr/>
        </p:nvSpPr>
        <p:spPr bwMode="auto">
          <a:xfrm>
            <a:off x="3048000" y="1371600"/>
            <a:ext cx="6096000" cy="45720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Diffraction pattern looks like this:</a:t>
            </a:r>
          </a:p>
        </p:txBody>
      </p:sp>
      <p:grpSp>
        <p:nvGrpSpPr>
          <p:cNvPr id="41988" name="Group 5"/>
          <p:cNvGrpSpPr>
            <a:grpSpLocks/>
          </p:cNvGrpSpPr>
          <p:nvPr/>
        </p:nvGrpSpPr>
        <p:grpSpPr bwMode="auto">
          <a:xfrm>
            <a:off x="3810000" y="1905000"/>
            <a:ext cx="4572000" cy="2463800"/>
            <a:chOff x="2286000" y="1905000"/>
            <a:chExt cx="4572000" cy="2463716"/>
          </a:xfrm>
        </p:grpSpPr>
        <p:pic>
          <p:nvPicPr>
            <p:cNvPr id="419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05000"/>
              <a:ext cx="3810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0" y="4114725"/>
              <a:ext cx="4572000" cy="253991"/>
            </a:xfrm>
            <a:prstGeom prst="rect">
              <a:avLst/>
            </a:prstGeom>
          </p:spPr>
          <p:txBody>
            <a:bodyPr>
              <a:spAutoFit/>
            </a:bodyPr>
            <a:lstStyle/>
            <a:p>
              <a:pPr algn="ctr" fontAlgn="auto">
                <a:spcBef>
                  <a:spcPts val="0"/>
                </a:spcBef>
                <a:spcAft>
                  <a:spcPts val="0"/>
                </a:spcAft>
                <a:defRPr/>
              </a:pPr>
              <a:r>
                <a:rPr lang="en-US" sz="1050" dirty="0">
                  <a:latin typeface="+mn-lt"/>
                </a:rPr>
                <a:t>http://www.astro.ljmu.ac.uk/courses/phys134/scopes.html</a:t>
              </a:r>
            </a:p>
          </p:txBody>
        </p:sp>
      </p:grpSp>
      <p:sp>
        <p:nvSpPr>
          <p:cNvPr id="7" name="TextBox 6"/>
          <p:cNvSpPr txBox="1"/>
          <p:nvPr/>
        </p:nvSpPr>
        <p:spPr bwMode="auto">
          <a:xfrm>
            <a:off x="8153400" y="2209800"/>
            <a:ext cx="2362200" cy="1200150"/>
          </a:xfrm>
          <a:prstGeom prst="rect">
            <a:avLst/>
          </a:prstGeom>
          <a:noFill/>
          <a:ln w="9525">
            <a:solidFill>
              <a:schemeClr val="tx1"/>
            </a:solidFill>
            <a:miter lim="800000"/>
            <a:headEnd/>
            <a:tailEnd/>
          </a:ln>
        </p:spPr>
        <p:txBody>
          <a:bodyPr wrap="square">
            <a:spAutoFit/>
          </a:bodyPr>
          <a:lstStyle/>
          <a:p>
            <a:pPr algn="ctr" fontAlgn="auto">
              <a:spcBef>
                <a:spcPts val="0"/>
              </a:spcBef>
              <a:spcAft>
                <a:spcPts val="0"/>
              </a:spcAft>
              <a:defRPr/>
            </a:pPr>
            <a:r>
              <a:rPr lang="en-US" sz="2400" dirty="0">
                <a:latin typeface="+mj-lt"/>
              </a:rPr>
              <a:t>Central bright spot is called “Airy disk”</a:t>
            </a:r>
          </a:p>
        </p:txBody>
      </p:sp>
      <p:sp>
        <p:nvSpPr>
          <p:cNvPr id="8" name="TextBox 7"/>
          <p:cNvSpPr txBox="1"/>
          <p:nvPr/>
        </p:nvSpPr>
        <p:spPr bwMode="auto">
          <a:xfrm>
            <a:off x="3124200" y="4495801"/>
            <a:ext cx="60960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(Derivation is pretty involved)</a:t>
            </a:r>
          </a:p>
        </p:txBody>
      </p:sp>
      <p:graphicFrame>
        <p:nvGraphicFramePr>
          <p:cNvPr id="9" name="Object 4"/>
          <p:cNvGraphicFramePr>
            <a:graphicFrameLocks noChangeAspect="1"/>
          </p:cNvGraphicFramePr>
          <p:nvPr>
            <p:extLst>
              <p:ext uri="{D42A27DB-BD31-4B8C-83A1-F6EECF244321}">
                <p14:modId xmlns:p14="http://schemas.microsoft.com/office/powerpoint/2010/main" val="943621545"/>
              </p:ext>
            </p:extLst>
          </p:nvPr>
        </p:nvGraphicFramePr>
        <p:xfrm>
          <a:off x="5411789" y="5472114"/>
          <a:ext cx="1368425" cy="784225"/>
        </p:xfrm>
        <a:graphic>
          <a:graphicData uri="http://schemas.openxmlformats.org/presentationml/2006/ole">
            <mc:AlternateContent xmlns:mc="http://schemas.openxmlformats.org/markup-compatibility/2006">
              <mc:Choice xmlns:v="urn:schemas-microsoft-com:vml" Requires="v">
                <p:oleObj spid="_x0000_s13346" name="Equation" r:id="rId5" imgW="685800" imgH="393480" progId="Equation.3">
                  <p:embed/>
                </p:oleObj>
              </mc:Choice>
              <mc:Fallback>
                <p:oleObj name="Equation" r:id="rId5" imgW="685800" imgH="393480" progId="Equation.3">
                  <p:embed/>
                  <p:pic>
                    <p:nvPicPr>
                      <p:cNvPr id="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789" y="5472114"/>
                        <a:ext cx="1368425" cy="784225"/>
                      </a:xfrm>
                      <a:prstGeom prst="rect">
                        <a:avLst/>
                      </a:prstGeom>
                      <a:solidFill>
                        <a:schemeClr val="bg1">
                          <a:lumMod val="75000"/>
                        </a:schemeClr>
                      </a:solidFill>
                      <a:ln>
                        <a:solidFill>
                          <a:schemeClr val="tx1"/>
                        </a:solidFill>
                      </a:ln>
                      <a:effectLst/>
                      <a:extLst/>
                    </p:spPr>
                  </p:pic>
                </p:oleObj>
              </mc:Fallback>
            </mc:AlternateContent>
          </a:graphicData>
        </a:graphic>
      </p:graphicFrame>
      <p:sp>
        <p:nvSpPr>
          <p:cNvPr id="10" name="TextBox 9"/>
          <p:cNvSpPr txBox="1"/>
          <p:nvPr/>
        </p:nvSpPr>
        <p:spPr bwMode="auto">
          <a:xfrm>
            <a:off x="1752600" y="5448300"/>
            <a:ext cx="3290888"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Angular size of </a:t>
            </a:r>
            <a:r>
              <a:rPr lang="en-US" sz="2400" b="1" dirty="0">
                <a:latin typeface="+mj-lt"/>
              </a:rPr>
              <a:t>first</a:t>
            </a:r>
            <a:r>
              <a:rPr lang="en-US" sz="2400" dirty="0">
                <a:latin typeface="+mj-lt"/>
              </a:rPr>
              <a:t> dark ring (in radians) is given by:</a:t>
            </a:r>
          </a:p>
        </p:txBody>
      </p:sp>
      <p:sp>
        <p:nvSpPr>
          <p:cNvPr id="11" name="TextBox 10"/>
          <p:cNvSpPr txBox="1"/>
          <p:nvPr/>
        </p:nvSpPr>
        <p:spPr bwMode="auto">
          <a:xfrm>
            <a:off x="7148513" y="5448301"/>
            <a:ext cx="3124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i="1" dirty="0">
                <a:solidFill>
                  <a:srgbClr val="FF0000"/>
                </a:solidFill>
                <a:latin typeface="Times New Roman" pitchFamily="18" charset="0"/>
                <a:cs typeface="Times New Roman" pitchFamily="18" charset="0"/>
              </a:rPr>
              <a:t>D</a:t>
            </a:r>
            <a:r>
              <a:rPr lang="en-US" sz="2400" dirty="0">
                <a:latin typeface="+mj-lt"/>
              </a:rPr>
              <a:t> is the diameter of the aperture </a:t>
            </a:r>
            <a:endParaRPr lang="en-US" sz="2400" i="1" dirty="0">
              <a:latin typeface="+mj-lt"/>
            </a:endParaRP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39</a:t>
            </a:fld>
            <a:endParaRPr 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1981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Arial" pitchFamily="34" charset="0"/>
                <a:ea typeface="Arial" pitchFamily="-112" charset="0"/>
                <a:cs typeface="Arial" pitchFamily="34" charset="0"/>
              </a:defRPr>
            </a:lvl1pPr>
            <a:lvl2pPr algn="ctr" rtl="0" eaLnBrk="0" fontAlgn="base" hangingPunct="0">
              <a:spcBef>
                <a:spcPct val="0"/>
              </a:spcBef>
              <a:spcAft>
                <a:spcPct val="0"/>
              </a:spcAft>
              <a:defRPr sz="4400">
                <a:solidFill>
                  <a:schemeClr val="tx1"/>
                </a:solidFill>
                <a:latin typeface="Arial" charset="0"/>
                <a:ea typeface="Arial" pitchFamily="-112" charset="0"/>
                <a:cs typeface="Arial" charset="0"/>
              </a:defRPr>
            </a:lvl2pPr>
            <a:lvl3pPr algn="ctr" rtl="0" eaLnBrk="0" fontAlgn="base" hangingPunct="0">
              <a:spcBef>
                <a:spcPct val="0"/>
              </a:spcBef>
              <a:spcAft>
                <a:spcPct val="0"/>
              </a:spcAft>
              <a:defRPr sz="4400">
                <a:solidFill>
                  <a:schemeClr val="tx1"/>
                </a:solidFill>
                <a:latin typeface="Arial" charset="0"/>
                <a:ea typeface="Arial" pitchFamily="-112" charset="0"/>
                <a:cs typeface="Arial" charset="0"/>
              </a:defRPr>
            </a:lvl3pPr>
            <a:lvl4pPr algn="ctr" rtl="0" eaLnBrk="0" fontAlgn="base" hangingPunct="0">
              <a:spcBef>
                <a:spcPct val="0"/>
              </a:spcBef>
              <a:spcAft>
                <a:spcPct val="0"/>
              </a:spcAft>
              <a:defRPr sz="4400">
                <a:solidFill>
                  <a:schemeClr val="tx1"/>
                </a:solidFill>
                <a:latin typeface="Arial" charset="0"/>
                <a:ea typeface="Arial" pitchFamily="-112" charset="0"/>
                <a:cs typeface="Arial" charset="0"/>
              </a:defRPr>
            </a:lvl4pPr>
            <a:lvl5pPr algn="ctr" rtl="0" eaLnBrk="0" fontAlgn="base" hangingPunct="0">
              <a:spcBef>
                <a:spcPct val="0"/>
              </a:spcBef>
              <a:spcAft>
                <a:spcPct val="0"/>
              </a:spcAft>
              <a:defRPr sz="4400">
                <a:solidFill>
                  <a:schemeClr val="tx1"/>
                </a:solidFill>
                <a:latin typeface="Arial" charset="0"/>
                <a:ea typeface="Arial" pitchFamily="-112"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latin typeface="Arial" charset="0"/>
                <a:cs typeface="Arial" charset="0"/>
              </a:rPr>
              <a:t>Visible Light Spectrum</a:t>
            </a:r>
          </a:p>
        </p:txBody>
      </p:sp>
      <p:sp>
        <p:nvSpPr>
          <p:cNvPr id="10" name="Slide Number Placeholder 9"/>
          <p:cNvSpPr>
            <a:spLocks noGrp="1"/>
          </p:cNvSpPr>
          <p:nvPr>
            <p:ph type="sldNum" sz="quarter" idx="12"/>
          </p:nvPr>
        </p:nvSpPr>
        <p:spPr/>
        <p:txBody>
          <a:bodyPr/>
          <a:lstStyle/>
          <a:p>
            <a:pPr>
              <a:defRPr/>
            </a:pPr>
            <a:fld id="{C4352B7E-E502-419F-8635-42BBB54BD2AA}" type="slidenum">
              <a:rPr lang="en-US" smtClean="0"/>
              <a:pPr>
                <a:defRPr/>
              </a:pPr>
              <a:t>4</a:t>
            </a:fld>
            <a:endParaRPr lang="en-US"/>
          </a:p>
        </p:txBody>
      </p:sp>
      <p:grpSp>
        <p:nvGrpSpPr>
          <p:cNvPr id="7" name="Group 6"/>
          <p:cNvGrpSpPr/>
          <p:nvPr/>
        </p:nvGrpSpPr>
        <p:grpSpPr>
          <a:xfrm>
            <a:off x="1752600" y="1066800"/>
            <a:ext cx="4904232" cy="5562601"/>
            <a:chOff x="228600" y="1066799"/>
            <a:chExt cx="4904232" cy="5562601"/>
          </a:xfrm>
        </p:grpSpPr>
        <p:grpSp>
          <p:nvGrpSpPr>
            <p:cNvPr id="6" name="Group 5"/>
            <p:cNvGrpSpPr/>
            <p:nvPr/>
          </p:nvGrpSpPr>
          <p:grpSpPr>
            <a:xfrm>
              <a:off x="228600" y="1066799"/>
              <a:ext cx="4840233" cy="5334001"/>
              <a:chOff x="228600" y="1066799"/>
              <a:chExt cx="4840233" cy="5334001"/>
            </a:xfrm>
          </p:grpSpPr>
          <p:sp>
            <p:nvSpPr>
              <p:cNvPr id="9" name="TextBox 8"/>
              <p:cNvSpPr txBox="1"/>
              <p:nvPr/>
            </p:nvSpPr>
            <p:spPr bwMode="auto">
              <a:xfrm>
                <a:off x="228600" y="5385137"/>
                <a:ext cx="4800600" cy="1015663"/>
              </a:xfrm>
              <a:prstGeom prst="rect">
                <a:avLst/>
              </a:prstGeom>
              <a:noFill/>
              <a:ln w="9525">
                <a:noFill/>
                <a:miter lim="800000"/>
                <a:headEnd/>
                <a:tailEnd/>
              </a:ln>
            </p:spPr>
            <p:txBody>
              <a:bodyPr wrap="square">
                <a:spAutoFit/>
              </a:bodyPr>
              <a:lstStyle/>
              <a:p>
                <a:pPr>
                  <a:defRPr/>
                </a:pPr>
                <a:r>
                  <a:rPr lang="en-US" sz="2000" b="1" dirty="0"/>
                  <a:t>Visible Light Spectrum</a:t>
                </a:r>
                <a:endParaRPr lang="en-US" sz="2000" b="1" dirty="0">
                  <a:latin typeface="+mj-lt"/>
                </a:endParaRPr>
              </a:p>
              <a:p>
                <a:pPr marL="342900" indent="-342900">
                  <a:buFont typeface="Arial" panose="020B0604020202020204" pitchFamily="34" charset="0"/>
                  <a:buChar char="•"/>
                  <a:defRPr/>
                </a:pPr>
                <a:r>
                  <a:rPr lang="en-US" sz="2000" dirty="0">
                    <a:latin typeface="+mj-lt"/>
                  </a:rPr>
                  <a:t>Shortest Wavelength: </a:t>
                </a:r>
                <a:r>
                  <a:rPr lang="en-US" sz="2000" dirty="0">
                    <a:latin typeface="Calibri" panose="020F0502020204030204" pitchFamily="34" charset="0"/>
                  </a:rPr>
                  <a:t>400</a:t>
                </a:r>
                <a:r>
                  <a:rPr lang="en-US" sz="2000" dirty="0">
                    <a:latin typeface="+mj-lt"/>
                  </a:rPr>
                  <a:t> nm (</a:t>
                </a:r>
                <a:r>
                  <a:rPr lang="en-US" sz="2000" i="1" dirty="0">
                    <a:solidFill>
                      <a:srgbClr val="6F00E3"/>
                    </a:solidFill>
                    <a:latin typeface="+mj-lt"/>
                  </a:rPr>
                  <a:t>violet</a:t>
                </a:r>
                <a:r>
                  <a:rPr lang="en-US" sz="2000" dirty="0">
                    <a:latin typeface="+mj-lt"/>
                  </a:rPr>
                  <a:t>)</a:t>
                </a:r>
              </a:p>
              <a:p>
                <a:pPr marL="342900" indent="-342900">
                  <a:buFont typeface="Arial" panose="020B0604020202020204" pitchFamily="34" charset="0"/>
                  <a:buChar char="•"/>
                  <a:defRPr/>
                </a:pPr>
                <a:r>
                  <a:rPr lang="en-US" sz="2000" dirty="0">
                    <a:latin typeface="+mj-lt"/>
                  </a:rPr>
                  <a:t>Longest Wavelength:	 </a:t>
                </a:r>
                <a:r>
                  <a:rPr lang="en-US" sz="2000" dirty="0">
                    <a:latin typeface="Calibri" panose="020F0502020204030204" pitchFamily="34" charset="0"/>
                  </a:rPr>
                  <a:t>700</a:t>
                </a:r>
                <a:r>
                  <a:rPr lang="en-US" sz="2000" dirty="0">
                    <a:latin typeface="+mj-lt"/>
                  </a:rPr>
                  <a:t> nm (</a:t>
                </a:r>
                <a:r>
                  <a:rPr lang="en-US" sz="2000" i="1" dirty="0">
                    <a:solidFill>
                      <a:srgbClr val="FF0000"/>
                    </a:solidFill>
                    <a:latin typeface="+mj-lt"/>
                  </a:rPr>
                  <a:t>red</a:t>
                </a:r>
                <a:r>
                  <a:rPr lang="en-US" sz="2000" dirty="0">
                    <a:latin typeface="+mj-lt"/>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066799"/>
                <a:ext cx="4840232" cy="4038601"/>
              </a:xfrm>
              <a:prstGeom prst="rect">
                <a:avLst/>
              </a:prstGeom>
            </p:spPr>
          </p:pic>
        </p:grpSp>
        <p:cxnSp>
          <p:nvCxnSpPr>
            <p:cNvPr id="5" name="Straight Connector 4"/>
            <p:cNvCxnSpPr/>
            <p:nvPr/>
          </p:nvCxnSpPr>
          <p:spPr>
            <a:xfrm flipH="1">
              <a:off x="5056632" y="1142999"/>
              <a:ext cx="76200" cy="548640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934200" y="1143000"/>
            <a:ext cx="3572256" cy="2247901"/>
            <a:chOff x="5410200" y="1142999"/>
            <a:chExt cx="3572256" cy="2247901"/>
          </a:xfrm>
        </p:grpSpPr>
        <p:sp>
          <p:nvSpPr>
            <p:cNvPr id="11" name="TextBox 10"/>
            <p:cNvSpPr txBox="1"/>
            <p:nvPr/>
          </p:nvSpPr>
          <p:spPr bwMode="auto">
            <a:xfrm>
              <a:off x="5410200" y="1142999"/>
              <a:ext cx="3572256" cy="101566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000" b="1" dirty="0"/>
                <a:t>White Light:</a:t>
              </a:r>
              <a:endParaRPr lang="en-US" sz="2000" b="1" dirty="0">
                <a:latin typeface="+mj-lt"/>
              </a:endParaRPr>
            </a:p>
            <a:p>
              <a:pPr>
                <a:defRPr/>
              </a:pPr>
              <a:r>
                <a:rPr lang="en-US" sz="2000" dirty="0">
                  <a:latin typeface="+mj-lt"/>
                </a:rPr>
                <a:t>Combination of waves of all colors in the visible spectrum </a:t>
              </a:r>
            </a:p>
          </p:txBody>
        </p:sp>
        <p:grpSp>
          <p:nvGrpSpPr>
            <p:cNvPr id="18" name="Group 17"/>
            <p:cNvGrpSpPr/>
            <p:nvPr/>
          </p:nvGrpSpPr>
          <p:grpSpPr>
            <a:xfrm>
              <a:off x="5638800" y="2133600"/>
              <a:ext cx="3048000" cy="1257300"/>
              <a:chOff x="5638800" y="2133600"/>
              <a:chExt cx="3048000" cy="1257300"/>
            </a:xfrm>
          </p:grpSpPr>
          <p:pic>
            <p:nvPicPr>
              <p:cNvPr id="12" name="Picture 11"/>
              <p:cNvPicPr>
                <a:picLocks noChangeAspect="1"/>
              </p:cNvPicPr>
              <p:nvPr/>
            </p:nvPicPr>
            <p:blipFill rotWithShape="1">
              <a:blip r:embed="rId4">
                <a:duotone>
                  <a:prstClr val="black"/>
                  <a:srgbClr val="6F00E3">
                    <a:tint val="45000"/>
                    <a:satMod val="400000"/>
                  </a:srgbClr>
                </a:duotone>
                <a:extLst>
                  <a:ext uri="{BEBA8EAE-BF5A-486C-A8C5-ECC9F3942E4B}">
                    <a14:imgProps xmlns:a14="http://schemas.microsoft.com/office/drawing/2010/main">
                      <a14:imgLayer r:embed="rId5">
                        <a14:imgEffect>
                          <a14:saturation sat="0"/>
                        </a14:imgEffect>
                      </a14:imgLayer>
                    </a14:imgProps>
                  </a:ext>
                </a:extLst>
              </a:blip>
              <a:srcRect t="9450" r="51408" b="33303"/>
              <a:stretch/>
            </p:blipFill>
            <p:spPr>
              <a:xfrm>
                <a:off x="5638800" y="2171700"/>
                <a:ext cx="1107538" cy="571500"/>
              </a:xfrm>
              <a:prstGeom prst="rect">
                <a:avLst/>
              </a:prstGeom>
              <a:ln>
                <a:noFill/>
              </a:ln>
            </p:spPr>
          </p:pic>
          <p:pic>
            <p:nvPicPr>
              <p:cNvPr id="13" name="Picture 12"/>
              <p:cNvPicPr>
                <a:picLocks noChangeAspect="1"/>
              </p:cNvPicPr>
              <p:nvPr/>
            </p:nvPicPr>
            <p:blipFill rotWithShape="1">
              <a:blip r:embed="rId6">
                <a:clrChange>
                  <a:clrFrom>
                    <a:srgbClr val="000000">
                      <a:alpha val="0"/>
                    </a:srgbClr>
                  </a:clrFrom>
                  <a:clrTo>
                    <a:srgbClr val="000000">
                      <a:alpha val="0"/>
                    </a:srgbClr>
                  </a:clrTo>
                </a:clrChange>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5025"/>
                        </a14:imgEffect>
                        <a14:imgEffect>
                          <a14:saturation sat="0"/>
                        </a14:imgEffect>
                      </a14:imgLayer>
                    </a14:imgProps>
                  </a:ext>
                </a:extLst>
              </a:blip>
              <a:srcRect t="9450" r="51408" b="33303"/>
              <a:stretch/>
            </p:blipFill>
            <p:spPr>
              <a:xfrm>
                <a:off x="5638800" y="2400300"/>
                <a:ext cx="1107538" cy="571500"/>
              </a:xfrm>
              <a:prstGeom prst="rect">
                <a:avLst/>
              </a:prstGeom>
            </p:spPr>
          </p:pic>
          <p:pic>
            <p:nvPicPr>
              <p:cNvPr id="14" name="Picture 13"/>
              <p:cNvPicPr>
                <a:picLocks noChangeAspect="1"/>
              </p:cNvPicPr>
              <p:nvPr/>
            </p:nvPicPr>
            <p:blipFill rotWithShape="1">
              <a:blip r:embed="rId7">
                <a:duotone>
                  <a:prstClr val="black"/>
                  <a:srgbClr val="00B050">
                    <a:tint val="45000"/>
                    <a:satMod val="400000"/>
                  </a:srgb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t="9450" r="51408" b="33303"/>
              <a:stretch/>
            </p:blipFill>
            <p:spPr>
              <a:xfrm>
                <a:off x="5638800" y="2628900"/>
                <a:ext cx="1107538" cy="571500"/>
              </a:xfrm>
              <a:prstGeom prst="rect">
                <a:avLst/>
              </a:prstGeom>
            </p:spPr>
          </p:pic>
          <p:pic>
            <p:nvPicPr>
              <p:cNvPr id="15" name="Picture 14"/>
              <p:cNvPicPr>
                <a:picLocks noChangeAspect="1"/>
              </p:cNvPicPr>
              <p:nvPr/>
            </p:nvPicPr>
            <p:blipFill rotWithShape="1">
              <a:blip r:embed="rId8"/>
              <a:srcRect t="9450" r="51408" b="33303"/>
              <a:stretch/>
            </p:blipFill>
            <p:spPr>
              <a:xfrm>
                <a:off x="5638800" y="2819400"/>
                <a:ext cx="1107538" cy="571500"/>
              </a:xfrm>
              <a:prstGeom prst="rect">
                <a:avLst/>
              </a:prstGeom>
            </p:spPr>
          </p:pic>
          <p:sp>
            <p:nvSpPr>
              <p:cNvPr id="16" name="Right Brace 15"/>
              <p:cNvSpPr/>
              <p:nvPr/>
            </p:nvSpPr>
            <p:spPr>
              <a:xfrm>
                <a:off x="6934200" y="2133600"/>
                <a:ext cx="262128" cy="12573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bwMode="auto">
              <a:xfrm>
                <a:off x="7239000" y="2533590"/>
                <a:ext cx="1447800" cy="369332"/>
              </a:xfrm>
              <a:prstGeom prst="rect">
                <a:avLst/>
              </a:prstGeom>
              <a:noFill/>
              <a:ln w="9525">
                <a:noFill/>
                <a:miter lim="800000"/>
                <a:headEnd/>
                <a:tailEnd/>
              </a:ln>
            </p:spPr>
            <p:txBody>
              <a:bodyPr wrap="square">
                <a:spAutoFit/>
              </a:bodyPr>
              <a:lstStyle/>
              <a:p>
                <a:pPr>
                  <a:defRPr/>
                </a:pPr>
                <a:r>
                  <a:rPr lang="en-US" i="1" dirty="0"/>
                  <a:t>white light</a:t>
                </a:r>
                <a:endParaRPr lang="en-US" i="1" dirty="0">
                  <a:latin typeface="+mj-lt"/>
                </a:endParaRPr>
              </a:p>
            </p:txBody>
          </p:sp>
        </p:grpSp>
      </p:grpSp>
      <p:grpSp>
        <p:nvGrpSpPr>
          <p:cNvPr id="30" name="Group 29"/>
          <p:cNvGrpSpPr/>
          <p:nvPr/>
        </p:nvGrpSpPr>
        <p:grpSpPr>
          <a:xfrm>
            <a:off x="6781800" y="3505200"/>
            <a:ext cx="3886200" cy="2895600"/>
            <a:chOff x="5410200" y="3890801"/>
            <a:chExt cx="3572256" cy="2895600"/>
          </a:xfrm>
        </p:grpSpPr>
        <p:sp>
          <p:nvSpPr>
            <p:cNvPr id="21" name="TextBox 20"/>
            <p:cNvSpPr txBox="1"/>
            <p:nvPr/>
          </p:nvSpPr>
          <p:spPr bwMode="auto">
            <a:xfrm>
              <a:off x="5410200" y="3890801"/>
              <a:ext cx="3572256" cy="113877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dirty="0"/>
                <a:t>White light can be decomposed into lights of other colors </a:t>
              </a:r>
            </a:p>
            <a:p>
              <a:pPr>
                <a:defRPr/>
              </a:pPr>
              <a:r>
                <a:rPr lang="en-US" sz="1600" dirty="0">
                  <a:solidFill>
                    <a:schemeClr val="bg1">
                      <a:lumMod val="50000"/>
                    </a:schemeClr>
                  </a:solidFill>
                </a:rPr>
                <a:t>(because waves of different colors refract at different angles [see slide 9])</a:t>
              </a:r>
              <a:endParaRPr lang="en-US" dirty="0">
                <a:latin typeface="+mj-lt"/>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4709" y="5067299"/>
              <a:ext cx="2407349" cy="1719102"/>
            </a:xfrm>
            <a:prstGeom prst="rect">
              <a:avLst/>
            </a:prstGeom>
          </p:spPr>
        </p:pic>
      </p:grpSp>
    </p:spTree>
    <p:custDataLst>
      <p:tags r:id="rId1"/>
    </p:custDataLst>
    <p:extLst>
      <p:ext uri="{BB962C8B-B14F-4D97-AF65-F5344CB8AC3E}">
        <p14:creationId xmlns:p14="http://schemas.microsoft.com/office/powerpoint/2010/main" val="2199212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6"/>
          <p:cNvSpPr>
            <a:spLocks noGrp="1"/>
          </p:cNvSpPr>
          <p:nvPr>
            <p:ph type="title"/>
          </p:nvPr>
        </p:nvSpPr>
        <p:spPr/>
        <p:txBody>
          <a:bodyPr/>
          <a:lstStyle/>
          <a:p>
            <a:r>
              <a:rPr lang="en-US" dirty="0">
                <a:latin typeface="Arial" charset="0"/>
                <a:cs typeface="Arial" charset="0"/>
              </a:rPr>
              <a:t>Resolution</a:t>
            </a:r>
          </a:p>
        </p:txBody>
      </p:sp>
      <p:sp>
        <p:nvSpPr>
          <p:cNvPr id="44035" name="Content Placeholder 7"/>
          <p:cNvSpPr>
            <a:spLocks noGrp="1"/>
          </p:cNvSpPr>
          <p:nvPr>
            <p:ph idx="1"/>
          </p:nvPr>
        </p:nvSpPr>
        <p:spPr/>
        <p:txBody>
          <a:bodyPr/>
          <a:lstStyle/>
          <a:p>
            <a:r>
              <a:rPr lang="en-US" dirty="0" err="1">
                <a:latin typeface="Arial" charset="0"/>
                <a:cs typeface="Arial" charset="0"/>
              </a:rPr>
              <a:t>OpenStax</a:t>
            </a:r>
            <a:r>
              <a:rPr lang="en-US" dirty="0">
                <a:latin typeface="Arial" charset="0"/>
                <a:cs typeface="Arial" charset="0"/>
              </a:rPr>
              <a:t> Chapter 27.6</a:t>
            </a:r>
          </a:p>
          <a:p>
            <a:endParaRPr lang="en-US" dirty="0">
              <a:latin typeface="Arial" charset="0"/>
              <a:cs typeface="Arial" charset="0"/>
            </a:endParaRPr>
          </a:p>
          <a:p>
            <a:r>
              <a:rPr lang="en-US" dirty="0">
                <a:latin typeface="Arial" charset="0"/>
                <a:cs typeface="Arial" charset="0"/>
              </a:rPr>
              <a:t>Circular aperture diffraction</a:t>
            </a:r>
          </a:p>
          <a:p>
            <a:pPr lvl="1"/>
            <a:r>
              <a:rPr lang="en-US" dirty="0">
                <a:latin typeface="Arial" charset="0"/>
                <a:cs typeface="Arial" charset="0"/>
              </a:rPr>
              <a:t>Bright central disk (Airy disk)</a:t>
            </a:r>
          </a:p>
          <a:p>
            <a:pPr lvl="1"/>
            <a:r>
              <a:rPr lang="en-US" dirty="0">
                <a:latin typeface="Arial" charset="0"/>
                <a:cs typeface="Arial" charset="0"/>
              </a:rPr>
              <a:t>Dark ring and then bright ring … in pattern around it</a:t>
            </a:r>
          </a:p>
          <a:p>
            <a:pPr eaLnBrk="1" hangingPunct="1"/>
            <a:r>
              <a:rPr lang="en-US" dirty="0">
                <a:latin typeface="Arial" charset="0"/>
                <a:cs typeface="Arial" charset="0"/>
              </a:rPr>
              <a:t>Resolution is limited by diffraction</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40</a:t>
            </a:fld>
            <a:endParaRPr lang="en-US"/>
          </a:p>
        </p:txBody>
      </p:sp>
    </p:spTree>
  </p:cSld>
  <p:clrMapOvr>
    <a:masterClrMapping/>
  </p:clrMapOvr>
  <p:transition spd="slow">
    <p:push dir="u"/>
  </p:transition>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76400" y="274638"/>
            <a:ext cx="8839200" cy="1143000"/>
          </a:xfrm>
        </p:spPr>
        <p:txBody>
          <a:bodyPr/>
          <a:lstStyle/>
          <a:p>
            <a:pPr eaLnBrk="1" hangingPunct="1"/>
            <a:r>
              <a:rPr lang="en-US">
                <a:latin typeface="Arial" charset="0"/>
                <a:cs typeface="Arial" charset="0"/>
              </a:rPr>
              <a:t>Resolution of Optical Instruments</a:t>
            </a:r>
          </a:p>
        </p:txBody>
      </p:sp>
      <p:sp>
        <p:nvSpPr>
          <p:cNvPr id="4" name="TextBox 3"/>
          <p:cNvSpPr txBox="1"/>
          <p:nvPr/>
        </p:nvSpPr>
        <p:spPr bwMode="auto">
          <a:xfrm>
            <a:off x="2057400" y="1219201"/>
            <a:ext cx="8077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Diffraction is directly involved in the ability to determine whether or an image is formed by one object or two</a:t>
            </a:r>
          </a:p>
        </p:txBody>
      </p:sp>
      <p:sp>
        <p:nvSpPr>
          <p:cNvPr id="5" name="TextBox 4"/>
          <p:cNvSpPr txBox="1"/>
          <p:nvPr/>
        </p:nvSpPr>
        <p:spPr bwMode="auto">
          <a:xfrm>
            <a:off x="2209800" y="2362201"/>
            <a:ext cx="4267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Converging Lenses:</a:t>
            </a:r>
          </a:p>
        </p:txBody>
      </p:sp>
      <p:sp>
        <p:nvSpPr>
          <p:cNvPr id="6" name="TextBox 5"/>
          <p:cNvSpPr txBox="1"/>
          <p:nvPr/>
        </p:nvSpPr>
        <p:spPr bwMode="auto">
          <a:xfrm>
            <a:off x="3162300" y="4732338"/>
            <a:ext cx="5867400" cy="830263"/>
          </a:xfrm>
          <a:prstGeom prst="rect">
            <a:avLst/>
          </a:prstGeom>
          <a:noFill/>
          <a:ln w="9525">
            <a:solidFill>
              <a:schemeClr val="tx1"/>
            </a:solidFill>
            <a:miter lim="800000"/>
            <a:headEnd/>
            <a:tailEnd/>
          </a:ln>
        </p:spPr>
        <p:txBody>
          <a:bodyPr>
            <a:spAutoFit/>
          </a:bodyPr>
          <a:lstStyle/>
          <a:p>
            <a:pPr algn="ctr" fontAlgn="auto">
              <a:spcBef>
                <a:spcPts val="0"/>
              </a:spcBef>
              <a:spcAft>
                <a:spcPts val="0"/>
              </a:spcAft>
              <a:defRPr/>
            </a:pPr>
            <a:r>
              <a:rPr lang="en-US" sz="2400" dirty="0">
                <a:latin typeface="+mj-lt"/>
              </a:rPr>
              <a:t>You will </a:t>
            </a:r>
            <a:r>
              <a:rPr lang="en-US" sz="2400" b="1" dirty="0">
                <a:solidFill>
                  <a:srgbClr val="FF0000"/>
                </a:solidFill>
                <a:latin typeface="+mj-lt"/>
              </a:rPr>
              <a:t>always</a:t>
            </a:r>
            <a:r>
              <a:rPr lang="en-US" sz="2400" dirty="0">
                <a:latin typeface="+mj-lt"/>
              </a:rPr>
              <a:t> get a diffraction pattern when trying to focus on an image</a:t>
            </a:r>
          </a:p>
        </p:txBody>
      </p:sp>
      <p:sp>
        <p:nvSpPr>
          <p:cNvPr id="8" name="Rectangle 7"/>
          <p:cNvSpPr>
            <a:spLocks noChangeArrowheads="1"/>
          </p:cNvSpPr>
          <p:nvPr/>
        </p:nvSpPr>
        <p:spPr bwMode="auto">
          <a:xfrm>
            <a:off x="2133600" y="2781301"/>
            <a:ext cx="377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1. </a:t>
            </a:r>
            <a:r>
              <a:rPr lang="en-US" sz="2400" b="1" dirty="0">
                <a:solidFill>
                  <a:srgbClr val="FF0000"/>
                </a:solidFill>
              </a:rPr>
              <a:t>focus</a:t>
            </a:r>
            <a:r>
              <a:rPr lang="en-US" sz="2400" dirty="0"/>
              <a:t> light</a:t>
            </a:r>
          </a:p>
        </p:txBody>
      </p:sp>
      <p:sp>
        <p:nvSpPr>
          <p:cNvPr id="9" name="Rectangle 8"/>
          <p:cNvSpPr>
            <a:spLocks noChangeArrowheads="1"/>
          </p:cNvSpPr>
          <p:nvPr/>
        </p:nvSpPr>
        <p:spPr bwMode="auto">
          <a:xfrm>
            <a:off x="2057400" y="3200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dirty="0"/>
              <a:t>2. act like apertures (since only light passing </a:t>
            </a:r>
            <a:r>
              <a:rPr lang="en-US" sz="2400" b="1" dirty="0">
                <a:solidFill>
                  <a:srgbClr val="FF0000"/>
                </a:solidFill>
              </a:rPr>
              <a:t>through</a:t>
            </a:r>
            <a:r>
              <a:rPr lang="en-US" sz="2400" dirty="0">
                <a:solidFill>
                  <a:srgbClr val="FF0000"/>
                </a:solidFill>
              </a:rPr>
              <a:t> </a:t>
            </a:r>
            <a:r>
              <a:rPr lang="en-US" sz="2400" dirty="0"/>
              <a:t>a lens will be focused by it)</a:t>
            </a:r>
          </a:p>
        </p:txBody>
      </p:sp>
      <p:sp>
        <p:nvSpPr>
          <p:cNvPr id="10" name="TextBox 9"/>
          <p:cNvSpPr txBox="1"/>
          <p:nvPr/>
        </p:nvSpPr>
        <p:spPr bwMode="auto">
          <a:xfrm>
            <a:off x="2781300" y="5791201"/>
            <a:ext cx="66294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Even a point object will result in a finite image</a:t>
            </a:r>
          </a:p>
        </p:txBody>
      </p:sp>
      <p:grpSp>
        <p:nvGrpSpPr>
          <p:cNvPr id="2" name="Group 11"/>
          <p:cNvGrpSpPr>
            <a:grpSpLocks/>
          </p:cNvGrpSpPr>
          <p:nvPr/>
        </p:nvGrpSpPr>
        <p:grpSpPr bwMode="auto">
          <a:xfrm>
            <a:off x="7086600" y="2057400"/>
            <a:ext cx="3581400" cy="2692400"/>
            <a:chOff x="5562600" y="2057400"/>
            <a:chExt cx="3581400" cy="2692400"/>
          </a:xfrm>
        </p:grpSpPr>
        <p:pic>
          <p:nvPicPr>
            <p:cNvPr id="450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7380" y="2057400"/>
              <a:ext cx="329184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bwMode="auto">
            <a:xfrm>
              <a:off x="5562600" y="4495800"/>
              <a:ext cx="3581400" cy="254000"/>
            </a:xfrm>
            <a:prstGeom prst="rect">
              <a:avLst/>
            </a:prstGeom>
          </p:spPr>
          <p:txBody>
            <a:bodyPr>
              <a:spAutoFit/>
            </a:bodyPr>
            <a:lstStyle/>
            <a:p>
              <a:pPr algn="ctr" fontAlgn="auto">
                <a:spcBef>
                  <a:spcPts val="0"/>
                </a:spcBef>
                <a:spcAft>
                  <a:spcPts val="0"/>
                </a:spcAft>
                <a:defRPr/>
              </a:pPr>
              <a:r>
                <a:rPr lang="en-US" sz="1050" dirty="0">
                  <a:latin typeface="+mn-lt"/>
                </a:rPr>
                <a:t>© 2010 Pearson Education, Inc.</a:t>
              </a:r>
            </a:p>
          </p:txBody>
        </p:sp>
      </p:gr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41</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a:bodyPr>
          <a:lstStyle/>
          <a:p>
            <a:pPr eaLnBrk="1" fontAlgn="auto" hangingPunct="1">
              <a:spcAft>
                <a:spcPts val="0"/>
              </a:spcAft>
              <a:defRPr/>
            </a:pPr>
            <a:r>
              <a:rPr lang="en-US">
                <a:cs typeface="Arial" charset="0"/>
              </a:rPr>
              <a:t>Determining if Two Objects are Separate</a:t>
            </a:r>
          </a:p>
        </p:txBody>
      </p:sp>
      <p:sp>
        <p:nvSpPr>
          <p:cNvPr id="5" name="TextBox 4"/>
          <p:cNvSpPr txBox="1"/>
          <p:nvPr/>
        </p:nvSpPr>
        <p:spPr bwMode="auto">
          <a:xfrm>
            <a:off x="1752600" y="4679950"/>
            <a:ext cx="2743200" cy="8318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FF0000"/>
                </a:solidFill>
                <a:latin typeface="+mj-lt"/>
              </a:rPr>
              <a:t>Definitely</a:t>
            </a:r>
            <a:r>
              <a:rPr lang="en-US" sz="2400" dirty="0">
                <a:latin typeface="+mj-lt"/>
              </a:rPr>
              <a:t> different objects</a:t>
            </a:r>
          </a:p>
        </p:txBody>
      </p:sp>
      <p:sp>
        <p:nvSpPr>
          <p:cNvPr id="6" name="TextBox 5"/>
          <p:cNvSpPr txBox="1"/>
          <p:nvPr/>
        </p:nvSpPr>
        <p:spPr bwMode="auto">
          <a:xfrm>
            <a:off x="4724400" y="4495800"/>
            <a:ext cx="27432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FF0000"/>
                </a:solidFill>
                <a:latin typeface="+mj-lt"/>
              </a:rPr>
              <a:t>Can barely tell </a:t>
            </a:r>
            <a:r>
              <a:rPr lang="en-US" sz="2400" dirty="0">
                <a:latin typeface="+mj-lt"/>
              </a:rPr>
              <a:t>they’re different objects</a:t>
            </a:r>
          </a:p>
        </p:txBody>
      </p:sp>
      <p:sp>
        <p:nvSpPr>
          <p:cNvPr id="7" name="TextBox 6"/>
          <p:cNvSpPr txBox="1"/>
          <p:nvPr/>
        </p:nvSpPr>
        <p:spPr bwMode="auto">
          <a:xfrm>
            <a:off x="7696200" y="4495800"/>
            <a:ext cx="2743200" cy="12001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rgbClr val="FF0000"/>
                </a:solidFill>
                <a:latin typeface="+mj-lt"/>
              </a:rPr>
              <a:t>Can no longer tell </a:t>
            </a:r>
            <a:r>
              <a:rPr lang="en-US" sz="2400" dirty="0">
                <a:latin typeface="+mj-lt"/>
              </a:rPr>
              <a:t>they’re different objects</a:t>
            </a:r>
          </a:p>
        </p:txBody>
      </p:sp>
      <p:pic>
        <p:nvPicPr>
          <p:cNvPr id="153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000376"/>
            <a:ext cx="27432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03551"/>
            <a:ext cx="27432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4914900" y="2514601"/>
            <a:ext cx="2362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Farther away</a:t>
            </a:r>
          </a:p>
        </p:txBody>
      </p:sp>
      <p:sp>
        <p:nvSpPr>
          <p:cNvPr id="11" name="TextBox 10"/>
          <p:cNvSpPr txBox="1"/>
          <p:nvPr/>
        </p:nvSpPr>
        <p:spPr bwMode="auto">
          <a:xfrm>
            <a:off x="3810000" y="1600201"/>
            <a:ext cx="45720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Images of stars with a telescope</a:t>
            </a:r>
          </a:p>
        </p:txBody>
      </p:sp>
      <p:grpSp>
        <p:nvGrpSpPr>
          <p:cNvPr id="46090" name="Group 12"/>
          <p:cNvGrpSpPr>
            <a:grpSpLocks/>
          </p:cNvGrpSpPr>
          <p:nvPr/>
        </p:nvGrpSpPr>
        <p:grpSpPr bwMode="auto">
          <a:xfrm>
            <a:off x="1752600" y="3000376"/>
            <a:ext cx="6134100" cy="1597025"/>
            <a:chOff x="228600" y="3000375"/>
            <a:chExt cx="6134100" cy="1597025"/>
          </a:xfrm>
        </p:grpSpPr>
        <p:pic>
          <p:nvPicPr>
            <p:cNvPr id="4609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00375"/>
              <a:ext cx="2743200" cy="136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2781300" y="4343400"/>
              <a:ext cx="3581400" cy="254000"/>
            </a:xfrm>
            <a:prstGeom prst="rect">
              <a:avLst/>
            </a:prstGeom>
          </p:spPr>
          <p:txBody>
            <a:bodyPr>
              <a:spAutoFit/>
            </a:bodyPr>
            <a:lstStyle/>
            <a:p>
              <a:pPr algn="ctr" fontAlgn="auto">
                <a:spcBef>
                  <a:spcPts val="0"/>
                </a:spcBef>
                <a:spcAft>
                  <a:spcPts val="0"/>
                </a:spcAft>
                <a:defRPr/>
              </a:pPr>
              <a:r>
                <a:rPr lang="en-US" sz="1050" dirty="0">
                  <a:latin typeface="+mn-lt"/>
                </a:rPr>
                <a:t>© 2010 Pearson Education, Inc.</a:t>
              </a:r>
            </a:p>
          </p:txBody>
        </p:sp>
      </p:grpSp>
      <p:sp>
        <p:nvSpPr>
          <p:cNvPr id="15" name="TextBox 14"/>
          <p:cNvSpPr txBox="1"/>
          <p:nvPr/>
        </p:nvSpPr>
        <p:spPr bwMode="auto">
          <a:xfrm>
            <a:off x="7886700" y="2514601"/>
            <a:ext cx="2362200"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latin typeface="+mj-lt"/>
              </a:rPr>
              <a:t>Even farther</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42</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5" grpId="0"/>
    </p:bldLst>
  </p:timing>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atin typeface="Arial" charset="0"/>
                <a:cs typeface="Arial" charset="0"/>
              </a:rPr>
              <a:t>Resolution for Human Eye</a:t>
            </a:r>
          </a:p>
        </p:txBody>
      </p:sp>
      <p:grpSp>
        <p:nvGrpSpPr>
          <p:cNvPr id="2" name="Group 46"/>
          <p:cNvGrpSpPr>
            <a:grpSpLocks/>
          </p:cNvGrpSpPr>
          <p:nvPr/>
        </p:nvGrpSpPr>
        <p:grpSpPr bwMode="auto">
          <a:xfrm>
            <a:off x="8077200" y="2362201"/>
            <a:ext cx="1524000" cy="2911475"/>
            <a:chOff x="6553200" y="3200400"/>
            <a:chExt cx="1524000" cy="2910840"/>
          </a:xfrm>
        </p:grpSpPr>
        <p:cxnSp>
          <p:nvCxnSpPr>
            <p:cNvPr id="16" name="Straight Connector 15"/>
            <p:cNvCxnSpPr/>
            <p:nvPr/>
          </p:nvCxnSpPr>
          <p:spPr>
            <a:xfrm rot="5400000">
              <a:off x="7071738" y="5105778"/>
              <a:ext cx="20109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9190" idx="2"/>
            </p:cNvCxnSpPr>
            <p:nvPr/>
          </p:nvCxnSpPr>
          <p:spPr>
            <a:xfrm rot="16200000" flipH="1">
              <a:off x="7024020" y="3670887"/>
              <a:ext cx="1153860" cy="952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190" name="TextBox 22"/>
            <p:cNvSpPr txBox="1">
              <a:spLocks noChangeArrowheads="1"/>
            </p:cNvSpPr>
            <p:nvPr/>
          </p:nvSpPr>
          <p:spPr bwMode="auto">
            <a:xfrm>
              <a:off x="6553200" y="3200400"/>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Retina</a:t>
              </a:r>
            </a:p>
          </p:txBody>
        </p:sp>
      </p:grpSp>
      <p:grpSp>
        <p:nvGrpSpPr>
          <p:cNvPr id="3" name="Group 45"/>
          <p:cNvGrpSpPr>
            <a:grpSpLocks/>
          </p:cNvGrpSpPr>
          <p:nvPr/>
        </p:nvGrpSpPr>
        <p:grpSpPr bwMode="auto">
          <a:xfrm>
            <a:off x="2209800" y="2209800"/>
            <a:ext cx="6248400" cy="3036888"/>
            <a:chOff x="685800" y="3048000"/>
            <a:chExt cx="6248400" cy="3036332"/>
          </a:xfrm>
        </p:grpSpPr>
        <p:sp>
          <p:nvSpPr>
            <p:cNvPr id="6" name="Right Triangle 5"/>
            <p:cNvSpPr/>
            <p:nvPr/>
          </p:nvSpPr>
          <p:spPr>
            <a:xfrm>
              <a:off x="1143000" y="3505116"/>
              <a:ext cx="5791200" cy="1599907"/>
            </a:xfrm>
            <a:prstGeom prst="rtTriangl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9178" name="Group 44"/>
            <p:cNvGrpSpPr>
              <a:grpSpLocks/>
            </p:cNvGrpSpPr>
            <p:nvPr/>
          </p:nvGrpSpPr>
          <p:grpSpPr bwMode="auto">
            <a:xfrm>
              <a:off x="5867400" y="4572000"/>
              <a:ext cx="1066800" cy="1512332"/>
              <a:chOff x="5867400" y="4572000"/>
              <a:chExt cx="1066800" cy="1512332"/>
            </a:xfrm>
          </p:grpSpPr>
          <p:grpSp>
            <p:nvGrpSpPr>
              <p:cNvPr id="49183" name="Group 13"/>
              <p:cNvGrpSpPr>
                <a:grpSpLocks/>
              </p:cNvGrpSpPr>
              <p:nvPr/>
            </p:nvGrpSpPr>
            <p:grpSpPr bwMode="auto">
              <a:xfrm>
                <a:off x="6934200" y="4572000"/>
                <a:ext cx="0" cy="1066800"/>
                <a:chOff x="6934200" y="4572000"/>
                <a:chExt cx="0" cy="1066800"/>
              </a:xfrm>
            </p:grpSpPr>
            <p:cxnSp>
              <p:nvCxnSpPr>
                <p:cNvPr id="8" name="Straight Connector 7"/>
                <p:cNvCxnSpPr/>
                <p:nvPr/>
              </p:nvCxnSpPr>
              <p:spPr>
                <a:xfrm rot="5400000">
                  <a:off x="6743735" y="4762186"/>
                  <a:ext cx="380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743735" y="5447861"/>
                  <a:ext cx="3809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p:cNvCxnSpPr>
                <a:stCxn id="49185" idx="0"/>
                <a:endCxn id="13" idx="4"/>
              </p:cNvCxnSpPr>
              <p:nvPr/>
            </p:nvCxnSpPr>
            <p:spPr>
              <a:xfrm flipV="1">
                <a:off x="6248400" y="5105023"/>
                <a:ext cx="685800" cy="6099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185" name="TextBox 19"/>
              <p:cNvSpPr txBox="1">
                <a:spLocks noChangeArrowheads="1"/>
              </p:cNvSpPr>
              <p:nvPr/>
            </p:nvSpPr>
            <p:spPr bwMode="auto">
              <a:xfrm>
                <a:off x="5867400" y="5715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Pupil</a:t>
                </a:r>
              </a:p>
            </p:txBody>
          </p:sp>
        </p:grpSp>
        <p:sp>
          <p:nvSpPr>
            <p:cNvPr id="26" name="Oval 25"/>
            <p:cNvSpPr/>
            <p:nvPr/>
          </p:nvSpPr>
          <p:spPr>
            <a:xfrm>
              <a:off x="685800" y="3048000"/>
              <a:ext cx="914400" cy="914233"/>
            </a:xfrm>
            <a:prstGeom prst="ellipse">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685800" y="4647907"/>
              <a:ext cx="914400" cy="91423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52"/>
          <p:cNvGrpSpPr>
            <a:grpSpLocks/>
          </p:cNvGrpSpPr>
          <p:nvPr/>
        </p:nvGrpSpPr>
        <p:grpSpPr bwMode="auto">
          <a:xfrm>
            <a:off x="8153401" y="3200401"/>
            <a:ext cx="1768475" cy="1382713"/>
            <a:chOff x="6629400" y="4038600"/>
            <a:chExt cx="1768475" cy="1382713"/>
          </a:xfrm>
        </p:grpSpPr>
        <p:grpSp>
          <p:nvGrpSpPr>
            <p:cNvPr id="49169" name="Group 45"/>
            <p:cNvGrpSpPr>
              <a:grpSpLocks/>
            </p:cNvGrpSpPr>
            <p:nvPr/>
          </p:nvGrpSpPr>
          <p:grpSpPr bwMode="auto">
            <a:xfrm>
              <a:off x="6934200" y="4781550"/>
              <a:ext cx="1463675" cy="639763"/>
              <a:chOff x="6934200" y="4781550"/>
              <a:chExt cx="1463675" cy="639763"/>
            </a:xfrm>
          </p:grpSpPr>
          <p:sp>
            <p:nvSpPr>
              <p:cNvPr id="13" name="Right Triangle 12"/>
              <p:cNvSpPr/>
              <p:nvPr/>
            </p:nvSpPr>
            <p:spPr bwMode="auto">
              <a:xfrm rot="10800000">
                <a:off x="6934200" y="5105400"/>
                <a:ext cx="1143000" cy="315913"/>
              </a:xfrm>
              <a:prstGeom prst="rtTriangl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a:spLocks noChangeAspect="1"/>
              </p:cNvSpPr>
              <p:nvPr/>
            </p:nvSpPr>
            <p:spPr bwMode="auto">
              <a:xfrm>
                <a:off x="7756525" y="4781550"/>
                <a:ext cx="641350" cy="63976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9170" name="Group 46"/>
            <p:cNvGrpSpPr>
              <a:grpSpLocks/>
            </p:cNvGrpSpPr>
            <p:nvPr/>
          </p:nvGrpSpPr>
          <p:grpSpPr bwMode="auto">
            <a:xfrm>
              <a:off x="6629400" y="4038600"/>
              <a:ext cx="719138" cy="1123950"/>
              <a:chOff x="6629400" y="4038600"/>
              <a:chExt cx="719138" cy="1123950"/>
            </a:xfrm>
          </p:grpSpPr>
          <p:sp>
            <p:nvSpPr>
              <p:cNvPr id="49171" name="TextBox 30"/>
              <p:cNvSpPr txBox="1">
                <a:spLocks noChangeArrowheads="1"/>
              </p:cNvSpPr>
              <p:nvPr/>
            </p:nvSpPr>
            <p:spPr bwMode="auto">
              <a:xfrm>
                <a:off x="6629400" y="4038600"/>
                <a:ext cx="533400" cy="3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latin typeface="Symbol" pitchFamily="18" charset="2"/>
                  </a:rPr>
                  <a:t>q</a:t>
                </a:r>
                <a:r>
                  <a:rPr lang="en-US" baseline="-25000">
                    <a:latin typeface="Times New Roman" pitchFamily="18" charset="0"/>
                    <a:cs typeface="Times New Roman" pitchFamily="18" charset="0"/>
                  </a:rPr>
                  <a:t>1</a:t>
                </a:r>
                <a:endParaRPr lang="en-US" i="1" baseline="-25000">
                  <a:latin typeface="Times New Roman" pitchFamily="18" charset="0"/>
                  <a:cs typeface="Times New Roman" pitchFamily="18" charset="0"/>
                </a:endParaRPr>
              </a:p>
            </p:txBody>
          </p:sp>
          <p:cxnSp>
            <p:nvCxnSpPr>
              <p:cNvPr id="43" name="Straight Arrow Connector 42"/>
              <p:cNvCxnSpPr>
                <a:stCxn id="49171" idx="2"/>
              </p:cNvCxnSpPr>
              <p:nvPr/>
            </p:nvCxnSpPr>
            <p:spPr>
              <a:xfrm rot="16200000" flipH="1">
                <a:off x="6745288" y="4559300"/>
                <a:ext cx="754062" cy="452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5" name="Group 53"/>
          <p:cNvGrpSpPr>
            <a:grpSpLocks/>
          </p:cNvGrpSpPr>
          <p:nvPr/>
        </p:nvGrpSpPr>
        <p:grpSpPr bwMode="auto">
          <a:xfrm>
            <a:off x="9280526" y="4267201"/>
            <a:ext cx="1387475" cy="1255713"/>
            <a:chOff x="7756525" y="5105400"/>
            <a:chExt cx="1387475" cy="1255713"/>
          </a:xfrm>
        </p:grpSpPr>
        <p:grpSp>
          <p:nvGrpSpPr>
            <p:cNvPr id="49163" name="Group 51"/>
            <p:cNvGrpSpPr>
              <a:grpSpLocks/>
            </p:cNvGrpSpPr>
            <p:nvPr/>
          </p:nvGrpSpPr>
          <p:grpSpPr bwMode="auto">
            <a:xfrm>
              <a:off x="8000999" y="5105673"/>
              <a:ext cx="1143001" cy="1255440"/>
              <a:chOff x="8000999" y="5105673"/>
              <a:chExt cx="1143001" cy="1255440"/>
            </a:xfrm>
          </p:grpSpPr>
          <p:grpSp>
            <p:nvGrpSpPr>
              <p:cNvPr id="49165" name="Group 38"/>
              <p:cNvGrpSpPr>
                <a:grpSpLocks/>
              </p:cNvGrpSpPr>
              <p:nvPr/>
            </p:nvGrpSpPr>
            <p:grpSpPr bwMode="auto">
              <a:xfrm>
                <a:off x="8382001" y="5105673"/>
                <a:ext cx="190500" cy="609362"/>
                <a:chOff x="8382001" y="5105400"/>
                <a:chExt cx="190500" cy="609600"/>
              </a:xfrm>
            </p:grpSpPr>
            <p:cxnSp>
              <p:nvCxnSpPr>
                <p:cNvPr id="36" name="Straight Arrow Connector 35"/>
                <p:cNvCxnSpPr>
                  <a:stCxn id="49166" idx="0"/>
                </p:cNvCxnSpPr>
                <p:nvPr/>
              </p:nvCxnSpPr>
              <p:spPr>
                <a:xfrm rot="16200000" flipV="1">
                  <a:off x="8172331" y="5314796"/>
                  <a:ext cx="609838" cy="190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49166" idx="0"/>
                </p:cNvCxnSpPr>
                <p:nvPr/>
              </p:nvCxnSpPr>
              <p:spPr>
                <a:xfrm rot="16200000" flipV="1">
                  <a:off x="8330349" y="5472815"/>
                  <a:ext cx="293802" cy="190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9166" name="TextBox 39"/>
              <p:cNvSpPr txBox="1">
                <a:spLocks noChangeArrowheads="1"/>
              </p:cNvSpPr>
              <p:nvPr/>
            </p:nvSpPr>
            <p:spPr bwMode="auto">
              <a:xfrm>
                <a:off x="8000999" y="5715035"/>
                <a:ext cx="1143001" cy="64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Diff. Patterns</a:t>
                </a:r>
              </a:p>
            </p:txBody>
          </p:sp>
        </p:grpSp>
        <p:sp>
          <p:nvSpPr>
            <p:cNvPr id="29" name="Oval 28"/>
            <p:cNvSpPr>
              <a:spLocks noChangeAspect="1"/>
            </p:cNvSpPr>
            <p:nvPr/>
          </p:nvSpPr>
          <p:spPr bwMode="auto">
            <a:xfrm>
              <a:off x="7756525" y="5105400"/>
              <a:ext cx="641350" cy="639763"/>
            </a:xfrm>
            <a:prstGeom prst="ellipse">
              <a:avLst/>
            </a:prstGeom>
            <a:solidFill>
              <a:schemeClr val="tx2">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8" name="Straight Arrow Connector 47"/>
          <p:cNvCxnSpPr>
            <a:stCxn id="49171" idx="2"/>
          </p:cNvCxnSpPr>
          <p:nvPr/>
        </p:nvCxnSpPr>
        <p:spPr>
          <a:xfrm rot="5400000">
            <a:off x="7863682" y="3669507"/>
            <a:ext cx="655637"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077200" y="5518151"/>
            <a:ext cx="2133600" cy="365125"/>
          </a:xfrm>
        </p:spPr>
        <p:txBody>
          <a:bodyPr/>
          <a:lstStyle/>
          <a:p>
            <a:pPr>
              <a:defRPr/>
            </a:pPr>
            <a:fld id="{5BF2D508-656D-4F69-A824-2C1284F3A407}" type="slidenum">
              <a:rPr lang="en-US" smtClean="0"/>
              <a:pPr>
                <a:defRPr/>
              </a:pPr>
              <a:t>43</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6"/>
          <p:cNvSpPr>
            <a:spLocks noGrp="1"/>
          </p:cNvSpPr>
          <p:nvPr>
            <p:ph type="title"/>
          </p:nvPr>
        </p:nvSpPr>
        <p:spPr/>
        <p:txBody>
          <a:bodyPr/>
          <a:lstStyle/>
          <a:p>
            <a:r>
              <a:rPr lang="en-US" dirty="0">
                <a:latin typeface="Arial" charset="0"/>
                <a:cs typeface="Arial" charset="0"/>
              </a:rPr>
              <a:t>Thin Film Interference</a:t>
            </a:r>
          </a:p>
        </p:txBody>
      </p:sp>
      <p:sp>
        <p:nvSpPr>
          <p:cNvPr id="53251" name="Content Placeholder 7"/>
          <p:cNvSpPr>
            <a:spLocks noGrp="1"/>
          </p:cNvSpPr>
          <p:nvPr>
            <p:ph idx="1"/>
          </p:nvPr>
        </p:nvSpPr>
        <p:spPr/>
        <p:txBody>
          <a:bodyPr/>
          <a:lstStyle/>
          <a:p>
            <a:r>
              <a:rPr lang="en-US" sz="2400" dirty="0" err="1">
                <a:latin typeface="Arial" charset="0"/>
                <a:cs typeface="Arial" charset="0"/>
              </a:rPr>
              <a:t>OpenStax</a:t>
            </a:r>
            <a:r>
              <a:rPr lang="en-US" sz="2400" dirty="0">
                <a:latin typeface="Arial" charset="0"/>
                <a:cs typeface="Arial" charset="0"/>
              </a:rPr>
              <a:t> Chapter 27.7</a:t>
            </a:r>
          </a:p>
          <a:p>
            <a:r>
              <a:rPr lang="en-US" sz="2400" dirty="0">
                <a:latin typeface="Arial" charset="0"/>
                <a:cs typeface="Arial" charset="0"/>
              </a:rPr>
              <a:t>Light behavior at boundaries</a:t>
            </a:r>
          </a:p>
          <a:p>
            <a:pPr lvl="1"/>
            <a:r>
              <a:rPr lang="en-US" sz="2000" dirty="0">
                <a:latin typeface="Arial" charset="0"/>
                <a:cs typeface="Arial" charset="0"/>
              </a:rPr>
              <a:t>Going to lower index of refraction no phase change for reflected wave</a:t>
            </a:r>
          </a:p>
          <a:p>
            <a:pPr lvl="1"/>
            <a:r>
              <a:rPr lang="en-US" sz="2000" dirty="0">
                <a:latin typeface="Arial" charset="0"/>
                <a:cs typeface="Arial" charset="0"/>
              </a:rPr>
              <a:t>Going to higher index of refraction phase change for reflected wave of half a wavelength</a:t>
            </a:r>
          </a:p>
          <a:p>
            <a:r>
              <a:rPr lang="en-US" sz="2400" dirty="0">
                <a:latin typeface="Arial" charset="0"/>
                <a:cs typeface="Arial" charset="0"/>
              </a:rPr>
              <a:t>Thin film interference</a:t>
            </a:r>
          </a:p>
          <a:p>
            <a:pPr lvl="1"/>
            <a:r>
              <a:rPr lang="en-US" sz="2000" dirty="0">
                <a:latin typeface="Arial" charset="0"/>
                <a:cs typeface="Arial" charset="0"/>
              </a:rPr>
              <a:t>Reflected wave from first and second boundaries can interfere with each other</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44</a:t>
            </a:fld>
            <a:endParaRPr lang="en-US"/>
          </a:p>
        </p:txBody>
      </p:sp>
    </p:spTree>
  </p:cSld>
  <p:clrMapOvr>
    <a:masterClrMapping/>
  </p:clrMapOvr>
  <p:transition spd="slow">
    <p:push dir="u"/>
  </p:transition>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Arial" charset="0"/>
                <a:cs typeface="Arial" charset="0"/>
              </a:rPr>
              <a:t>Light behavior at Boundary</a:t>
            </a:r>
          </a:p>
        </p:txBody>
      </p:sp>
      <p:sp>
        <p:nvSpPr>
          <p:cNvPr id="4" name="TextBox 3"/>
          <p:cNvSpPr txBox="1"/>
          <p:nvPr/>
        </p:nvSpPr>
        <p:spPr bwMode="auto">
          <a:xfrm>
            <a:off x="2286000" y="1524001"/>
            <a:ext cx="7543800" cy="830997"/>
          </a:xfrm>
          <a:prstGeom prst="rect">
            <a:avLst/>
          </a:prstGeom>
          <a:noFill/>
          <a:ln w="9525">
            <a:noFill/>
            <a:miter lim="800000"/>
            <a:headEnd/>
            <a:tailEnd/>
          </a:ln>
        </p:spPr>
        <p:txBody>
          <a:bodyPr>
            <a:spAutoFit/>
          </a:bodyPr>
          <a:lstStyle/>
          <a:p>
            <a:pPr algn="ctr">
              <a:defRPr/>
            </a:pPr>
            <a:r>
              <a:rPr lang="en-US" sz="2400" dirty="0">
                <a:latin typeface="+mj-lt"/>
              </a:rPr>
              <a:t>With the ray model of light, we looked at reflection at boundaries</a:t>
            </a:r>
          </a:p>
        </p:txBody>
      </p:sp>
      <p:sp>
        <p:nvSpPr>
          <p:cNvPr id="5" name="Rectangle 4"/>
          <p:cNvSpPr/>
          <p:nvPr/>
        </p:nvSpPr>
        <p:spPr>
          <a:xfrm>
            <a:off x="1676400" y="2514600"/>
            <a:ext cx="2819400" cy="3886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895600" y="3352800"/>
            <a:ext cx="1600200" cy="838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95800" y="2514600"/>
            <a:ext cx="2819400" cy="388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41"/>
          <p:cNvGrpSpPr>
            <a:grpSpLocks/>
          </p:cNvGrpSpPr>
          <p:nvPr/>
        </p:nvGrpSpPr>
        <p:grpSpPr bwMode="auto">
          <a:xfrm>
            <a:off x="1371600" y="4191001"/>
            <a:ext cx="3124200" cy="1744663"/>
            <a:chOff x="-152400" y="4191000"/>
            <a:chExt cx="3124200" cy="1745397"/>
          </a:xfrm>
        </p:grpSpPr>
        <p:sp>
          <p:nvSpPr>
            <p:cNvPr id="9" name="TextBox 8"/>
            <p:cNvSpPr txBox="1"/>
            <p:nvPr/>
          </p:nvSpPr>
          <p:spPr bwMode="auto">
            <a:xfrm>
              <a:off x="-152400" y="5105785"/>
              <a:ext cx="2971800" cy="830612"/>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Reflect </a:t>
              </a:r>
              <a:r>
                <a:rPr lang="en-US" sz="2400" dirty="0">
                  <a:solidFill>
                    <a:srgbClr val="FF0000"/>
                  </a:solidFill>
                  <a:latin typeface="+mj-lt"/>
                </a:rPr>
                <a:t>(stays in original medium)</a:t>
              </a:r>
            </a:p>
          </p:txBody>
        </p:sp>
        <p:cxnSp>
          <p:nvCxnSpPr>
            <p:cNvPr id="10" name="Straight Arrow Connector 9"/>
            <p:cNvCxnSpPr/>
            <p:nvPr/>
          </p:nvCxnSpPr>
          <p:spPr>
            <a:xfrm rot="10800000" flipV="1">
              <a:off x="1371600" y="4191000"/>
              <a:ext cx="1600200" cy="83855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bwMode="auto">
          <a:xfrm>
            <a:off x="7315200" y="2659063"/>
            <a:ext cx="3390900" cy="830262"/>
          </a:xfrm>
          <a:prstGeom prst="rect">
            <a:avLst/>
          </a:prstGeom>
          <a:noFill/>
          <a:ln w="9525">
            <a:noFill/>
            <a:miter lim="800000"/>
            <a:headEnd/>
            <a:tailEnd/>
          </a:ln>
        </p:spPr>
        <p:txBody>
          <a:bodyPr>
            <a:spAutoFit/>
          </a:bodyPr>
          <a:lstStyle/>
          <a:p>
            <a:pPr algn="ctr">
              <a:defRPr/>
            </a:pPr>
            <a:r>
              <a:rPr lang="en-US" sz="2400" dirty="0"/>
              <a:t>If </a:t>
            </a:r>
            <a:r>
              <a:rPr lang="en-US" sz="2400" b="1" i="1" dirty="0">
                <a:latin typeface="Times New Roman" pitchFamily="18" charset="0"/>
                <a:ea typeface="Tahoma" pitchFamily="34" charset="0"/>
                <a:cs typeface="Times New Roman" pitchFamily="18" charset="0"/>
              </a:rPr>
              <a:t>n</a:t>
            </a:r>
            <a:r>
              <a:rPr lang="en-US" sz="2400" b="1" baseline="-25000" dirty="0">
                <a:latin typeface="Times New Roman" pitchFamily="18" charset="0"/>
                <a:ea typeface="Tahoma" pitchFamily="34" charset="0"/>
                <a:cs typeface="Times New Roman" pitchFamily="18" charset="0"/>
              </a:rPr>
              <a:t>1</a:t>
            </a:r>
            <a:r>
              <a:rPr lang="en-US" sz="2400" b="1" dirty="0">
                <a:latin typeface="Times New Roman" pitchFamily="18" charset="0"/>
                <a:ea typeface="Tahoma" pitchFamily="34" charset="0"/>
                <a:cs typeface="Times New Roman" pitchFamily="18" charset="0"/>
              </a:rPr>
              <a:t> ≠ </a:t>
            </a:r>
            <a:r>
              <a:rPr lang="en-US" sz="2400" b="1" i="1" dirty="0">
                <a:latin typeface="Times New Roman" pitchFamily="18" charset="0"/>
                <a:ea typeface="Tahoma" pitchFamily="34" charset="0"/>
                <a:cs typeface="Times New Roman" pitchFamily="18" charset="0"/>
              </a:rPr>
              <a:t>n</a:t>
            </a:r>
            <a:r>
              <a:rPr lang="en-US" sz="2400" b="1" baseline="-25000" dirty="0">
                <a:latin typeface="Times New Roman" pitchFamily="18" charset="0"/>
                <a:ea typeface="Tahoma" pitchFamily="34" charset="0"/>
                <a:cs typeface="Times New Roman" pitchFamily="18" charset="0"/>
              </a:rPr>
              <a:t>2</a:t>
            </a:r>
            <a:r>
              <a:rPr lang="en-US" sz="2400" dirty="0"/>
              <a:t>, reflected ray will always be present</a:t>
            </a:r>
          </a:p>
        </p:txBody>
      </p:sp>
      <p:sp>
        <p:nvSpPr>
          <p:cNvPr id="15" name="TextBox 14"/>
          <p:cNvSpPr txBox="1"/>
          <p:nvPr/>
        </p:nvSpPr>
        <p:spPr bwMode="auto">
          <a:xfrm>
            <a:off x="7277100" y="4191000"/>
            <a:ext cx="3390900" cy="1570038"/>
          </a:xfrm>
          <a:prstGeom prst="rect">
            <a:avLst/>
          </a:prstGeom>
          <a:noFill/>
          <a:ln w="9525">
            <a:noFill/>
            <a:miter lim="800000"/>
            <a:headEnd/>
            <a:tailEnd/>
          </a:ln>
        </p:spPr>
        <p:txBody>
          <a:bodyPr>
            <a:spAutoFit/>
          </a:bodyPr>
          <a:lstStyle/>
          <a:p>
            <a:pPr algn="ctr">
              <a:defRPr/>
            </a:pPr>
            <a:r>
              <a:rPr lang="en-US" sz="2400" b="1" dirty="0">
                <a:solidFill>
                  <a:srgbClr val="FF0000"/>
                </a:solidFill>
                <a:latin typeface="+mj-lt"/>
              </a:rPr>
              <a:t>Reflected ray’s</a:t>
            </a:r>
            <a:r>
              <a:rPr lang="en-US" sz="2400" b="1" dirty="0">
                <a:latin typeface="+mj-lt"/>
              </a:rPr>
              <a:t> </a:t>
            </a:r>
            <a:r>
              <a:rPr lang="en-US" sz="2400" dirty="0">
                <a:latin typeface="+mj-lt"/>
              </a:rPr>
              <a:t>properties depend on the indices of refraction for the two materials</a:t>
            </a:r>
          </a:p>
        </p:txBody>
      </p:sp>
      <p:sp>
        <p:nvSpPr>
          <p:cNvPr id="8" name="Slide Number Placeholder 7"/>
          <p:cNvSpPr>
            <a:spLocks noGrp="1"/>
          </p:cNvSpPr>
          <p:nvPr>
            <p:ph type="sldNum" sz="quarter" idx="12"/>
          </p:nvPr>
        </p:nvSpPr>
        <p:spPr/>
        <p:txBody>
          <a:bodyPr/>
          <a:lstStyle/>
          <a:p>
            <a:pPr>
              <a:defRPr/>
            </a:pPr>
            <a:fld id="{5BF2D508-656D-4F69-A824-2C1284F3A407}" type="slidenum">
              <a:rPr lang="en-US" smtClean="0"/>
              <a:pPr>
                <a:defRPr/>
              </a:pPr>
              <a:t>45</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extLst mod="1"/>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039939"/>
            <a:ext cx="6877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p:cNvSpPr>
            <a:spLocks noGrp="1"/>
          </p:cNvSpPr>
          <p:nvPr>
            <p:ph type="title"/>
          </p:nvPr>
        </p:nvSpPr>
        <p:spPr/>
        <p:txBody>
          <a:bodyPr/>
          <a:lstStyle/>
          <a:p>
            <a:r>
              <a:rPr lang="en-US">
                <a:latin typeface="Arial" charset="0"/>
                <a:cs typeface="Arial" charset="0"/>
              </a:rPr>
              <a:t>Reflected Light</a:t>
            </a:r>
          </a:p>
        </p:txBody>
      </p:sp>
      <p:sp>
        <p:nvSpPr>
          <p:cNvPr id="4" name="TextBox 3"/>
          <p:cNvSpPr txBox="1"/>
          <p:nvPr/>
        </p:nvSpPr>
        <p:spPr bwMode="auto">
          <a:xfrm>
            <a:off x="2286000" y="1143001"/>
            <a:ext cx="7848600" cy="830263"/>
          </a:xfrm>
          <a:prstGeom prst="rect">
            <a:avLst/>
          </a:prstGeom>
          <a:noFill/>
          <a:ln w="9525">
            <a:noFill/>
            <a:miter lim="800000"/>
            <a:headEnd/>
            <a:tailEnd/>
          </a:ln>
        </p:spPr>
        <p:txBody>
          <a:bodyPr>
            <a:spAutoFit/>
          </a:bodyPr>
          <a:lstStyle/>
          <a:p>
            <a:pPr algn="ctr">
              <a:defRPr/>
            </a:pPr>
            <a:r>
              <a:rPr lang="en-US" sz="2400" dirty="0">
                <a:latin typeface="+mj-lt"/>
              </a:rPr>
              <a:t>When light moves into a medium with a </a:t>
            </a:r>
            <a:r>
              <a:rPr lang="en-US" sz="2400" b="1" dirty="0">
                <a:solidFill>
                  <a:srgbClr val="FF0000"/>
                </a:solidFill>
                <a:latin typeface="+mj-lt"/>
              </a:rPr>
              <a:t>lower </a:t>
            </a:r>
            <a:r>
              <a:rPr lang="en-US" sz="2400" dirty="0">
                <a:latin typeface="+mj-lt"/>
              </a:rPr>
              <a:t>index of refraction</a:t>
            </a:r>
          </a:p>
        </p:txBody>
      </p:sp>
      <p:pic>
        <p:nvPicPr>
          <p:cNvPr id="15384"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39939"/>
            <a:ext cx="6877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039939"/>
            <a:ext cx="6877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bwMode="auto">
          <a:xfrm>
            <a:off x="6858000" y="4800601"/>
            <a:ext cx="3810000" cy="830263"/>
          </a:xfrm>
          <a:prstGeom prst="rect">
            <a:avLst/>
          </a:prstGeom>
          <a:noFill/>
          <a:ln w="9525">
            <a:noFill/>
            <a:miter lim="800000"/>
            <a:headEnd/>
            <a:tailEnd/>
          </a:ln>
        </p:spPr>
        <p:txBody>
          <a:bodyPr>
            <a:spAutoFit/>
          </a:bodyPr>
          <a:lstStyle/>
          <a:p>
            <a:pPr algn="ctr">
              <a:defRPr/>
            </a:pPr>
            <a:r>
              <a:rPr lang="en-US" sz="2400" dirty="0">
                <a:latin typeface="+mj-lt"/>
              </a:rPr>
              <a:t>Transmitted wave has </a:t>
            </a:r>
            <a:r>
              <a:rPr lang="en-US" sz="2400" b="1" dirty="0">
                <a:solidFill>
                  <a:srgbClr val="FF0000"/>
                </a:solidFill>
                <a:latin typeface="+mj-lt"/>
              </a:rPr>
              <a:t>longer</a:t>
            </a:r>
            <a:r>
              <a:rPr lang="en-US" sz="2400" dirty="0">
                <a:latin typeface="+mj-lt"/>
              </a:rPr>
              <a:t> wavelength</a:t>
            </a:r>
          </a:p>
        </p:txBody>
      </p:sp>
      <p:sp>
        <p:nvSpPr>
          <p:cNvPr id="29" name="TextBox 28"/>
          <p:cNvSpPr txBox="1"/>
          <p:nvPr/>
        </p:nvSpPr>
        <p:spPr bwMode="auto">
          <a:xfrm>
            <a:off x="1524000" y="4648201"/>
            <a:ext cx="4267200" cy="830263"/>
          </a:xfrm>
          <a:prstGeom prst="rect">
            <a:avLst/>
          </a:prstGeom>
          <a:noFill/>
          <a:ln w="9525">
            <a:noFill/>
            <a:miter lim="800000"/>
            <a:headEnd/>
            <a:tailEnd/>
          </a:ln>
        </p:spPr>
        <p:txBody>
          <a:bodyPr>
            <a:spAutoFit/>
          </a:bodyPr>
          <a:lstStyle/>
          <a:p>
            <a:pPr algn="ctr">
              <a:defRPr/>
            </a:pPr>
            <a:r>
              <a:rPr lang="en-US" sz="2400" dirty="0">
                <a:latin typeface="+mj-lt"/>
              </a:rPr>
              <a:t>Reflected wave looks like </a:t>
            </a:r>
            <a:r>
              <a:rPr lang="en-US" sz="2400" b="1" dirty="0">
                <a:solidFill>
                  <a:srgbClr val="FF0000"/>
                </a:solidFill>
                <a:latin typeface="+mj-lt"/>
              </a:rPr>
              <a:t>mirror image </a:t>
            </a:r>
            <a:r>
              <a:rPr lang="en-US" sz="2400" dirty="0">
                <a:latin typeface="+mj-lt"/>
              </a:rPr>
              <a:t>of transmitted</a:t>
            </a:r>
          </a:p>
        </p:txBody>
      </p:sp>
      <p:sp>
        <p:nvSpPr>
          <p:cNvPr id="30" name="TextBox 29"/>
          <p:cNvSpPr txBox="1"/>
          <p:nvPr/>
        </p:nvSpPr>
        <p:spPr bwMode="auto">
          <a:xfrm>
            <a:off x="1676400" y="6307931"/>
            <a:ext cx="5029200" cy="461963"/>
          </a:xfrm>
          <a:prstGeom prst="rect">
            <a:avLst/>
          </a:prstGeom>
          <a:noFill/>
          <a:ln w="9525">
            <a:noFill/>
            <a:miter lim="800000"/>
            <a:headEnd/>
            <a:tailEnd/>
          </a:ln>
        </p:spPr>
        <p:txBody>
          <a:bodyPr>
            <a:spAutoFit/>
          </a:bodyPr>
          <a:lstStyle/>
          <a:p>
            <a:pPr algn="ctr">
              <a:defRPr/>
            </a:pPr>
            <a:r>
              <a:rPr lang="en-US" sz="2400" dirty="0">
                <a:latin typeface="+mj-lt"/>
              </a:rPr>
              <a:t>Said to have “</a:t>
            </a:r>
            <a:r>
              <a:rPr lang="en-US" sz="2400" b="1" dirty="0">
                <a:solidFill>
                  <a:srgbClr val="FF0000"/>
                </a:solidFill>
                <a:latin typeface="+mj-lt"/>
              </a:rPr>
              <a:t>no phase change</a:t>
            </a:r>
            <a:r>
              <a:rPr lang="en-US" sz="2400" dirty="0">
                <a:latin typeface="+mj-lt"/>
              </a:rPr>
              <a:t>”</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46</a:t>
            </a:fld>
            <a:endParaRPr lang="en-US"/>
          </a:p>
        </p:txBody>
      </p:sp>
      <p:sp>
        <p:nvSpPr>
          <p:cNvPr id="55301" name="TextBox 6"/>
          <p:cNvSpPr txBox="1">
            <a:spLocks noChangeArrowheads="1"/>
          </p:cNvSpPr>
          <p:nvPr/>
        </p:nvSpPr>
        <p:spPr bwMode="auto">
          <a:xfrm>
            <a:off x="2971800" y="1981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1</a:t>
            </a:r>
            <a:endParaRPr lang="en-US" sz="2400" b="1" i="1" baseline="-25000" dirty="0">
              <a:latin typeface="Times New Roman" pitchFamily="18" charset="0"/>
              <a:cs typeface="Times New Roman" pitchFamily="18" charset="0"/>
            </a:endParaRPr>
          </a:p>
        </p:txBody>
      </p:sp>
      <p:sp>
        <p:nvSpPr>
          <p:cNvPr id="55302" name="TextBox 7"/>
          <p:cNvSpPr txBox="1">
            <a:spLocks noChangeArrowheads="1"/>
          </p:cNvSpPr>
          <p:nvPr/>
        </p:nvSpPr>
        <p:spPr bwMode="auto">
          <a:xfrm>
            <a:off x="6324600" y="19812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2</a:t>
            </a:r>
            <a:r>
              <a:rPr lang="en-US" sz="2400" b="1" dirty="0">
                <a:latin typeface="Times New Roman" pitchFamily="18" charset="0"/>
                <a:cs typeface="Times New Roman" pitchFamily="18" charset="0"/>
              </a:rPr>
              <a:t> &lt; </a:t>
            </a:r>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1</a:t>
            </a:r>
            <a:endParaRPr lang="en-US" sz="2400" b="1" i="1" baseline="-25000" dirty="0">
              <a:latin typeface="Times New Roman" pitchFamily="18" charset="0"/>
              <a:cs typeface="Times New Roman" pitchFamily="18" charset="0"/>
            </a:endParaRPr>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extLst mod="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ChangeAspect="1"/>
          </p:cNvGraphicFramePr>
          <p:nvPr>
            <p:extLst>
              <p:ext uri="{D42A27DB-BD31-4B8C-83A1-F6EECF244321}">
                <p14:modId xmlns:p14="http://schemas.microsoft.com/office/powerpoint/2010/main" val="1125552520"/>
              </p:ext>
            </p:extLst>
          </p:nvPr>
        </p:nvGraphicFramePr>
        <p:xfrm>
          <a:off x="1524000" y="6858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bwMode="auto">
          <a:xfrm>
            <a:off x="3200400" y="1"/>
            <a:ext cx="5791200" cy="584775"/>
          </a:xfrm>
          <a:prstGeom prst="rect">
            <a:avLst/>
          </a:prstGeom>
          <a:noFill/>
          <a:ln w="9525">
            <a:noFill/>
            <a:miter lim="800000"/>
            <a:headEnd/>
            <a:tailEnd/>
          </a:ln>
        </p:spPr>
        <p:txBody>
          <a:bodyPr wrap="square" rtlCol="0">
            <a:spAutoFit/>
          </a:bodyPr>
          <a:lstStyle/>
          <a:p>
            <a:pPr algn="ctr"/>
            <a:r>
              <a:rPr lang="en-US" sz="3200" dirty="0">
                <a:latin typeface="+mj-lt"/>
              </a:rPr>
              <a:t>No Phase Shift</a:t>
            </a:r>
          </a:p>
        </p:txBody>
      </p:sp>
      <p:sp>
        <p:nvSpPr>
          <p:cNvPr id="3" name="Slide Number Placeholder 2"/>
          <p:cNvSpPr>
            <a:spLocks noGrp="1"/>
          </p:cNvSpPr>
          <p:nvPr>
            <p:ph type="sldNum" sz="quarter" idx="12"/>
          </p:nvPr>
        </p:nvSpPr>
        <p:spPr/>
        <p:txBody>
          <a:bodyPr/>
          <a:lstStyle/>
          <a:p>
            <a:pPr>
              <a:defRPr/>
            </a:pPr>
            <a:fld id="{C4352B7E-E502-419F-8635-42BBB54BD2AA}" type="slidenum">
              <a:rPr lang="en-US" smtClean="0"/>
              <a:pPr>
                <a:defRPr/>
              </a:pPr>
              <a:t>47</a:t>
            </a:fld>
            <a:endParaRPr lang="en-US"/>
          </a:p>
        </p:txBody>
      </p:sp>
    </p:spTree>
    <p:extLst>
      <p:ext uri="{BB962C8B-B14F-4D97-AF65-F5344CB8AC3E}">
        <p14:creationId xmlns:p14="http://schemas.microsoft.com/office/powerpoint/2010/main" val="1983565214"/>
      </p:ext>
    </p:extLst>
  </p:cSld>
  <p:clrMapOvr>
    <a:masterClrMapping/>
  </p:clrMapOvr>
  <p:transition spd="slow">
    <p:push dir="u"/>
  </p:transition>
  <p:extLst mod="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76200"/>
            <a:ext cx="10972800" cy="914400"/>
          </a:xfrm>
        </p:spPr>
        <p:txBody>
          <a:bodyPr/>
          <a:lstStyle/>
          <a:p>
            <a:r>
              <a:rPr lang="en-US" dirty="0">
                <a:latin typeface="Arial" charset="0"/>
                <a:cs typeface="Arial" charset="0"/>
              </a:rPr>
              <a:t>Reflected Light</a:t>
            </a:r>
          </a:p>
        </p:txBody>
      </p:sp>
      <p:pic>
        <p:nvPicPr>
          <p:cNvPr id="5632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1887538"/>
            <a:ext cx="6877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1887538"/>
            <a:ext cx="6877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7475" y="1905000"/>
            <a:ext cx="68770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2286000" y="990600"/>
            <a:ext cx="7848600" cy="830263"/>
          </a:xfrm>
          <a:prstGeom prst="rect">
            <a:avLst/>
          </a:prstGeom>
          <a:noFill/>
          <a:ln w="9525">
            <a:noFill/>
            <a:miter lim="800000"/>
            <a:headEnd/>
            <a:tailEnd/>
          </a:ln>
        </p:spPr>
        <p:txBody>
          <a:bodyPr>
            <a:spAutoFit/>
          </a:bodyPr>
          <a:lstStyle/>
          <a:p>
            <a:pPr algn="ctr">
              <a:defRPr/>
            </a:pPr>
            <a:r>
              <a:rPr lang="en-US" sz="2400" dirty="0">
                <a:latin typeface="+mj-lt"/>
              </a:rPr>
              <a:t>When light moves into a medium with a </a:t>
            </a:r>
            <a:r>
              <a:rPr lang="en-US" sz="2400" b="1" dirty="0">
                <a:solidFill>
                  <a:srgbClr val="FF0000"/>
                </a:solidFill>
                <a:latin typeface="+mj-lt"/>
              </a:rPr>
              <a:t>higher </a:t>
            </a:r>
            <a:r>
              <a:rPr lang="en-US" sz="2400" dirty="0">
                <a:latin typeface="+mj-lt"/>
              </a:rPr>
              <a:t>index of refraction</a:t>
            </a:r>
          </a:p>
        </p:txBody>
      </p:sp>
      <p:sp>
        <p:nvSpPr>
          <p:cNvPr id="56328" name="TextBox 6"/>
          <p:cNvSpPr txBox="1">
            <a:spLocks noChangeArrowheads="1"/>
          </p:cNvSpPr>
          <p:nvPr/>
        </p:nvSpPr>
        <p:spPr bwMode="auto">
          <a:xfrm>
            <a:off x="2971800" y="1820862"/>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1</a:t>
            </a:r>
            <a:endParaRPr lang="en-US" sz="2400" b="1" i="1" baseline="-25000" dirty="0">
              <a:latin typeface="Times New Roman" pitchFamily="18" charset="0"/>
              <a:cs typeface="Times New Roman" pitchFamily="18" charset="0"/>
            </a:endParaRPr>
          </a:p>
        </p:txBody>
      </p:sp>
      <p:sp>
        <p:nvSpPr>
          <p:cNvPr id="56329" name="TextBox 7"/>
          <p:cNvSpPr txBox="1">
            <a:spLocks noChangeArrowheads="1"/>
          </p:cNvSpPr>
          <p:nvPr/>
        </p:nvSpPr>
        <p:spPr bwMode="auto">
          <a:xfrm>
            <a:off x="6358719" y="18161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2</a:t>
            </a:r>
            <a:r>
              <a:rPr lang="en-US" sz="2400" b="1" dirty="0">
                <a:latin typeface="Times New Roman" pitchFamily="18" charset="0"/>
                <a:cs typeface="Times New Roman" pitchFamily="18" charset="0"/>
              </a:rPr>
              <a:t> &gt; </a:t>
            </a:r>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1</a:t>
            </a:r>
            <a:endParaRPr lang="en-US" sz="2400" b="1" i="1" baseline="-25000" dirty="0">
              <a:latin typeface="Times New Roman" pitchFamily="18" charset="0"/>
              <a:cs typeface="Times New Roman" pitchFamily="18" charset="0"/>
            </a:endParaRPr>
          </a:p>
        </p:txBody>
      </p:sp>
      <p:sp>
        <p:nvSpPr>
          <p:cNvPr id="22" name="TextBox 21"/>
          <p:cNvSpPr txBox="1"/>
          <p:nvPr/>
        </p:nvSpPr>
        <p:spPr bwMode="auto">
          <a:xfrm>
            <a:off x="6858000" y="4648200"/>
            <a:ext cx="3810000" cy="830263"/>
          </a:xfrm>
          <a:prstGeom prst="rect">
            <a:avLst/>
          </a:prstGeom>
          <a:noFill/>
          <a:ln w="9525">
            <a:noFill/>
            <a:miter lim="800000"/>
            <a:headEnd/>
            <a:tailEnd/>
          </a:ln>
        </p:spPr>
        <p:txBody>
          <a:bodyPr>
            <a:spAutoFit/>
          </a:bodyPr>
          <a:lstStyle/>
          <a:p>
            <a:pPr algn="ctr">
              <a:defRPr/>
            </a:pPr>
            <a:r>
              <a:rPr lang="en-US" sz="2400" dirty="0">
                <a:latin typeface="+mj-lt"/>
              </a:rPr>
              <a:t>Transmitted wave has </a:t>
            </a:r>
            <a:r>
              <a:rPr lang="en-US" sz="2400" b="1" dirty="0">
                <a:solidFill>
                  <a:srgbClr val="FF0000"/>
                </a:solidFill>
                <a:latin typeface="+mj-lt"/>
              </a:rPr>
              <a:t>shorter </a:t>
            </a:r>
            <a:r>
              <a:rPr lang="en-US" sz="2400" dirty="0">
                <a:latin typeface="+mj-lt"/>
              </a:rPr>
              <a:t>wavelength</a:t>
            </a:r>
          </a:p>
        </p:txBody>
      </p:sp>
      <p:sp>
        <p:nvSpPr>
          <p:cNvPr id="29" name="TextBox 28"/>
          <p:cNvSpPr txBox="1"/>
          <p:nvPr/>
        </p:nvSpPr>
        <p:spPr bwMode="auto">
          <a:xfrm>
            <a:off x="1524000" y="4495800"/>
            <a:ext cx="5029200" cy="830263"/>
          </a:xfrm>
          <a:prstGeom prst="rect">
            <a:avLst/>
          </a:prstGeom>
          <a:noFill/>
          <a:ln w="9525">
            <a:noFill/>
            <a:miter lim="800000"/>
            <a:headEnd/>
            <a:tailEnd/>
          </a:ln>
        </p:spPr>
        <p:txBody>
          <a:bodyPr>
            <a:spAutoFit/>
          </a:bodyPr>
          <a:lstStyle/>
          <a:p>
            <a:pPr algn="ctr">
              <a:defRPr/>
            </a:pPr>
            <a:r>
              <a:rPr lang="en-US" sz="2400" dirty="0">
                <a:latin typeface="+mj-lt"/>
              </a:rPr>
              <a:t>Reflected wave looks like a </a:t>
            </a:r>
            <a:r>
              <a:rPr lang="en-US" sz="2400" b="1" dirty="0">
                <a:solidFill>
                  <a:srgbClr val="FF0000"/>
                </a:solidFill>
                <a:latin typeface="+mj-lt"/>
              </a:rPr>
              <a:t>shifted mirror image </a:t>
            </a:r>
            <a:r>
              <a:rPr lang="en-US" sz="2400" dirty="0">
                <a:latin typeface="+mj-lt"/>
              </a:rPr>
              <a:t>of transmitted</a:t>
            </a:r>
          </a:p>
        </p:txBody>
      </p:sp>
      <p:sp>
        <p:nvSpPr>
          <p:cNvPr id="30" name="TextBox 29"/>
          <p:cNvSpPr txBox="1"/>
          <p:nvPr/>
        </p:nvSpPr>
        <p:spPr bwMode="auto">
          <a:xfrm>
            <a:off x="1524000" y="6096001"/>
            <a:ext cx="8763000" cy="830997"/>
          </a:xfrm>
          <a:prstGeom prst="rect">
            <a:avLst/>
          </a:prstGeom>
          <a:noFill/>
          <a:ln w="9525">
            <a:noFill/>
            <a:miter lim="800000"/>
            <a:headEnd/>
            <a:tailEnd/>
          </a:ln>
        </p:spPr>
        <p:txBody>
          <a:bodyPr wrap="square">
            <a:spAutoFit/>
          </a:bodyPr>
          <a:lstStyle/>
          <a:p>
            <a:pPr algn="ctr">
              <a:defRPr/>
            </a:pPr>
            <a:r>
              <a:rPr lang="en-US" sz="2400" dirty="0">
                <a:latin typeface="+mj-lt"/>
              </a:rPr>
              <a:t>Has a “</a:t>
            </a:r>
            <a:r>
              <a:rPr lang="en-US" sz="2400" b="1" dirty="0">
                <a:solidFill>
                  <a:srgbClr val="FF0000"/>
                </a:solidFill>
                <a:latin typeface="+mj-lt"/>
              </a:rPr>
              <a:t>phase change</a:t>
            </a:r>
            <a:r>
              <a:rPr lang="en-US" sz="2400" dirty="0">
                <a:latin typeface="+mj-lt"/>
              </a:rPr>
              <a:t>” of </a:t>
            </a:r>
            <a:r>
              <a:rPr lang="en-US" sz="2400" b="1" i="1" dirty="0">
                <a:solidFill>
                  <a:srgbClr val="FF0000"/>
                </a:solidFill>
                <a:latin typeface="Symbol" pitchFamily="18" charset="2"/>
              </a:rPr>
              <a:t>l</a:t>
            </a:r>
            <a:r>
              <a:rPr lang="en-US" sz="2400" b="1" baseline="-25000" dirty="0">
                <a:solidFill>
                  <a:srgbClr val="FF0000"/>
                </a:solidFill>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 2</a:t>
            </a:r>
          </a:p>
          <a:p>
            <a:pPr algn="ctr">
              <a:defRPr/>
            </a:pPr>
            <a:r>
              <a:rPr lang="en-US" sz="2400" b="1" dirty="0">
                <a:solidFill>
                  <a:srgbClr val="FF0000"/>
                </a:solidFill>
                <a:latin typeface="Times New Roman" pitchFamily="18" charset="0"/>
                <a:cs typeface="Times New Roman" pitchFamily="18" charset="0"/>
              </a:rPr>
              <a:t> </a:t>
            </a:r>
            <a:r>
              <a:rPr lang="en-US" sz="2400" dirty="0">
                <a:solidFill>
                  <a:schemeClr val="bg1">
                    <a:lumMod val="50000"/>
                  </a:schemeClr>
                </a:solidFill>
                <a:latin typeface="Times New Roman" pitchFamily="18" charset="0"/>
                <a:cs typeface="Times New Roman" pitchFamily="18" charset="0"/>
              </a:rPr>
              <a:t>(i.e. phase shift changes the path difference by half-wavelength) </a:t>
            </a:r>
            <a:endParaRPr lang="en-US" sz="2400" b="1" dirty="0">
              <a:solidFill>
                <a:srgbClr val="FF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48</a:t>
            </a:fld>
            <a:endParaRPr lang="en-US"/>
          </a:p>
        </p:txBody>
      </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4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extLst mod="1"/>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317763163"/>
              </p:ext>
            </p:extLst>
          </p:nvPr>
        </p:nvGraphicFramePr>
        <p:xfrm>
          <a:off x="1524000" y="6858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bwMode="auto">
          <a:xfrm>
            <a:off x="3200400" y="1"/>
            <a:ext cx="5791200" cy="584775"/>
          </a:xfrm>
          <a:prstGeom prst="rect">
            <a:avLst/>
          </a:prstGeom>
          <a:noFill/>
          <a:ln w="9525">
            <a:noFill/>
            <a:miter lim="800000"/>
            <a:headEnd/>
            <a:tailEnd/>
          </a:ln>
        </p:spPr>
        <p:txBody>
          <a:bodyPr wrap="square" rtlCol="0">
            <a:spAutoFit/>
          </a:bodyPr>
          <a:lstStyle/>
          <a:p>
            <a:pPr algn="ctr"/>
            <a:r>
              <a:rPr lang="en-US" sz="3200" dirty="0">
                <a:latin typeface="+mj-lt"/>
              </a:rPr>
              <a:t>Phase Shift</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49</a:t>
            </a:fld>
            <a:endParaRPr lang="en-US"/>
          </a:p>
        </p:txBody>
      </p:sp>
    </p:spTree>
    <p:extLst>
      <p:ext uri="{BB962C8B-B14F-4D97-AF65-F5344CB8AC3E}">
        <p14:creationId xmlns:p14="http://schemas.microsoft.com/office/powerpoint/2010/main" val="670215417"/>
      </p:ext>
    </p:extLst>
  </p:cSld>
  <p:clrMapOvr>
    <a:masterClrMapping/>
  </p:clrMapOvr>
  <p:transition spd="slow">
    <p:push dir="u"/>
  </p:transition>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5646738" y="-1588"/>
          <a:ext cx="5021262" cy="1449388"/>
        </p:xfrm>
        <a:graphic>
          <a:graphicData uri="http://schemas.openxmlformats.org/presentationml/2006/ole">
            <mc:AlternateContent xmlns:mc="http://schemas.openxmlformats.org/markup-compatibility/2006">
              <mc:Choice xmlns:v="urn:schemas-microsoft-com:vml" Requires="v">
                <p:oleObj spid="_x0000_s1186" name="Graph" r:id="rId5" imgW="3066288" imgH="2549347" progId="Origin50.Graph">
                  <p:embed/>
                </p:oleObj>
              </mc:Choice>
              <mc:Fallback>
                <p:oleObj name="Graph" r:id="rId5" imgW="3066288" imgH="2549347" progId="Origin50.Graph">
                  <p:embed/>
                  <p:pic>
                    <p:nvPicPr>
                      <p:cNvPr id="51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738" y="-1588"/>
                        <a:ext cx="5021262"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itle 1"/>
          <p:cNvSpPr>
            <a:spLocks noGrp="1"/>
          </p:cNvSpPr>
          <p:nvPr>
            <p:ph type="title" idx="4294967295"/>
          </p:nvPr>
        </p:nvSpPr>
        <p:spPr>
          <a:xfrm>
            <a:off x="1524000" y="76200"/>
            <a:ext cx="3632200" cy="1981200"/>
          </a:xfrm>
        </p:spPr>
        <p:txBody>
          <a:bodyPr/>
          <a:lstStyle/>
          <a:p>
            <a:r>
              <a:rPr lang="en-US" dirty="0">
                <a:latin typeface="Arial" charset="0"/>
                <a:cs typeface="Arial" charset="0"/>
              </a:rPr>
              <a:t>Wave</a:t>
            </a:r>
            <a:br>
              <a:rPr lang="en-US" dirty="0">
                <a:latin typeface="Arial" charset="0"/>
                <a:cs typeface="Arial" charset="0"/>
              </a:rPr>
            </a:br>
            <a:r>
              <a:rPr lang="en-US" dirty="0">
                <a:latin typeface="Arial" charset="0"/>
                <a:cs typeface="Arial" charset="0"/>
              </a:rPr>
              <a:t>Superposition</a:t>
            </a:r>
          </a:p>
        </p:txBody>
      </p:sp>
      <p:sp>
        <p:nvSpPr>
          <p:cNvPr id="5" name="TextBox 4"/>
          <p:cNvSpPr txBox="1"/>
          <p:nvPr/>
        </p:nvSpPr>
        <p:spPr bwMode="auto">
          <a:xfrm>
            <a:off x="1524001" y="2309814"/>
            <a:ext cx="2873375" cy="3786187"/>
          </a:xfrm>
          <a:prstGeom prst="rect">
            <a:avLst/>
          </a:prstGeom>
          <a:noFill/>
          <a:ln w="9525">
            <a:noFill/>
            <a:miter lim="800000"/>
            <a:headEnd/>
            <a:tailEnd/>
          </a:ln>
        </p:spPr>
        <p:txBody>
          <a:bodyPr>
            <a:spAutoFit/>
          </a:bodyPr>
          <a:lstStyle/>
          <a:p>
            <a:pPr algn="ctr">
              <a:defRPr/>
            </a:pPr>
            <a:r>
              <a:rPr lang="en-US" sz="2400" dirty="0">
                <a:latin typeface="+mj-lt"/>
              </a:rPr>
              <a:t>When waves try to be in the same place at the same time, at any point, the actual observed wave is found by adding the displacement the point would have from each wave</a:t>
            </a:r>
          </a:p>
        </p:txBody>
      </p:sp>
      <p:cxnSp>
        <p:nvCxnSpPr>
          <p:cNvPr id="12" name="Straight Arrow Connector 11"/>
          <p:cNvCxnSpPr/>
          <p:nvPr/>
        </p:nvCxnSpPr>
        <p:spPr>
          <a:xfrm>
            <a:off x="7192964" y="874714"/>
            <a:ext cx="70643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72464" y="504825"/>
            <a:ext cx="706437" cy="1588"/>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 name="Group 20"/>
          <p:cNvGrpSpPr>
            <a:grpSpLocks/>
          </p:cNvGrpSpPr>
          <p:nvPr/>
        </p:nvGrpSpPr>
        <p:grpSpPr bwMode="auto">
          <a:xfrm>
            <a:off x="5646738" y="1370014"/>
            <a:ext cx="5021262" cy="1373187"/>
            <a:chOff x="2597" y="863"/>
            <a:chExt cx="3163" cy="865"/>
          </a:xfrm>
        </p:grpSpPr>
        <p:graphicFrame>
          <p:nvGraphicFramePr>
            <p:cNvPr id="5140" name="Object 3"/>
            <p:cNvGraphicFramePr>
              <a:graphicFrameLocks noChangeAspect="1"/>
            </p:cNvGraphicFramePr>
            <p:nvPr/>
          </p:nvGraphicFramePr>
          <p:xfrm>
            <a:off x="2597" y="863"/>
            <a:ext cx="3163" cy="865"/>
          </p:xfrm>
          <a:graphic>
            <a:graphicData uri="http://schemas.openxmlformats.org/presentationml/2006/ole">
              <mc:AlternateContent xmlns:mc="http://schemas.openxmlformats.org/markup-compatibility/2006">
                <mc:Choice xmlns:v="urn:schemas-microsoft-com:vml" Requires="v">
                  <p:oleObj spid="_x0000_s1187" name="Graph" r:id="rId7" imgW="3066288" imgH="2549347" progId="Origin50.Graph">
                    <p:embed/>
                  </p:oleObj>
                </mc:Choice>
                <mc:Fallback>
                  <p:oleObj name="Graph" r:id="rId7" imgW="3066288" imgH="2549347" progId="Origin50.Graph">
                    <p:embed/>
                    <p:pic>
                      <p:nvPicPr>
                        <p:cNvPr id="514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7" y="863"/>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Arrow Connector 12"/>
            <p:cNvCxnSpPr/>
            <p:nvPr/>
          </p:nvCxnSpPr>
          <p:spPr>
            <a:xfrm>
              <a:off x="4079" y="1415"/>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45" y="1181"/>
              <a:ext cx="445"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3" name="Group 21"/>
          <p:cNvGrpSpPr>
            <a:grpSpLocks/>
          </p:cNvGrpSpPr>
          <p:nvPr/>
        </p:nvGrpSpPr>
        <p:grpSpPr bwMode="auto">
          <a:xfrm>
            <a:off x="5646738" y="2741614"/>
            <a:ext cx="5021262" cy="1373187"/>
            <a:chOff x="2597" y="1727"/>
            <a:chExt cx="3163" cy="865"/>
          </a:xfrm>
        </p:grpSpPr>
        <p:graphicFrame>
          <p:nvGraphicFramePr>
            <p:cNvPr id="5137" name="Object 4"/>
            <p:cNvGraphicFramePr>
              <a:graphicFrameLocks noChangeAspect="1"/>
            </p:cNvGraphicFramePr>
            <p:nvPr/>
          </p:nvGraphicFramePr>
          <p:xfrm>
            <a:off x="2597" y="1727"/>
            <a:ext cx="3163" cy="865"/>
          </p:xfrm>
          <a:graphic>
            <a:graphicData uri="http://schemas.openxmlformats.org/presentationml/2006/ole">
              <mc:AlternateContent xmlns:mc="http://schemas.openxmlformats.org/markup-compatibility/2006">
                <mc:Choice xmlns:v="urn:schemas-microsoft-com:vml" Requires="v">
                  <p:oleObj spid="_x0000_s1188" name="Graph" r:id="rId9" imgW="3066288" imgH="2549347" progId="Origin50.Graph">
                    <p:embed/>
                  </p:oleObj>
                </mc:Choice>
                <mc:Fallback>
                  <p:oleObj name="Graph" r:id="rId9" imgW="3066288" imgH="2549347" progId="Origin50.Graph">
                    <p:embed/>
                    <p:pic>
                      <p:nvPicPr>
                        <p:cNvPr id="5137"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7" y="1727"/>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Arrow Connector 13"/>
            <p:cNvCxnSpPr/>
            <p:nvPr/>
          </p:nvCxnSpPr>
          <p:spPr>
            <a:xfrm>
              <a:off x="4308" y="2278"/>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62" y="2045"/>
              <a:ext cx="444"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 name="Group 22"/>
          <p:cNvGrpSpPr>
            <a:grpSpLocks/>
          </p:cNvGrpSpPr>
          <p:nvPr/>
        </p:nvGrpSpPr>
        <p:grpSpPr bwMode="auto">
          <a:xfrm>
            <a:off x="5646738" y="4114800"/>
            <a:ext cx="5021262" cy="1373188"/>
            <a:chOff x="2597" y="2592"/>
            <a:chExt cx="3163" cy="865"/>
          </a:xfrm>
        </p:grpSpPr>
        <p:graphicFrame>
          <p:nvGraphicFramePr>
            <p:cNvPr id="5134" name="Object 7"/>
            <p:cNvGraphicFramePr>
              <a:graphicFrameLocks noChangeAspect="1"/>
            </p:cNvGraphicFramePr>
            <p:nvPr/>
          </p:nvGraphicFramePr>
          <p:xfrm>
            <a:off x="2597" y="2592"/>
            <a:ext cx="3163" cy="865"/>
          </p:xfrm>
          <a:graphic>
            <a:graphicData uri="http://schemas.openxmlformats.org/presentationml/2006/ole">
              <mc:AlternateContent xmlns:mc="http://schemas.openxmlformats.org/markup-compatibility/2006">
                <mc:Choice xmlns:v="urn:schemas-microsoft-com:vml" Requires="v">
                  <p:oleObj spid="_x0000_s1189" name="Graph" r:id="rId11" imgW="3066288" imgH="2549347" progId="Origin50.Graph">
                    <p:embed/>
                  </p:oleObj>
                </mc:Choice>
                <mc:Fallback>
                  <p:oleObj name="Graph" r:id="rId11" imgW="3066288" imgH="2549347" progId="Origin50.Graph">
                    <p:embed/>
                    <p:pic>
                      <p:nvPicPr>
                        <p:cNvPr id="5134"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7" y="2592"/>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Arrow Connector 14"/>
            <p:cNvCxnSpPr/>
            <p:nvPr/>
          </p:nvCxnSpPr>
          <p:spPr>
            <a:xfrm>
              <a:off x="4548" y="3141"/>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29" y="2908"/>
              <a:ext cx="444"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6" name="Group 23"/>
          <p:cNvGrpSpPr>
            <a:grpSpLocks/>
          </p:cNvGrpSpPr>
          <p:nvPr/>
        </p:nvGrpSpPr>
        <p:grpSpPr bwMode="auto">
          <a:xfrm>
            <a:off x="5646738" y="5486400"/>
            <a:ext cx="5021262" cy="1373188"/>
            <a:chOff x="2597" y="3456"/>
            <a:chExt cx="3163" cy="865"/>
          </a:xfrm>
        </p:grpSpPr>
        <p:graphicFrame>
          <p:nvGraphicFramePr>
            <p:cNvPr id="5131" name="Object 8"/>
            <p:cNvGraphicFramePr>
              <a:graphicFrameLocks noChangeAspect="1"/>
            </p:cNvGraphicFramePr>
            <p:nvPr/>
          </p:nvGraphicFramePr>
          <p:xfrm>
            <a:off x="2597" y="3456"/>
            <a:ext cx="3163" cy="865"/>
          </p:xfrm>
          <a:graphic>
            <a:graphicData uri="http://schemas.openxmlformats.org/presentationml/2006/ole">
              <mc:AlternateContent xmlns:mc="http://schemas.openxmlformats.org/markup-compatibility/2006">
                <mc:Choice xmlns:v="urn:schemas-microsoft-com:vml" Requires="v">
                  <p:oleObj spid="_x0000_s1190" name="Graph" r:id="rId13" imgW="3066288" imgH="2549347" progId="Origin50.Graph">
                    <p:embed/>
                  </p:oleObj>
                </mc:Choice>
                <mc:Fallback>
                  <p:oleObj name="Graph" r:id="rId13" imgW="3066288" imgH="2549347" progId="Origin50.Graph">
                    <p:embed/>
                    <p:pic>
                      <p:nvPicPr>
                        <p:cNvPr id="5131"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7" y="3456"/>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Arrow Connector 15"/>
            <p:cNvCxnSpPr/>
            <p:nvPr/>
          </p:nvCxnSpPr>
          <p:spPr>
            <a:xfrm>
              <a:off x="4729" y="4005"/>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12" y="3771"/>
              <a:ext cx="444"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12"/>
          </p:nvPr>
        </p:nvSpPr>
        <p:spPr/>
        <p:txBody>
          <a:bodyPr/>
          <a:lstStyle/>
          <a:p>
            <a:pPr>
              <a:defRPr/>
            </a:pPr>
            <a:fld id="{C4352B7E-E502-419F-8635-42BBB54BD2AA}" type="slidenum">
              <a:rPr lang="en-US" smtClean="0"/>
              <a:pPr>
                <a:defRPr/>
              </a:pPr>
              <a:t>5</a:t>
            </a:fld>
            <a:endParaRPr 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atin typeface="Arial" charset="0"/>
                <a:cs typeface="Arial" charset="0"/>
              </a:rPr>
              <a:t>Light behavior with Multiple Boundaries</a:t>
            </a:r>
          </a:p>
        </p:txBody>
      </p:sp>
      <p:sp>
        <p:nvSpPr>
          <p:cNvPr id="4" name="TextBox 3"/>
          <p:cNvSpPr txBox="1"/>
          <p:nvPr/>
        </p:nvSpPr>
        <p:spPr bwMode="auto">
          <a:xfrm>
            <a:off x="2209800" y="1600201"/>
            <a:ext cx="7696200" cy="461963"/>
          </a:xfrm>
          <a:prstGeom prst="rect">
            <a:avLst/>
          </a:prstGeom>
          <a:noFill/>
          <a:ln w="9525">
            <a:noFill/>
            <a:miter lim="800000"/>
            <a:headEnd/>
            <a:tailEnd/>
          </a:ln>
        </p:spPr>
        <p:txBody>
          <a:bodyPr>
            <a:spAutoFit/>
          </a:bodyPr>
          <a:lstStyle/>
          <a:p>
            <a:pPr algn="ctr">
              <a:defRPr/>
            </a:pPr>
            <a:r>
              <a:rPr lang="en-US" sz="2400" dirty="0">
                <a:latin typeface="+mj-lt"/>
              </a:rPr>
              <a:t>Light can reflect and refract off of each boundary</a:t>
            </a:r>
          </a:p>
        </p:txBody>
      </p:sp>
      <p:sp>
        <p:nvSpPr>
          <p:cNvPr id="5" name="TextBox 4"/>
          <p:cNvSpPr txBox="1"/>
          <p:nvPr/>
        </p:nvSpPr>
        <p:spPr bwMode="auto">
          <a:xfrm>
            <a:off x="2286000" y="2209801"/>
            <a:ext cx="7696200" cy="461963"/>
          </a:xfrm>
          <a:prstGeom prst="rect">
            <a:avLst/>
          </a:prstGeom>
          <a:noFill/>
          <a:ln w="9525">
            <a:noFill/>
            <a:miter lim="800000"/>
            <a:headEnd/>
            <a:tailEnd/>
          </a:ln>
        </p:spPr>
        <p:txBody>
          <a:bodyPr>
            <a:spAutoFit/>
          </a:bodyPr>
          <a:lstStyle/>
          <a:p>
            <a:pPr algn="ctr">
              <a:defRPr/>
            </a:pPr>
            <a:r>
              <a:rPr lang="en-US" sz="2400" dirty="0">
                <a:latin typeface="+mj-lt"/>
              </a:rPr>
              <a:t>Let’s consider three materials: </a:t>
            </a:r>
          </a:p>
        </p:txBody>
      </p:sp>
      <p:sp>
        <p:nvSpPr>
          <p:cNvPr id="6" name="Rectangle 5"/>
          <p:cNvSpPr/>
          <p:nvPr/>
        </p:nvSpPr>
        <p:spPr>
          <a:xfrm>
            <a:off x="1524000" y="2971800"/>
            <a:ext cx="3048000" cy="3886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572000" y="2971800"/>
            <a:ext cx="3048000" cy="388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620000" y="2971800"/>
            <a:ext cx="3048000" cy="3886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a:off x="2513014" y="3124200"/>
            <a:ext cx="2058987"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2513013" y="3962400"/>
            <a:ext cx="5103812" cy="838200"/>
            <a:chOff x="988541" y="3962400"/>
            <a:chExt cx="5104164" cy="838200"/>
          </a:xfrm>
        </p:grpSpPr>
        <p:cxnSp>
          <p:nvCxnSpPr>
            <p:cNvPr id="20" name="Straight Arrow Connector 19"/>
            <p:cNvCxnSpPr/>
            <p:nvPr/>
          </p:nvCxnSpPr>
          <p:spPr>
            <a:xfrm flipH="1">
              <a:off x="988541" y="3962400"/>
              <a:ext cx="2059129"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noChangeAspect="1"/>
            </p:cNvCxnSpPr>
            <p:nvPr/>
          </p:nvCxnSpPr>
          <p:spPr>
            <a:xfrm>
              <a:off x="3047670" y="3962400"/>
              <a:ext cx="3045035" cy="325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31"/>
          <p:cNvGrpSpPr>
            <a:grpSpLocks/>
          </p:cNvGrpSpPr>
          <p:nvPr/>
        </p:nvGrpSpPr>
        <p:grpSpPr bwMode="auto">
          <a:xfrm>
            <a:off x="4572001" y="4287838"/>
            <a:ext cx="6092825" cy="323850"/>
            <a:chOff x="3048000" y="4287364"/>
            <a:chExt cx="6092705" cy="324964"/>
          </a:xfrm>
        </p:grpSpPr>
        <p:cxnSp>
          <p:nvCxnSpPr>
            <p:cNvPr id="25" name="Straight Arrow Connector 24"/>
            <p:cNvCxnSpPr>
              <a:cxnSpLocks/>
            </p:cNvCxnSpPr>
            <p:nvPr/>
          </p:nvCxnSpPr>
          <p:spPr>
            <a:xfrm>
              <a:off x="6095940" y="4287364"/>
              <a:ext cx="3044765" cy="1624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noChangeAspect="1"/>
            </p:cNvCxnSpPr>
            <p:nvPr/>
          </p:nvCxnSpPr>
          <p:spPr>
            <a:xfrm flipH="1">
              <a:off x="3048000" y="4287364"/>
              <a:ext cx="3044765" cy="3249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flipH="1">
            <a:off x="2513014" y="4611688"/>
            <a:ext cx="2058987"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2438400" y="5710238"/>
            <a:ext cx="7315200" cy="461963"/>
          </a:xfrm>
          <a:prstGeom prst="rect">
            <a:avLst/>
          </a:prstGeom>
          <a:solidFill>
            <a:schemeClr val="bg1">
              <a:lumMod val="75000"/>
            </a:schemeClr>
          </a:solidFill>
          <a:ln w="9525">
            <a:solidFill>
              <a:schemeClr val="tx1"/>
            </a:solidFill>
            <a:miter lim="800000"/>
            <a:headEnd/>
            <a:tailEnd/>
          </a:ln>
        </p:spPr>
        <p:txBody>
          <a:bodyPr>
            <a:spAutoFit/>
          </a:bodyPr>
          <a:lstStyle/>
          <a:p>
            <a:pPr algn="ctr">
              <a:defRPr/>
            </a:pPr>
            <a:r>
              <a:rPr lang="en-US" sz="2400" dirty="0">
                <a:latin typeface="+mj-lt"/>
              </a:rPr>
              <a:t>Reflected waves can </a:t>
            </a:r>
            <a:r>
              <a:rPr lang="en-US" sz="2400" b="1" dirty="0">
                <a:solidFill>
                  <a:srgbClr val="FF0000"/>
                </a:solidFill>
                <a:latin typeface="+mj-lt"/>
              </a:rPr>
              <a:t>interfere </a:t>
            </a:r>
            <a:r>
              <a:rPr lang="en-US" sz="2400" dirty="0">
                <a:latin typeface="+mj-lt"/>
              </a:rPr>
              <a:t>with each other</a:t>
            </a:r>
          </a:p>
        </p:txBody>
      </p:sp>
      <p:grpSp>
        <p:nvGrpSpPr>
          <p:cNvPr id="7" name="Group 35"/>
          <p:cNvGrpSpPr>
            <a:grpSpLocks/>
          </p:cNvGrpSpPr>
          <p:nvPr/>
        </p:nvGrpSpPr>
        <p:grpSpPr bwMode="auto">
          <a:xfrm>
            <a:off x="2513014" y="3962400"/>
            <a:ext cx="2058987" cy="1487488"/>
            <a:chOff x="988541" y="3962400"/>
            <a:chExt cx="2059459" cy="1488128"/>
          </a:xfrm>
        </p:grpSpPr>
        <p:cxnSp>
          <p:nvCxnSpPr>
            <p:cNvPr id="34" name="Straight Arrow Connector 33"/>
            <p:cNvCxnSpPr/>
            <p:nvPr/>
          </p:nvCxnSpPr>
          <p:spPr>
            <a:xfrm flipH="1">
              <a:off x="988541" y="4611967"/>
              <a:ext cx="2059459" cy="83856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988541" y="3962400"/>
              <a:ext cx="2059459" cy="83856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pPr>
              <a:defRPr/>
            </a:pPr>
            <a:fld id="{5BF2D508-656D-4F69-A824-2C1284F3A407}" type="slidenum">
              <a:rPr lang="en-US" smtClean="0"/>
              <a:pPr>
                <a:defRPr/>
              </a:pPr>
              <a:t>50</a:t>
            </a:fld>
            <a:endParaRPr lang="en-US"/>
          </a:p>
        </p:txBody>
      </p:sp>
      <mc:AlternateContent xmlns:mc="http://schemas.openxmlformats.org/markup-compatibility/2006" xmlns:a14="http://schemas.microsoft.com/office/drawing/2010/main">
        <mc:Choice Requires="a14">
          <p:sp>
            <p:nvSpPr>
              <p:cNvPr id="11" name="TextBox 10"/>
              <p:cNvSpPr txBox="1"/>
              <p:nvPr/>
            </p:nvSpPr>
            <p:spPr bwMode="auto">
              <a:xfrm>
                <a:off x="3161506" y="2964162"/>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𝑖</m:t>
                      </m:r>
                    </m:oMath>
                  </m:oMathPara>
                </a14:m>
                <a:endParaRPr lang="en-US" sz="2400" dirty="0">
                  <a:latin typeface="+mj-lt"/>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3161506" y="2964162"/>
                <a:ext cx="381000" cy="461665"/>
              </a:xfrm>
              <a:prstGeom prst="rect">
                <a:avLst/>
              </a:prstGeom>
              <a:blipFill>
                <a:blip r:embed="rId5"/>
                <a:stretch>
                  <a:fillRect l="-4839"/>
                </a:stretch>
              </a:blipFill>
              <a:ln w="9525">
                <a:noFill/>
                <a:miter lim="800000"/>
                <a:headEnd/>
                <a:tailEnd/>
              </a:ln>
            </p:spPr>
            <p:txBody>
              <a:bodyPr/>
              <a:lstStyle/>
              <a:p>
                <a:r>
                  <a:rPr lang="en-US">
                    <a:noFill/>
                  </a:rPr>
                  <a:t> </a:t>
                </a:r>
              </a:p>
            </p:txBody>
          </p:sp>
        </mc:Fallback>
      </mc:AlternateContent>
      <p:grpSp>
        <p:nvGrpSpPr>
          <p:cNvPr id="12" name="Group 11"/>
          <p:cNvGrpSpPr/>
          <p:nvPr/>
        </p:nvGrpSpPr>
        <p:grpSpPr>
          <a:xfrm>
            <a:off x="3063875" y="3638550"/>
            <a:ext cx="3070225" cy="748358"/>
            <a:chOff x="3063875" y="3638550"/>
            <a:chExt cx="3070225" cy="748358"/>
          </a:xfrm>
        </p:grpSpPr>
        <mc:AlternateContent xmlns:mc="http://schemas.openxmlformats.org/markup-compatibility/2006" xmlns:a14="http://schemas.microsoft.com/office/drawing/2010/main">
          <mc:Choice Requires="a14">
            <p:sp>
              <p:nvSpPr>
                <p:cNvPr id="22" name="TextBox 21"/>
                <p:cNvSpPr txBox="1"/>
                <p:nvPr/>
              </p:nvSpPr>
              <p:spPr bwMode="auto">
                <a:xfrm>
                  <a:off x="5753100" y="3638550"/>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𝑇</m:t>
                            </m:r>
                          </m:e>
                          <m:sub>
                            <m:r>
                              <a:rPr lang="en-US" sz="2400" b="0" i="1" dirty="0" smtClean="0">
                                <a:latin typeface="Cambria Math" panose="02040503050406030204" pitchFamily="18" charset="0"/>
                              </a:rPr>
                              <m:t>1</m:t>
                            </m:r>
                          </m:sub>
                        </m:sSub>
                      </m:oMath>
                    </m:oMathPara>
                  </a14:m>
                  <a:endParaRPr lang="en-US" sz="2400" dirty="0">
                    <a:latin typeface="+mj-lt"/>
                  </a:endParaRPr>
                </a:p>
              </p:txBody>
            </p:sp>
          </mc:Choice>
          <mc:Fallback xmlns="">
            <p:sp>
              <p:nvSpPr>
                <p:cNvPr id="22" name="TextBox 21"/>
                <p:cNvSpPr txBox="1">
                  <a:spLocks noRot="1" noChangeAspect="1" noMove="1" noResize="1" noEditPoints="1" noAdjustHandles="1" noChangeArrowheads="1" noChangeShapeType="1" noTextEdit="1"/>
                </p:cNvSpPr>
                <p:nvPr/>
              </p:nvSpPr>
              <p:spPr bwMode="auto">
                <a:xfrm>
                  <a:off x="5753100" y="3638550"/>
                  <a:ext cx="381000" cy="461665"/>
                </a:xfrm>
                <a:prstGeom prst="rect">
                  <a:avLst/>
                </a:prstGeom>
                <a:blipFill>
                  <a:blip r:embed="rId6"/>
                  <a:stretch>
                    <a:fillRect l="-27419" b="-263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bwMode="auto">
                <a:xfrm>
                  <a:off x="3063875" y="3925243"/>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Sub>
                      </m:oMath>
                    </m:oMathPara>
                  </a14:m>
                  <a:endParaRPr lang="en-US" sz="2400" dirty="0">
                    <a:latin typeface="+mj-lt"/>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3063875" y="3925243"/>
                  <a:ext cx="381000" cy="461665"/>
                </a:xfrm>
                <a:prstGeom prst="rect">
                  <a:avLst/>
                </a:prstGeom>
                <a:blipFill>
                  <a:blip r:embed="rId7"/>
                  <a:stretch>
                    <a:fillRect l="-14516" b="-2632"/>
                  </a:stretch>
                </a:blipFill>
                <a:ln w="9525">
                  <a:noFill/>
                  <a:miter lim="800000"/>
                  <a:headEnd/>
                  <a:tailEnd/>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9" name="TextBox 28"/>
              <p:cNvSpPr txBox="1"/>
              <p:nvPr/>
            </p:nvSpPr>
            <p:spPr bwMode="auto">
              <a:xfrm>
                <a:off x="3542506" y="4995861"/>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3</m:t>
                          </m:r>
                        </m:sub>
                      </m:sSub>
                    </m:oMath>
                  </m:oMathPara>
                </a14:m>
                <a:endParaRPr lang="en-US" sz="2400" dirty="0">
                  <a:latin typeface="+mj-lt"/>
                </a:endParaRPr>
              </a:p>
            </p:txBody>
          </p:sp>
        </mc:Choice>
        <mc:Fallback xmlns="">
          <p:sp>
            <p:nvSpPr>
              <p:cNvPr id="29" name="TextBox 28"/>
              <p:cNvSpPr txBox="1">
                <a:spLocks noRot="1" noChangeAspect="1" noMove="1" noResize="1" noEditPoints="1" noAdjustHandles="1" noChangeArrowheads="1" noChangeShapeType="1" noTextEdit="1"/>
              </p:cNvSpPr>
              <p:nvPr/>
            </p:nvSpPr>
            <p:spPr bwMode="auto">
              <a:xfrm>
                <a:off x="3542506" y="4995861"/>
                <a:ext cx="381000" cy="461665"/>
              </a:xfrm>
              <a:prstGeom prst="rect">
                <a:avLst/>
              </a:prstGeom>
              <a:blipFill>
                <a:blip r:embed="rId8"/>
                <a:stretch>
                  <a:fillRect l="-14286" b="-4000"/>
                </a:stretch>
              </a:blipFill>
              <a:ln w="9525">
                <a:noFill/>
                <a:miter lim="800000"/>
                <a:headEnd/>
                <a:tailEnd/>
              </a:ln>
            </p:spPr>
            <p:txBody>
              <a:bodyPr/>
              <a:lstStyle/>
              <a:p>
                <a:r>
                  <a:rPr lang="en-US">
                    <a:noFill/>
                  </a:rPr>
                  <a:t> </a:t>
                </a:r>
              </a:p>
            </p:txBody>
          </p:sp>
        </mc:Fallback>
      </mc:AlternateContent>
      <p:grpSp>
        <p:nvGrpSpPr>
          <p:cNvPr id="13" name="Group 12"/>
          <p:cNvGrpSpPr/>
          <p:nvPr/>
        </p:nvGrpSpPr>
        <p:grpSpPr>
          <a:xfrm>
            <a:off x="5903912" y="3879354"/>
            <a:ext cx="3430588" cy="969814"/>
            <a:chOff x="5903912" y="3879354"/>
            <a:chExt cx="3430588" cy="969814"/>
          </a:xfrm>
        </p:grpSpPr>
        <mc:AlternateContent xmlns:mc="http://schemas.openxmlformats.org/markup-compatibility/2006" xmlns:a14="http://schemas.microsoft.com/office/drawing/2010/main">
          <mc:Choice Requires="a14">
            <p:sp>
              <p:nvSpPr>
                <p:cNvPr id="24" name="TextBox 23"/>
                <p:cNvSpPr txBox="1"/>
                <p:nvPr/>
              </p:nvSpPr>
              <p:spPr bwMode="auto">
                <a:xfrm>
                  <a:off x="8953500" y="3879354"/>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𝑇</m:t>
                            </m:r>
                          </m:e>
                          <m:sub>
                            <m:r>
                              <a:rPr lang="en-US" sz="2400" b="0" i="1" dirty="0" smtClean="0">
                                <a:latin typeface="Cambria Math" panose="02040503050406030204" pitchFamily="18" charset="0"/>
                              </a:rPr>
                              <m:t>2</m:t>
                            </m:r>
                          </m:sub>
                        </m:sSub>
                      </m:oMath>
                    </m:oMathPara>
                  </a14:m>
                  <a:endParaRPr lang="en-US" sz="2400" dirty="0">
                    <a:latin typeface="+mj-lt"/>
                  </a:endParaRP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8953500" y="3879354"/>
                  <a:ext cx="381000" cy="461665"/>
                </a:xfrm>
                <a:prstGeom prst="rect">
                  <a:avLst/>
                </a:prstGeom>
                <a:blipFill>
                  <a:blip r:embed="rId9"/>
                  <a:stretch>
                    <a:fillRect l="-27419" b="-394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bwMode="auto">
                <a:xfrm>
                  <a:off x="5903912" y="4387503"/>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2</m:t>
                            </m:r>
                          </m:sub>
                        </m:sSub>
                      </m:oMath>
                    </m:oMathPara>
                  </a14:m>
                  <a:endParaRPr lang="en-US" sz="2400" dirty="0">
                    <a:latin typeface="+mj-lt"/>
                  </a:endParaRPr>
                </a:p>
              </p:txBody>
            </p:sp>
          </mc:Choice>
          <mc:Fallback xmlns="">
            <p:sp>
              <p:nvSpPr>
                <p:cNvPr id="30" name="TextBox 29"/>
                <p:cNvSpPr txBox="1">
                  <a:spLocks noRot="1" noChangeAspect="1" noMove="1" noResize="1" noEditPoints="1" noAdjustHandles="1" noChangeArrowheads="1" noChangeShapeType="1" noTextEdit="1"/>
                </p:cNvSpPr>
                <p:nvPr/>
              </p:nvSpPr>
              <p:spPr bwMode="auto">
                <a:xfrm>
                  <a:off x="5903912" y="4387503"/>
                  <a:ext cx="381000" cy="461665"/>
                </a:xfrm>
                <a:prstGeom prst="rect">
                  <a:avLst/>
                </a:prstGeom>
                <a:blipFill>
                  <a:blip r:embed="rId10"/>
                  <a:stretch>
                    <a:fillRect l="-12698" b="-4000"/>
                  </a:stretch>
                </a:blipFill>
                <a:ln w="9525">
                  <a:noFill/>
                  <a:miter lim="800000"/>
                  <a:headEnd/>
                  <a:tailEnd/>
                </a:ln>
              </p:spPr>
              <p:txBody>
                <a:bodyPr/>
                <a:lstStyle/>
                <a:p>
                  <a:r>
                    <a:rPr lang="en-US">
                      <a:noFill/>
                    </a:rPr>
                    <a:t> </a:t>
                  </a:r>
                </a:p>
              </p:txBody>
            </p:sp>
          </mc:Fallback>
        </mc:AlternateContent>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9" grpId="0"/>
    </p:bldLst>
  </p:timing>
  <p:extLst mod="1"/>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 Films - Examples</a:t>
            </a:r>
          </a:p>
        </p:txBody>
      </p:sp>
      <p:sp>
        <p:nvSpPr>
          <p:cNvPr id="3" name="Content Placeholder 2"/>
          <p:cNvSpPr>
            <a:spLocks noGrp="1"/>
          </p:cNvSpPr>
          <p:nvPr>
            <p:ph idx="1"/>
          </p:nvPr>
        </p:nvSpPr>
        <p:spPr>
          <a:xfrm>
            <a:off x="2133600" y="1752600"/>
            <a:ext cx="4343400" cy="1905000"/>
          </a:xfrm>
        </p:spPr>
        <p:txBody>
          <a:bodyPr/>
          <a:lstStyle/>
          <a:p>
            <a:r>
              <a:rPr lang="en-US" dirty="0"/>
              <a:t>Soap bubbles</a:t>
            </a:r>
          </a:p>
          <a:p>
            <a:r>
              <a:rPr lang="en-US" dirty="0"/>
              <a:t>Fingerprints</a:t>
            </a:r>
          </a:p>
          <a:p>
            <a:r>
              <a:rPr lang="en-US" dirty="0"/>
              <a:t>Oil drops on water</a:t>
            </a:r>
          </a:p>
        </p:txBody>
      </p:sp>
      <p:sp>
        <p:nvSpPr>
          <p:cNvPr id="4" name="Slide Number Placeholder 3"/>
          <p:cNvSpPr>
            <a:spLocks noGrp="1"/>
          </p:cNvSpPr>
          <p:nvPr>
            <p:ph type="sldNum" sz="quarter" idx="12"/>
          </p:nvPr>
        </p:nvSpPr>
        <p:spPr/>
        <p:txBody>
          <a:bodyPr/>
          <a:lstStyle/>
          <a:p>
            <a:pPr>
              <a:defRPr/>
            </a:pPr>
            <a:fld id="{5BF2D508-656D-4F69-A824-2C1284F3A407}" type="slidenum">
              <a:rPr lang="en-US" smtClean="0"/>
              <a:pPr>
                <a:defRPr/>
              </a:pPr>
              <a:t>51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650" y="1752601"/>
            <a:ext cx="2419350" cy="2847975"/>
          </a:xfrm>
          <a:prstGeom prst="rect">
            <a:avLst/>
          </a:prstGeom>
        </p:spPr>
      </p:pic>
    </p:spTree>
    <p:extLst>
      <p:ext uri="{BB962C8B-B14F-4D97-AF65-F5344CB8AC3E}">
        <p14:creationId xmlns:p14="http://schemas.microsoft.com/office/powerpoint/2010/main" val="3352050270"/>
      </p:ext>
    </p:extLst>
  </p:cSld>
  <p:clrMapOvr>
    <a:masterClrMapping/>
  </p:clrMapOvr>
  <p:transition spd="slow">
    <p:push dir="u"/>
  </p:transition>
  <p:extLst mod="1"/>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a:latin typeface="Arial" charset="0"/>
                <a:cs typeface="Arial" charset="0"/>
              </a:rPr>
              <a:t>Thin Film Interference </a:t>
            </a:r>
            <a:br>
              <a:rPr lang="en-US" dirty="0">
                <a:latin typeface="Arial" charset="0"/>
                <a:cs typeface="Arial" charset="0"/>
              </a:rPr>
            </a:br>
            <a:r>
              <a:rPr lang="en-US" sz="4000" dirty="0">
                <a:latin typeface="Arial" charset="0"/>
                <a:cs typeface="Arial" charset="0"/>
              </a:rPr>
              <a:t>Path Difference</a:t>
            </a:r>
          </a:p>
        </p:txBody>
      </p:sp>
      <p:sp>
        <p:nvSpPr>
          <p:cNvPr id="4" name="TextBox 3"/>
          <p:cNvSpPr txBox="1"/>
          <p:nvPr/>
        </p:nvSpPr>
        <p:spPr bwMode="auto">
          <a:xfrm>
            <a:off x="2133600" y="1455738"/>
            <a:ext cx="7924800" cy="830263"/>
          </a:xfrm>
          <a:prstGeom prst="rect">
            <a:avLst/>
          </a:prstGeom>
          <a:noFill/>
          <a:ln w="9525">
            <a:noFill/>
            <a:miter lim="800000"/>
            <a:headEnd/>
            <a:tailEnd/>
          </a:ln>
        </p:spPr>
        <p:txBody>
          <a:bodyPr wrap="square">
            <a:spAutoFit/>
          </a:bodyPr>
          <a:lstStyle/>
          <a:p>
            <a:pPr algn="ctr">
              <a:defRPr/>
            </a:pPr>
            <a:r>
              <a:rPr lang="en-US" sz="2400" dirty="0">
                <a:latin typeface="+mj-lt"/>
              </a:rPr>
              <a:t>If the middle material is a film of </a:t>
            </a:r>
            <a:r>
              <a:rPr lang="en-US" sz="2400" b="1" dirty="0">
                <a:latin typeface="+mj-lt"/>
              </a:rPr>
              <a:t>thickness (t)</a:t>
            </a:r>
            <a:r>
              <a:rPr lang="en-US" sz="2400" dirty="0">
                <a:latin typeface="+mj-lt"/>
              </a:rPr>
              <a:t> on the order of the light’s wavelength</a:t>
            </a:r>
          </a:p>
        </p:txBody>
      </p:sp>
      <p:sp>
        <p:nvSpPr>
          <p:cNvPr id="5" name="Rectangle 4"/>
          <p:cNvSpPr/>
          <p:nvPr/>
        </p:nvSpPr>
        <p:spPr>
          <a:xfrm>
            <a:off x="1828800" y="2814638"/>
            <a:ext cx="2971800" cy="34131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800600" y="2814638"/>
            <a:ext cx="914400" cy="34131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5715000" y="2814638"/>
            <a:ext cx="2590800" cy="34131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75" name="TextBox 6"/>
          <p:cNvSpPr txBox="1">
            <a:spLocks noChangeArrowheads="1"/>
          </p:cNvSpPr>
          <p:nvPr/>
        </p:nvSpPr>
        <p:spPr bwMode="auto">
          <a:xfrm>
            <a:off x="2476500" y="624363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n</a:t>
            </a:r>
            <a:r>
              <a:rPr lang="en-US" sz="2400" b="1" baseline="-25000">
                <a:latin typeface="Times New Roman" pitchFamily="18" charset="0"/>
                <a:cs typeface="Times New Roman" pitchFamily="18" charset="0"/>
              </a:rPr>
              <a:t>1</a:t>
            </a:r>
            <a:endParaRPr lang="en-US" sz="2400" b="1" i="1" baseline="-25000">
              <a:latin typeface="Times New Roman" pitchFamily="18" charset="0"/>
              <a:cs typeface="Times New Roman" pitchFamily="18" charset="0"/>
            </a:endParaRPr>
          </a:p>
        </p:txBody>
      </p:sp>
      <p:sp>
        <p:nvSpPr>
          <p:cNvPr id="58376" name="TextBox 7"/>
          <p:cNvSpPr txBox="1">
            <a:spLocks noChangeArrowheads="1"/>
          </p:cNvSpPr>
          <p:nvPr/>
        </p:nvSpPr>
        <p:spPr bwMode="auto">
          <a:xfrm>
            <a:off x="5562600" y="6243638"/>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3</a:t>
            </a:r>
            <a:endParaRPr lang="en-US" sz="2400" b="1" i="1" baseline="-25000" dirty="0">
              <a:latin typeface="Times New Roman" pitchFamily="18" charset="0"/>
              <a:cs typeface="Times New Roman" pitchFamily="18" charset="0"/>
            </a:endParaRPr>
          </a:p>
        </p:txBody>
      </p:sp>
      <p:sp>
        <p:nvSpPr>
          <p:cNvPr id="58377" name="TextBox 6"/>
          <p:cNvSpPr txBox="1">
            <a:spLocks noChangeArrowheads="1"/>
          </p:cNvSpPr>
          <p:nvPr/>
        </p:nvSpPr>
        <p:spPr bwMode="auto">
          <a:xfrm>
            <a:off x="4991100" y="6243637"/>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n</a:t>
            </a:r>
            <a:r>
              <a:rPr lang="en-US" sz="2400" b="1" baseline="-25000">
                <a:latin typeface="Times New Roman" pitchFamily="18" charset="0"/>
                <a:cs typeface="Times New Roman" pitchFamily="18" charset="0"/>
              </a:rPr>
              <a:t>2</a:t>
            </a:r>
            <a:endParaRPr lang="en-US" sz="2400" b="1" i="1" baseline="-25000">
              <a:latin typeface="Times New Roman" pitchFamily="18" charset="0"/>
              <a:cs typeface="Times New Roman" pitchFamily="18" charset="0"/>
            </a:endParaRPr>
          </a:p>
        </p:txBody>
      </p:sp>
      <p:cxnSp>
        <p:nvCxnSpPr>
          <p:cNvPr id="17" name="Straight Connector 16"/>
          <p:cNvCxnSpPr/>
          <p:nvPr/>
        </p:nvCxnSpPr>
        <p:spPr>
          <a:xfrm>
            <a:off x="4800600" y="2586037"/>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379" name="TextBox 6"/>
          <p:cNvSpPr txBox="1">
            <a:spLocks noChangeArrowheads="1"/>
          </p:cNvSpPr>
          <p:nvPr/>
        </p:nvSpPr>
        <p:spPr bwMode="auto">
          <a:xfrm>
            <a:off x="5121275" y="2310292"/>
            <a:ext cx="2730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t</a:t>
            </a:r>
            <a:endParaRPr lang="en-US" sz="2400" b="1" i="1" baseline="-25000">
              <a:latin typeface="Times New Roman" pitchFamily="18" charset="0"/>
              <a:cs typeface="Times New Roman" pitchFamily="18" charset="0"/>
            </a:endParaRPr>
          </a:p>
        </p:txBody>
      </p:sp>
      <p:cxnSp>
        <p:nvCxnSpPr>
          <p:cNvPr id="20" name="Straight Arrow Connector 19"/>
          <p:cNvCxnSpPr/>
          <p:nvPr/>
        </p:nvCxnSpPr>
        <p:spPr>
          <a:xfrm>
            <a:off x="2741614" y="2967037"/>
            <a:ext cx="2058987"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667000" y="3805237"/>
            <a:ext cx="2058988"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5715000" y="3902076"/>
            <a:ext cx="2209800" cy="98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741614" y="4000500"/>
            <a:ext cx="2058987"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8458200" y="2305051"/>
            <a:ext cx="3276600" cy="2862322"/>
          </a:xfrm>
          <a:prstGeom prst="rect">
            <a:avLst/>
          </a:prstGeom>
          <a:solidFill>
            <a:schemeClr val="bg1"/>
          </a:solidFill>
          <a:ln w="9525">
            <a:solidFill>
              <a:schemeClr val="tx1"/>
            </a:solidFill>
            <a:miter lim="800000"/>
            <a:headEnd/>
            <a:tailEnd/>
          </a:ln>
        </p:spPr>
        <p:txBody>
          <a:bodyPr wrap="square">
            <a:spAutoFit/>
          </a:bodyPr>
          <a:lstStyle/>
          <a:p>
            <a:pPr algn="ctr">
              <a:defRPr/>
            </a:pPr>
            <a:r>
              <a:rPr lang="en-US" sz="2000" dirty="0">
                <a:latin typeface="+mj-lt"/>
              </a:rPr>
              <a:t>Path difference between the light rays reflected from the left and right side of the thin film is </a:t>
            </a:r>
            <a:r>
              <a:rPr lang="en-US" sz="2000" b="1" dirty="0">
                <a:solidFill>
                  <a:srgbClr val="FF0000"/>
                </a:solidFill>
                <a:latin typeface="+mj-lt"/>
              </a:rPr>
              <a:t>highlighted</a:t>
            </a:r>
            <a:r>
              <a:rPr lang="en-US" sz="2000" dirty="0">
                <a:solidFill>
                  <a:srgbClr val="FF0000"/>
                </a:solidFill>
                <a:latin typeface="+mj-lt"/>
              </a:rPr>
              <a:t> </a:t>
            </a:r>
            <a:r>
              <a:rPr lang="en-US" sz="2000" dirty="0">
                <a:latin typeface="+mj-lt"/>
              </a:rPr>
              <a:t>part</a:t>
            </a:r>
          </a:p>
          <a:p>
            <a:pPr algn="ctr">
              <a:defRPr/>
            </a:pPr>
            <a:endParaRPr lang="en-US" sz="2000" dirty="0">
              <a:latin typeface="+mj-lt"/>
            </a:endParaRPr>
          </a:p>
          <a:p>
            <a:pPr algn="ctr">
              <a:defRPr/>
            </a:pPr>
            <a:r>
              <a:rPr lang="en-US" sz="2000" dirty="0">
                <a:latin typeface="+mj-lt"/>
                <a:cs typeface="Times New Roman" pitchFamily="18" charset="0"/>
              </a:rPr>
              <a:t>This path difference can produce constructive or destructive interference between the reflected rays</a:t>
            </a:r>
          </a:p>
        </p:txBody>
      </p:sp>
      <p:grpSp>
        <p:nvGrpSpPr>
          <p:cNvPr id="2" name="Group 35"/>
          <p:cNvGrpSpPr>
            <a:grpSpLocks/>
          </p:cNvGrpSpPr>
          <p:nvPr/>
        </p:nvGrpSpPr>
        <p:grpSpPr bwMode="auto">
          <a:xfrm>
            <a:off x="4800600" y="3805238"/>
            <a:ext cx="914400" cy="195263"/>
            <a:chOff x="4267200" y="4114801"/>
            <a:chExt cx="914400" cy="195190"/>
          </a:xfrm>
        </p:grpSpPr>
        <p:cxnSp>
          <p:nvCxnSpPr>
            <p:cNvPr id="34" name="Straight Arrow Connector 33"/>
            <p:cNvCxnSpPr>
              <a:cxnSpLocks noChangeAspect="1"/>
            </p:cNvCxnSpPr>
            <p:nvPr/>
          </p:nvCxnSpPr>
          <p:spPr>
            <a:xfrm>
              <a:off x="4267200" y="4114801"/>
              <a:ext cx="914400" cy="983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noChangeAspect="1"/>
            </p:cNvCxnSpPr>
            <p:nvPr/>
          </p:nvCxnSpPr>
          <p:spPr>
            <a:xfrm flipH="1">
              <a:off x="4267200" y="4213189"/>
              <a:ext cx="914400" cy="968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bwMode="auto">
              <a:xfrm>
                <a:off x="8458200" y="5353052"/>
                <a:ext cx="3219450" cy="1015663"/>
              </a:xfrm>
              <a:prstGeom prst="rect">
                <a:avLst/>
              </a:prstGeom>
              <a:solidFill>
                <a:schemeClr val="bg1"/>
              </a:solidFill>
              <a:ln w="9525">
                <a:solidFill>
                  <a:schemeClr val="tx1"/>
                </a:solidFill>
                <a:miter lim="800000"/>
                <a:headEnd/>
                <a:tailEnd/>
              </a:ln>
            </p:spPr>
            <p:txBody>
              <a:bodyPr wrap="square">
                <a:spAutoFit/>
              </a:bodyPr>
              <a:lstStyle/>
              <a:p>
                <a:pPr algn="ctr">
                  <a:defRPr/>
                </a:pPr>
                <a:r>
                  <a:rPr lang="en-US" sz="2000" dirty="0">
                    <a:latin typeface="+mj-lt"/>
                  </a:rPr>
                  <a:t>For light almost normal to surface,</a:t>
                </a:r>
              </a:p>
              <a:p>
                <a:pPr algn="ctr">
                  <a:defRPr/>
                </a:pPr>
                <a:r>
                  <a:rPr lang="en-US" sz="2000" dirty="0">
                    <a:latin typeface="+mj-lt"/>
                  </a:rPr>
                  <a:t>path difference is </a:t>
                </a:r>
                <a14:m>
                  <m:oMath xmlns:m="http://schemas.openxmlformats.org/officeDocument/2006/math">
                    <m:r>
                      <a:rPr lang="en-US" sz="2000" b="0" i="1" dirty="0" smtClean="0">
                        <a:latin typeface="Cambria Math" panose="02040503050406030204" pitchFamily="18" charset="0"/>
                      </a:rPr>
                      <m:t>≈</m:t>
                    </m:r>
                  </m:oMath>
                </a14:m>
                <a:r>
                  <a:rPr lang="en-US" sz="2000" dirty="0">
                    <a:latin typeface="+mj-lt"/>
                  </a:rPr>
                  <a:t> </a:t>
                </a:r>
                <a:r>
                  <a:rPr lang="en-US" sz="2000" b="1" dirty="0">
                    <a:latin typeface="Times New Roman" pitchFamily="18" charset="0"/>
                    <a:cs typeface="Times New Roman" pitchFamily="18" charset="0"/>
                  </a:rPr>
                  <a:t>2 </a:t>
                </a:r>
                <a:r>
                  <a:rPr lang="en-US" sz="2000" b="1" i="1" dirty="0">
                    <a:latin typeface="Times New Roman" pitchFamily="18" charset="0"/>
                    <a:cs typeface="Times New Roman" pitchFamily="18" charset="0"/>
                  </a:rPr>
                  <a:t>t</a:t>
                </a:r>
                <a:endParaRPr lang="en-US" sz="2000" b="1" dirty="0">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8458200" y="5353052"/>
                <a:ext cx="3219450" cy="1015663"/>
              </a:xfrm>
              <a:prstGeom prst="rect">
                <a:avLst/>
              </a:prstGeom>
              <a:blipFill>
                <a:blip r:embed="rId5"/>
                <a:stretch>
                  <a:fillRect t="-1775" r="-1132" b="-8876"/>
                </a:stretch>
              </a:blipFill>
              <a:ln w="9525">
                <a:solidFill>
                  <a:schemeClr val="tx1"/>
                </a:solidFill>
                <a:miter lim="800000"/>
                <a:headEnd/>
                <a:tailEnd/>
              </a:ln>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52</a:t>
            </a:fld>
            <a:endParaRPr lang="en-US"/>
          </a:p>
        </p:txBody>
      </p:sp>
      <mc:AlternateContent xmlns:mc="http://schemas.openxmlformats.org/markup-compatibility/2006" xmlns:a14="http://schemas.microsoft.com/office/drawing/2010/main">
        <mc:Choice Requires="a14">
          <p:sp>
            <p:nvSpPr>
              <p:cNvPr id="28" name="TextBox 27"/>
              <p:cNvSpPr txBox="1"/>
              <p:nvPr/>
            </p:nvSpPr>
            <p:spPr bwMode="auto">
              <a:xfrm>
                <a:off x="3161506" y="2964162"/>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𝑖</m:t>
                      </m:r>
                    </m:oMath>
                  </m:oMathPara>
                </a14:m>
                <a:endParaRPr lang="en-US" sz="2400" dirty="0">
                  <a:latin typeface="+mj-lt"/>
                </a:endParaRPr>
              </a:p>
            </p:txBody>
          </p:sp>
        </mc:Choice>
        <mc:Fallback xmlns="">
          <p:sp>
            <p:nvSpPr>
              <p:cNvPr id="28" name="TextBox 27"/>
              <p:cNvSpPr txBox="1">
                <a:spLocks noRot="1" noChangeAspect="1" noMove="1" noResize="1" noEditPoints="1" noAdjustHandles="1" noChangeArrowheads="1" noChangeShapeType="1" noTextEdit="1"/>
              </p:cNvSpPr>
              <p:nvPr/>
            </p:nvSpPr>
            <p:spPr bwMode="auto">
              <a:xfrm>
                <a:off x="3161506" y="2964162"/>
                <a:ext cx="381000" cy="461665"/>
              </a:xfrm>
              <a:prstGeom prst="rect">
                <a:avLst/>
              </a:prstGeom>
              <a:blipFill>
                <a:blip r:embed="rId7"/>
                <a:stretch>
                  <a:fillRect l="-4839"/>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bwMode="auto">
              <a:xfrm>
                <a:off x="3063875" y="3925243"/>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1</m:t>
                          </m:r>
                        </m:sub>
                      </m:sSub>
                    </m:oMath>
                  </m:oMathPara>
                </a14:m>
                <a:endParaRPr lang="en-US" sz="2400" dirty="0">
                  <a:latin typeface="+mj-lt"/>
                </a:endParaRPr>
              </a:p>
            </p:txBody>
          </p:sp>
        </mc:Choice>
        <mc:Fallback xmlns="">
          <p:sp>
            <p:nvSpPr>
              <p:cNvPr id="31" name="TextBox 30"/>
              <p:cNvSpPr txBox="1">
                <a:spLocks noRot="1" noChangeAspect="1" noMove="1" noResize="1" noEditPoints="1" noAdjustHandles="1" noChangeArrowheads="1" noChangeShapeType="1" noTextEdit="1"/>
              </p:cNvSpPr>
              <p:nvPr/>
            </p:nvSpPr>
            <p:spPr bwMode="auto">
              <a:xfrm>
                <a:off x="3063875" y="3925243"/>
                <a:ext cx="381000" cy="461665"/>
              </a:xfrm>
              <a:prstGeom prst="rect">
                <a:avLst/>
              </a:prstGeom>
              <a:blipFill>
                <a:blip r:embed="rId8"/>
                <a:stretch>
                  <a:fillRect l="-14516" b="-263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bwMode="auto">
              <a:xfrm>
                <a:off x="3444875" y="4502150"/>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3</m:t>
                          </m:r>
                        </m:sub>
                      </m:sSub>
                    </m:oMath>
                  </m:oMathPara>
                </a14:m>
                <a:endParaRPr lang="en-US" sz="2400" dirty="0">
                  <a:latin typeface="+mj-lt"/>
                </a:endParaRPr>
              </a:p>
            </p:txBody>
          </p:sp>
        </mc:Choice>
        <mc:Fallback xmlns="">
          <p:sp>
            <p:nvSpPr>
              <p:cNvPr id="32" name="TextBox 31"/>
              <p:cNvSpPr txBox="1">
                <a:spLocks noRot="1" noChangeAspect="1" noMove="1" noResize="1" noEditPoints="1" noAdjustHandles="1" noChangeArrowheads="1" noChangeShapeType="1" noTextEdit="1"/>
              </p:cNvSpPr>
              <p:nvPr/>
            </p:nvSpPr>
            <p:spPr bwMode="auto">
              <a:xfrm>
                <a:off x="3444875" y="4502150"/>
                <a:ext cx="381000" cy="461665"/>
              </a:xfrm>
              <a:prstGeom prst="rect">
                <a:avLst/>
              </a:prstGeom>
              <a:blipFill>
                <a:blip r:embed="rId9"/>
                <a:stretch>
                  <a:fillRect l="-14286" b="-4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bwMode="auto">
              <a:xfrm>
                <a:off x="7048499" y="3418333"/>
                <a:ext cx="381000" cy="461665"/>
              </a:xfrm>
              <a:prstGeom prst="rect">
                <a:avLst/>
              </a:prstGeom>
              <a:noFill/>
              <a:ln w="9525">
                <a:noFill/>
                <a:miter lim="800000"/>
                <a:headEnd/>
                <a:tailEnd/>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𝑇</m:t>
                          </m:r>
                        </m:e>
                        <m:sub>
                          <m:r>
                            <a:rPr lang="en-US" sz="2400" b="0" i="1" dirty="0" smtClean="0">
                              <a:latin typeface="Cambria Math" panose="02040503050406030204" pitchFamily="18" charset="0"/>
                            </a:rPr>
                            <m:t>2</m:t>
                          </m:r>
                        </m:sub>
                      </m:sSub>
                    </m:oMath>
                  </m:oMathPara>
                </a14:m>
                <a:endParaRPr lang="en-US" sz="2400" dirty="0">
                  <a:latin typeface="+mj-lt"/>
                </a:endParaRPr>
              </a:p>
            </p:txBody>
          </p:sp>
        </mc:Choice>
        <mc:Fallback xmlns="">
          <p:sp>
            <p:nvSpPr>
              <p:cNvPr id="37" name="TextBox 36"/>
              <p:cNvSpPr txBox="1">
                <a:spLocks noRot="1" noChangeAspect="1" noMove="1" noResize="1" noEditPoints="1" noAdjustHandles="1" noChangeArrowheads="1" noChangeShapeType="1" noTextEdit="1"/>
              </p:cNvSpPr>
              <p:nvPr/>
            </p:nvSpPr>
            <p:spPr bwMode="auto">
              <a:xfrm>
                <a:off x="7048499" y="3418333"/>
                <a:ext cx="381000" cy="461665"/>
              </a:xfrm>
              <a:prstGeom prst="rect">
                <a:avLst/>
              </a:prstGeom>
              <a:blipFill>
                <a:blip r:embed="rId10"/>
                <a:stretch>
                  <a:fillRect l="-26984" b="-4000"/>
                </a:stretch>
              </a:blipFill>
              <a:ln w="9525">
                <a:noFill/>
                <a:miter lim="800000"/>
                <a:headEnd/>
                <a:tailEnd/>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47669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4" grpId="0" animBg="1"/>
      <p:bldP spid="32" grpId="0"/>
    </p:bldLst>
  </p:timing>
  <p:extLst mod="1"/>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latin typeface="Arial" charset="0"/>
                <a:cs typeface="Arial" charset="0"/>
              </a:rPr>
              <a:t>Thin Film Interference</a:t>
            </a:r>
          </a:p>
        </p:txBody>
      </p:sp>
      <p:sp>
        <p:nvSpPr>
          <p:cNvPr id="4" name="TextBox 3"/>
          <p:cNvSpPr txBox="1"/>
          <p:nvPr/>
        </p:nvSpPr>
        <p:spPr bwMode="auto">
          <a:xfrm>
            <a:off x="1524000" y="1219201"/>
            <a:ext cx="9144000" cy="461963"/>
          </a:xfrm>
          <a:prstGeom prst="rect">
            <a:avLst/>
          </a:prstGeom>
          <a:noFill/>
          <a:ln w="9525">
            <a:noFill/>
            <a:miter lim="800000"/>
            <a:headEnd/>
            <a:tailEnd/>
          </a:ln>
        </p:spPr>
        <p:txBody>
          <a:bodyPr>
            <a:spAutoFit/>
          </a:bodyPr>
          <a:lstStyle/>
          <a:p>
            <a:pPr algn="ctr">
              <a:defRPr/>
            </a:pPr>
            <a:r>
              <a:rPr lang="en-US" sz="2400" dirty="0">
                <a:latin typeface="+mj-lt"/>
              </a:rPr>
              <a:t>Interference depends on 3 factors:</a:t>
            </a:r>
          </a:p>
        </p:txBody>
      </p:sp>
      <mc:AlternateContent xmlns:mc="http://schemas.openxmlformats.org/markup-compatibility/2006" xmlns:a14="http://schemas.microsoft.com/office/drawing/2010/main">
        <mc:Choice Requires="a14">
          <p:sp>
            <p:nvSpPr>
              <p:cNvPr id="33" name="TextBox 32"/>
              <p:cNvSpPr txBox="1"/>
              <p:nvPr/>
            </p:nvSpPr>
            <p:spPr bwMode="auto">
              <a:xfrm>
                <a:off x="1905000" y="1848644"/>
                <a:ext cx="4191000" cy="461665"/>
              </a:xfrm>
              <a:prstGeom prst="rect">
                <a:avLst/>
              </a:prstGeom>
              <a:noFill/>
              <a:ln w="9525">
                <a:noFill/>
                <a:miter lim="800000"/>
                <a:headEnd/>
                <a:tailEnd/>
              </a:ln>
            </p:spPr>
            <p:txBody>
              <a:bodyPr wrap="square">
                <a:spAutoFit/>
              </a:bodyPr>
              <a:lstStyle/>
              <a:p>
                <a:pPr>
                  <a:defRPr/>
                </a:pPr>
                <a:r>
                  <a:rPr lang="en-US" sz="2400" dirty="0">
                    <a:latin typeface="+mj-lt"/>
                  </a:rPr>
                  <a:t>1. Path difference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𝑡</m:t>
                    </m:r>
                  </m:oMath>
                </a14:m>
                <a:r>
                  <a:rPr lang="en-US" sz="2400" dirty="0">
                    <a:latin typeface="+mj-lt"/>
                  </a:rPr>
                  <a:t>)</a:t>
                </a:r>
                <a:endParaRPr lang="en-US" sz="2400" b="1" dirty="0">
                  <a:latin typeface="Times New Roman" pitchFamily="18" charset="0"/>
                  <a:cs typeface="Times New Roman"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bwMode="auto">
              <a:xfrm>
                <a:off x="1905000" y="1848644"/>
                <a:ext cx="4191000" cy="461665"/>
              </a:xfrm>
              <a:prstGeom prst="rect">
                <a:avLst/>
              </a:prstGeom>
              <a:blipFill>
                <a:blip r:embed="rId5"/>
                <a:stretch>
                  <a:fillRect l="-2329" t="-10526" b="-28947"/>
                </a:stretch>
              </a:blipFill>
              <a:ln w="9525">
                <a:noFill/>
                <a:miter lim="800000"/>
                <a:headEnd/>
                <a:tailEnd/>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53</a:t>
            </a:fld>
            <a:endParaRPr lang="en-US"/>
          </a:p>
        </p:txBody>
      </p:sp>
      <mc:AlternateContent xmlns:mc="http://schemas.openxmlformats.org/markup-compatibility/2006" xmlns:a14="http://schemas.microsoft.com/office/drawing/2010/main">
        <mc:Choice Requires="a14">
          <p:sp>
            <p:nvSpPr>
              <p:cNvPr id="30" name="TextBox 29"/>
              <p:cNvSpPr txBox="1"/>
              <p:nvPr/>
            </p:nvSpPr>
            <p:spPr bwMode="auto">
              <a:xfrm>
                <a:off x="1905000" y="2386012"/>
                <a:ext cx="8610600" cy="2184252"/>
              </a:xfrm>
              <a:prstGeom prst="rect">
                <a:avLst/>
              </a:prstGeom>
              <a:noFill/>
              <a:ln w="9525">
                <a:noFill/>
                <a:miter lim="800000"/>
                <a:headEnd/>
                <a:tailEnd/>
              </a:ln>
            </p:spPr>
            <p:txBody>
              <a:bodyPr wrap="square">
                <a:spAutoFit/>
              </a:bodyPr>
              <a:lstStyle/>
              <a:p>
                <a:pPr>
                  <a:defRPr/>
                </a:pPr>
                <a:r>
                  <a:rPr lang="en-US" sz="2400" dirty="0">
                    <a:latin typeface="+mj-lt"/>
                  </a:rPr>
                  <a:t>2. Phase shift (at one or both boundaries)</a:t>
                </a:r>
              </a:p>
              <a:p>
                <a:pPr>
                  <a:lnSpc>
                    <a:spcPct val="120000"/>
                  </a:lnSpc>
                  <a:defRPr/>
                </a:pPr>
                <a:r>
                  <a:rPr lang="en-US" sz="2400" dirty="0">
                    <a:latin typeface="+mj-lt"/>
                    <a:cs typeface="Times New Roman" pitchFamily="18" charset="0"/>
                  </a:rPr>
                  <a:t>	- phase shift adds half-wavelength to path difference</a:t>
                </a:r>
              </a:p>
              <a:p>
                <a:pPr>
                  <a:defRPr/>
                </a:pPr>
                <a:r>
                  <a:rPr lang="en-US" sz="2400" dirty="0">
                    <a:latin typeface="+mj-lt"/>
                    <a:cs typeface="Times New Roman" pitchFamily="18" charset="0"/>
                  </a:rPr>
                  <a:t>		</a:t>
                </a:r>
                <a:r>
                  <a:rPr lang="en-US" dirty="0">
                    <a:latin typeface="+mj-lt"/>
                    <a:cs typeface="Times New Roman" pitchFamily="18" charset="0"/>
                  </a:rPr>
                  <a:t>●</a:t>
                </a:r>
                <a:r>
                  <a:rPr lang="en-US" sz="2400" dirty="0">
                    <a:latin typeface="+mj-lt"/>
                    <a:cs typeface="Times New Roman" pitchFamily="18" charset="0"/>
                  </a:rPr>
                  <a:t>  0 phase shift   → no change</a:t>
                </a:r>
              </a:p>
              <a:p>
                <a:pPr>
                  <a:defRPr/>
                </a:pPr>
                <a:r>
                  <a:rPr lang="en-US" sz="2400" dirty="0">
                    <a:latin typeface="+mj-lt"/>
                    <a:cs typeface="Times New Roman" pitchFamily="18" charset="0"/>
                  </a:rPr>
                  <a:t>		</a:t>
                </a:r>
                <a:r>
                  <a:rPr lang="en-US" dirty="0">
                    <a:cs typeface="Times New Roman" pitchFamily="18" charset="0"/>
                  </a:rPr>
                  <a:t>●</a:t>
                </a:r>
                <a:r>
                  <a:rPr lang="en-US" sz="2400" dirty="0">
                    <a:cs typeface="Times New Roman" pitchFamily="18" charset="0"/>
                  </a:rPr>
                  <a:t> </a:t>
                </a:r>
                <a:r>
                  <a:rPr lang="en-US" sz="2400" dirty="0">
                    <a:latin typeface="+mj-lt"/>
                    <a:cs typeface="Times New Roman" pitchFamily="18" charset="0"/>
                  </a:rPr>
                  <a:t> 1 phase shift   </a:t>
                </a:r>
                <a:r>
                  <a:rPr lang="en-US" sz="2400" dirty="0">
                    <a:cs typeface="Times New Roman" pitchFamily="18" charset="0"/>
                  </a:rPr>
                  <a:t>→</a:t>
                </a:r>
                <a:r>
                  <a:rPr lang="en-US" sz="2400" dirty="0">
                    <a:latin typeface="+mj-lt"/>
                    <a:cs typeface="Times New Roman" pitchFamily="18" charset="0"/>
                  </a:rPr>
                  <a:t> +</a:t>
                </a:r>
                <a14:m>
                  <m:oMath xmlns:m="http://schemas.openxmlformats.org/officeDocument/2006/math">
                    <m:f>
                      <m:fPr>
                        <m:ctrlPr>
                          <a:rPr lang="en-US" sz="2400" i="1">
                            <a:latin typeface="Cambria Math" panose="02040503050406030204" pitchFamily="18" charset="0"/>
                            <a:ea typeface="Cambria Math" panose="02040503050406030204" pitchFamily="18" charset="0"/>
                            <a:cs typeface="Times New Roman" pitchFamily="18" charset="0"/>
                          </a:rPr>
                        </m:ctrlPr>
                      </m:fPr>
                      <m:num>
                        <m:r>
                          <a:rPr lang="en-US" sz="2400" i="1">
                            <a:latin typeface="Cambria Math" panose="02040503050406030204" pitchFamily="18" charset="0"/>
                            <a:ea typeface="Cambria Math" panose="02040503050406030204" pitchFamily="18" charset="0"/>
                            <a:cs typeface="Times New Roman" pitchFamily="18" charset="0"/>
                          </a:rPr>
                          <m:t>𝜆</m:t>
                        </m:r>
                      </m:num>
                      <m:den>
                        <m:r>
                          <a:rPr lang="en-US" sz="2400" i="1">
                            <a:latin typeface="Cambria Math" panose="02040503050406030204" pitchFamily="18" charset="0"/>
                            <a:ea typeface="Cambria Math" panose="02040503050406030204" pitchFamily="18" charset="0"/>
                            <a:cs typeface="Times New Roman" pitchFamily="18" charset="0"/>
                          </a:rPr>
                          <m:t>2</m:t>
                        </m:r>
                      </m:den>
                    </m:f>
                  </m:oMath>
                </a14:m>
                <a:endParaRPr lang="en-US" sz="2400" dirty="0">
                  <a:latin typeface="+mj-lt"/>
                  <a:ea typeface="Cambria Math" panose="02040503050406030204" pitchFamily="18" charset="0"/>
                  <a:cs typeface="Times New Roman" pitchFamily="18" charset="0"/>
                </a:endParaRPr>
              </a:p>
              <a:p>
                <a:pPr>
                  <a:defRPr/>
                </a:pPr>
                <a:r>
                  <a:rPr lang="en-US" sz="2400" dirty="0">
                    <a:latin typeface="Times New Roman" pitchFamily="18" charset="0"/>
                    <a:cs typeface="Times New Roman" pitchFamily="18" charset="0"/>
                  </a:rPr>
                  <a:t>		</a:t>
                </a:r>
                <a:r>
                  <a:rPr lang="en-US" dirty="0">
                    <a:cs typeface="Times New Roman" pitchFamily="18" charset="0"/>
                  </a:rPr>
                  <a:t>●</a:t>
                </a:r>
                <a:r>
                  <a:rPr lang="en-US" sz="2400" dirty="0">
                    <a:cs typeface="Times New Roman" pitchFamily="18" charset="0"/>
                  </a:rPr>
                  <a:t>  2 phase shifts →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itchFamily="18" charset="0"/>
                      </a:rPr>
                      <m:t>𝜆</m:t>
                    </m:r>
                  </m:oMath>
                </a14:m>
                <a:r>
                  <a:rPr lang="en-US" sz="2400" dirty="0">
                    <a:cs typeface="Times New Roman" pitchFamily="18" charset="0"/>
                  </a:rPr>
                  <a:t>   </a:t>
                </a:r>
                <a:r>
                  <a:rPr lang="en-US" sz="2000" i="1" dirty="0">
                    <a:solidFill>
                      <a:schemeClr val="bg1">
                        <a:lumMod val="50000"/>
                      </a:schemeClr>
                    </a:solidFill>
                    <a:cs typeface="Times New Roman" pitchFamily="18" charset="0"/>
                  </a:rPr>
                  <a:t>(i.e. same as no change)</a:t>
                </a:r>
                <a:r>
                  <a:rPr lang="en-US" sz="2000" i="1" dirty="0">
                    <a:solidFill>
                      <a:schemeClr val="bg1">
                        <a:lumMod val="50000"/>
                      </a:schemeClr>
                    </a:solidFill>
                    <a:latin typeface="Times New Roman" pitchFamily="18" charset="0"/>
                    <a:cs typeface="Times New Roman" pitchFamily="18" charset="0"/>
                  </a:rPr>
                  <a:t> </a:t>
                </a:r>
                <a:endParaRPr lang="en-US" sz="2400" i="1" dirty="0">
                  <a:solidFill>
                    <a:schemeClr val="bg1">
                      <a:lumMod val="50000"/>
                    </a:schemeClr>
                  </a:solidFill>
                  <a:latin typeface="Times New Roman" pitchFamily="18" charset="0"/>
                  <a:cs typeface="Times New Roman"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bwMode="auto">
              <a:xfrm>
                <a:off x="1905000" y="2386012"/>
                <a:ext cx="8610600" cy="2184252"/>
              </a:xfrm>
              <a:prstGeom prst="rect">
                <a:avLst/>
              </a:prstGeom>
              <a:blipFill>
                <a:blip r:embed="rId6"/>
                <a:stretch>
                  <a:fillRect l="-1133" t="-1950" b="-5292"/>
                </a:stretch>
              </a:blipFill>
              <a:ln w="9525">
                <a:noFill/>
                <a:miter lim="800000"/>
                <a:headEnd/>
                <a:tailEnd/>
              </a:ln>
            </p:spPr>
            <p:txBody>
              <a:bodyPr/>
              <a:lstStyle/>
              <a:p>
                <a:r>
                  <a:rPr lang="en-US">
                    <a:noFill/>
                  </a:rPr>
                  <a:t> </a:t>
                </a:r>
              </a:p>
            </p:txBody>
          </p:sp>
        </mc:Fallback>
      </mc:AlternateContent>
      <p:sp>
        <p:nvSpPr>
          <p:cNvPr id="31" name="TextBox 30"/>
          <p:cNvSpPr txBox="1"/>
          <p:nvPr/>
        </p:nvSpPr>
        <p:spPr bwMode="auto">
          <a:xfrm>
            <a:off x="1905000" y="4634210"/>
            <a:ext cx="5562600" cy="461665"/>
          </a:xfrm>
          <a:prstGeom prst="rect">
            <a:avLst/>
          </a:prstGeom>
          <a:noFill/>
          <a:ln w="9525">
            <a:noFill/>
            <a:miter lim="800000"/>
            <a:headEnd/>
            <a:tailEnd/>
          </a:ln>
        </p:spPr>
        <p:txBody>
          <a:bodyPr wrap="square">
            <a:spAutoFit/>
          </a:bodyPr>
          <a:lstStyle/>
          <a:p>
            <a:pPr>
              <a:defRPr/>
            </a:pPr>
            <a:r>
              <a:rPr lang="en-US" sz="2400" dirty="0">
                <a:latin typeface="+mj-lt"/>
              </a:rPr>
              <a:t>3. Refractive index of </a:t>
            </a:r>
            <a:r>
              <a:rPr lang="en-US" sz="2400" b="1" dirty="0">
                <a:latin typeface="+mj-lt"/>
              </a:rPr>
              <a:t>film</a:t>
            </a:r>
            <a:r>
              <a:rPr lang="en-US" sz="2400" dirty="0">
                <a:latin typeface="+mj-lt"/>
              </a:rPr>
              <a:t> (n)</a:t>
            </a:r>
            <a:endParaRPr lang="en-US"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2" name="TextBox 31"/>
              <p:cNvSpPr txBox="1"/>
              <p:nvPr/>
            </p:nvSpPr>
            <p:spPr bwMode="auto">
              <a:xfrm>
                <a:off x="2743200" y="5105400"/>
                <a:ext cx="6934200" cy="1477328"/>
              </a:xfrm>
              <a:prstGeom prst="rect">
                <a:avLst/>
              </a:prstGeom>
              <a:noFill/>
              <a:ln w="9525">
                <a:solidFill>
                  <a:schemeClr val="tx1"/>
                </a:solidFill>
                <a:miter lim="800000"/>
                <a:headEnd/>
                <a:tailEnd/>
              </a:ln>
            </p:spPr>
            <p:txBody>
              <a:bodyPr wrap="square">
                <a:spAutoFit/>
              </a:bodyPr>
              <a:lstStyle/>
              <a:p>
                <a:pPr algn="ctr">
                  <a:defRPr/>
                </a:pPr>
                <a:r>
                  <a:rPr lang="en-US" sz="2400" dirty="0">
                    <a:latin typeface="+mj-lt"/>
                  </a:rPr>
                  <a:t>Effective path difference: </a:t>
                </a:r>
                <a14:m>
                  <m:oMath xmlns:m="http://schemas.openxmlformats.org/officeDocument/2006/math">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𝑟</m:t>
                    </m:r>
                    <m:r>
                      <a:rPr lang="en-US" sz="2400" b="0" i="1" smtClean="0">
                        <a:latin typeface="Cambria Math" panose="02040503050406030204" pitchFamily="18" charset="0"/>
                      </a:rPr>
                      <m:t> </m:t>
                    </m:r>
                  </m:oMath>
                </a14:m>
                <a:r>
                  <a:rPr lang="en-US" sz="2400" dirty="0">
                    <a:latin typeface="+mj-lt"/>
                  </a:rPr>
                  <a:t>= </a:t>
                </a:r>
                <a14:m>
                  <m:oMath xmlns:m="http://schemas.openxmlformats.org/officeDocument/2006/math">
                    <m:r>
                      <a:rPr lang="en-US" sz="2400" i="1">
                        <a:latin typeface="Cambria Math" panose="02040503050406030204" pitchFamily="18" charset="0"/>
                      </a:rPr>
                      <m:t>2</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oMath>
                </a14:m>
                <a:r>
                  <a:rPr lang="en-US" sz="2400" dirty="0">
                    <a:latin typeface="Times New Roman" pitchFamily="18" charset="0"/>
                    <a:cs typeface="Times New Roman" pitchFamily="18" charset="0"/>
                  </a:rPr>
                  <a:t>  </a:t>
                </a:r>
              </a:p>
              <a:p>
                <a:pPr>
                  <a:defRPr/>
                </a:pPr>
                <a:r>
                  <a:rPr lang="en-US" sz="2200" dirty="0">
                    <a:solidFill>
                      <a:schemeClr val="bg1">
                        <a:lumMod val="50000"/>
                      </a:schemeClr>
                    </a:solidFill>
                    <a:latin typeface="Times New Roman" pitchFamily="18" charset="0"/>
                    <a:cs typeface="Times New Roman" pitchFamily="18" charset="0"/>
                  </a:rPr>
                  <a:t>(</a:t>
                </a:r>
                <a14:m>
                  <m:oMath xmlns:m="http://schemas.openxmlformats.org/officeDocument/2006/math">
                    <m:r>
                      <a:rPr lang="en-US" sz="2200" i="1">
                        <a:solidFill>
                          <a:schemeClr val="bg1">
                            <a:lumMod val="50000"/>
                          </a:schemeClr>
                        </a:solidFill>
                        <a:latin typeface="Cambria Math" panose="02040503050406030204" pitchFamily="18" charset="0"/>
                        <a:ea typeface="Cambria Math" panose="02040503050406030204" pitchFamily="18" charset="0"/>
                      </a:rPr>
                      <m:t>𝜙</m:t>
                    </m:r>
                  </m:oMath>
                </a14:m>
                <a:r>
                  <a:rPr lang="en-US" sz="2200" dirty="0">
                    <a:solidFill>
                      <a:schemeClr val="bg1">
                        <a:lumMod val="50000"/>
                      </a:schemeClr>
                    </a:solidFill>
                    <a:latin typeface="Times New Roman" pitchFamily="18" charset="0"/>
                    <a:cs typeface="Times New Roman" pitchFamily="18" charset="0"/>
                  </a:rPr>
                  <a:t> accounts for the phase shift)</a:t>
                </a:r>
                <a:r>
                  <a:rPr lang="en-US" sz="2000" dirty="0">
                    <a:solidFill>
                      <a:schemeClr val="bg1">
                        <a:lumMod val="50000"/>
                      </a:schemeClr>
                    </a:solidFill>
                    <a:latin typeface="Times New Roman" pitchFamily="18" charset="0"/>
                    <a:cs typeface="Times New Roman" pitchFamily="18" charset="0"/>
                  </a:rPr>
                  <a:t>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rPr>
                      <m:t>𝜙</m:t>
                    </m:r>
                  </m:oMath>
                </a14:m>
                <a:r>
                  <a:rPr lang="en-US" sz="2000" dirty="0">
                    <a:solidFill>
                      <a:schemeClr val="bg1">
                        <a:lumMod val="50000"/>
                      </a:schemeClr>
                    </a:solidFill>
                    <a:latin typeface="Times New Roman" pitchFamily="18" charset="0"/>
                    <a:cs typeface="Times New Roman" pitchFamily="18" charset="0"/>
                  </a:rPr>
                  <a:t> = 0 , if no phase shift</a:t>
                </a:r>
                <a:endParaRPr lang="en-US" sz="2400" dirty="0">
                  <a:solidFill>
                    <a:schemeClr val="bg1">
                      <a:lumMod val="50000"/>
                    </a:schemeClr>
                  </a:solidFill>
                  <a:latin typeface="Times New Roman" pitchFamily="18" charset="0"/>
                  <a:cs typeface="Times New Roman" pitchFamily="18" charset="0"/>
                </a:endParaRPr>
              </a:p>
              <a:p>
                <a:pPr>
                  <a:defRPr/>
                </a:pPr>
                <a:r>
                  <a:rPr lang="en-US" sz="2400" dirty="0">
                    <a:solidFill>
                      <a:schemeClr val="bg1">
                        <a:lumMod val="50000"/>
                      </a:schemeClr>
                    </a:solidFill>
                    <a:latin typeface="Times New Roman" pitchFamily="18" charset="0"/>
                    <a:cs typeface="Times New Roman" pitchFamily="18" charset="0"/>
                  </a:rPr>
                  <a:t>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rPr>
                      <m:t>𝜙</m:t>
                    </m:r>
                  </m:oMath>
                </a14:m>
                <a:r>
                  <a:rPr lang="en-US" sz="2000" dirty="0">
                    <a:solidFill>
                      <a:schemeClr val="bg1">
                        <a:lumMod val="50000"/>
                      </a:schemeClr>
                    </a:solidFill>
                    <a:latin typeface="Times New Roman" pitchFamily="18" charset="0"/>
                    <a:cs typeface="Times New Roman" pitchFamily="18" charset="0"/>
                  </a:rPr>
                  <a:t> =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cs typeface="Times New Roman" pitchFamily="18" charset="0"/>
                      </a:rPr>
                      <m:t>𝜆</m:t>
                    </m:r>
                  </m:oMath>
                </a14:m>
                <a:r>
                  <a:rPr lang="en-US" sz="2000" dirty="0">
                    <a:solidFill>
                      <a:schemeClr val="bg1">
                        <a:lumMod val="50000"/>
                      </a:schemeClr>
                    </a:solidFill>
                    <a:latin typeface="Times New Roman" pitchFamily="18" charset="0"/>
                    <a:cs typeface="Times New Roman" pitchFamily="18" charset="0"/>
                  </a:rPr>
                  <a:t>/(2n), if 1 phase shift</a:t>
                </a:r>
              </a:p>
              <a:p>
                <a:pPr>
                  <a:defRPr/>
                </a:pPr>
                <a:r>
                  <a:rPr lang="en-US" sz="2000" dirty="0">
                    <a:solidFill>
                      <a:schemeClr val="bg1">
                        <a:lumMod val="50000"/>
                      </a:schemeClr>
                    </a:solidFill>
                    <a:latin typeface="Times New Roman" pitchFamily="18" charset="0"/>
                    <a:cs typeface="Times New Roman" pitchFamily="18" charset="0"/>
                  </a:rPr>
                  <a:t>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rPr>
                      <m:t>𝜙</m:t>
                    </m:r>
                  </m:oMath>
                </a14:m>
                <a:r>
                  <a:rPr lang="en-US" sz="2000" dirty="0">
                    <a:solidFill>
                      <a:schemeClr val="bg1">
                        <a:lumMod val="50000"/>
                      </a:schemeClr>
                    </a:solidFill>
                    <a:latin typeface="Times New Roman" pitchFamily="18" charset="0"/>
                    <a:cs typeface="Times New Roman" pitchFamily="18" charset="0"/>
                  </a:rPr>
                  <a:t> = 0 , if 2 phase shifts</a:t>
                </a:r>
                <a:endParaRPr lang="en-US" sz="2400" dirty="0">
                  <a:solidFill>
                    <a:schemeClr val="bg1">
                      <a:lumMod val="50000"/>
                    </a:schemeClr>
                  </a:solidFill>
                  <a:latin typeface="Times New Roman" pitchFamily="18" charset="0"/>
                  <a:cs typeface="Times New Roman"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bwMode="auto">
              <a:xfrm>
                <a:off x="2743200" y="5105400"/>
                <a:ext cx="6934200" cy="1477328"/>
              </a:xfrm>
              <a:prstGeom prst="rect">
                <a:avLst/>
              </a:prstGeom>
              <a:blipFill>
                <a:blip r:embed="rId7"/>
                <a:stretch>
                  <a:fillRect l="-1053" t="-2869" r="-614" b="-5738"/>
                </a:stretch>
              </a:blipFill>
              <a:ln w="9525">
                <a:solidFill>
                  <a:schemeClr val="tx1"/>
                </a:solidFill>
                <a:miter lim="800000"/>
                <a:headEnd/>
                <a:tailEnd/>
              </a:ln>
            </p:spPr>
            <p:txBody>
              <a:bodyPr/>
              <a:lstStyle/>
              <a:p>
                <a:r>
                  <a:rPr lang="en-US">
                    <a:noFill/>
                  </a:rPr>
                  <a:t> </a:t>
                </a:r>
              </a:p>
            </p:txBody>
          </p:sp>
        </mc:Fallback>
      </mc:AlternateContent>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0" grpId="0"/>
      <p:bldP spid="31" grpId="0"/>
      <p:bldP spid="32" grpId="0" animBg="1"/>
    </p:bldLst>
  </p:timing>
  <p:extLst mod="1"/>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latin typeface="Arial" charset="0"/>
                <a:cs typeface="Arial" charset="0"/>
              </a:rPr>
              <a:t>Thin Film Interference</a:t>
            </a:r>
          </a:p>
        </p:txBody>
      </p:sp>
      <p:sp>
        <p:nvSpPr>
          <p:cNvPr id="4" name="TextBox 3"/>
          <p:cNvSpPr txBox="1"/>
          <p:nvPr/>
        </p:nvSpPr>
        <p:spPr bwMode="auto">
          <a:xfrm>
            <a:off x="1524000" y="1219201"/>
            <a:ext cx="9144000" cy="461963"/>
          </a:xfrm>
          <a:prstGeom prst="rect">
            <a:avLst/>
          </a:prstGeom>
          <a:noFill/>
          <a:ln w="9525">
            <a:noFill/>
            <a:miter lim="800000"/>
            <a:headEnd/>
            <a:tailEnd/>
          </a:ln>
        </p:spPr>
        <p:txBody>
          <a:bodyPr>
            <a:spAutoFit/>
          </a:bodyPr>
          <a:lstStyle/>
          <a:p>
            <a:pPr algn="ctr">
              <a:defRPr/>
            </a:pPr>
            <a:r>
              <a:rPr lang="en-US" sz="2400" dirty="0">
                <a:latin typeface="+mj-lt"/>
              </a:rPr>
              <a:t>Constructive or Destructive Interference</a:t>
            </a:r>
          </a:p>
        </p:txBody>
      </p:sp>
      <p:sp>
        <p:nvSpPr>
          <p:cNvPr id="2" name="Slide Number Placeholder 1"/>
          <p:cNvSpPr>
            <a:spLocks noGrp="1"/>
          </p:cNvSpPr>
          <p:nvPr>
            <p:ph type="sldNum" sz="quarter" idx="12"/>
          </p:nvPr>
        </p:nvSpPr>
        <p:spPr/>
        <p:txBody>
          <a:bodyPr/>
          <a:lstStyle/>
          <a:p>
            <a:pPr>
              <a:defRPr/>
            </a:pPr>
            <a:fld id="{5BF2D508-656D-4F69-A824-2C1284F3A407}" type="slidenum">
              <a:rPr lang="en-US" smtClean="0"/>
              <a:pPr>
                <a:defRPr/>
              </a:pPr>
              <a:t>54</a:t>
            </a:fld>
            <a:endParaRPr lang="en-US"/>
          </a:p>
        </p:txBody>
      </p:sp>
      <mc:AlternateContent xmlns:mc="http://schemas.openxmlformats.org/markup-compatibility/2006" xmlns:a14="http://schemas.microsoft.com/office/drawing/2010/main">
        <mc:Choice Requires="a14">
          <p:sp>
            <p:nvSpPr>
              <p:cNvPr id="32" name="TextBox 31"/>
              <p:cNvSpPr txBox="1"/>
              <p:nvPr/>
            </p:nvSpPr>
            <p:spPr bwMode="auto">
              <a:xfrm>
                <a:off x="2819400" y="1802764"/>
                <a:ext cx="6934200" cy="1477328"/>
              </a:xfrm>
              <a:prstGeom prst="rect">
                <a:avLst/>
              </a:prstGeom>
              <a:noFill/>
              <a:ln w="9525">
                <a:solidFill>
                  <a:schemeClr val="tx1"/>
                </a:solidFill>
                <a:miter lim="800000"/>
                <a:headEnd/>
                <a:tailEnd/>
              </a:ln>
            </p:spPr>
            <p:txBody>
              <a:bodyPr wrap="square">
                <a:spAutoFit/>
              </a:bodyPr>
              <a:lstStyle/>
              <a:p>
                <a:pPr algn="ctr">
                  <a:defRPr/>
                </a:pPr>
                <a:r>
                  <a:rPr lang="en-US" sz="2400" dirty="0">
                    <a:latin typeface="+mj-lt"/>
                  </a:rPr>
                  <a:t>Effective path difference: </a:t>
                </a:r>
                <a14:m>
                  <m:oMath xmlns:m="http://schemas.openxmlformats.org/officeDocument/2006/math">
                    <m:r>
                      <m:rPr>
                        <m:sty m:val="p"/>
                      </m:rPr>
                      <a:rPr lang="en-US" sz="2400">
                        <a:latin typeface="Cambria Math" panose="02040503050406030204" pitchFamily="18" charset="0"/>
                      </a:rPr>
                      <m:t>Δ</m:t>
                    </m:r>
                    <m:r>
                      <a:rPr lang="en-US" sz="2400" i="1">
                        <a:latin typeface="Cambria Math" panose="02040503050406030204" pitchFamily="18" charset="0"/>
                      </a:rPr>
                      <m:t>𝑟</m:t>
                    </m:r>
                    <m:r>
                      <a:rPr lang="en-US" sz="2400" i="1">
                        <a:latin typeface="Cambria Math" panose="02040503050406030204" pitchFamily="18" charset="0"/>
                      </a:rPr>
                      <m:t> </m:t>
                    </m:r>
                  </m:oMath>
                </a14:m>
                <a:r>
                  <a:rPr lang="en-US" sz="2400" dirty="0">
                    <a:latin typeface="+mj-lt"/>
                  </a:rPr>
                  <a:t>= </a:t>
                </a:r>
                <a14:m>
                  <m:oMath xmlns:m="http://schemas.openxmlformats.org/officeDocument/2006/math">
                    <m:r>
                      <a:rPr lang="en-US" sz="2400" i="1">
                        <a:latin typeface="Cambria Math" panose="02040503050406030204" pitchFamily="18" charset="0"/>
                      </a:rPr>
                      <m:t>2</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oMath>
                </a14:m>
                <a:r>
                  <a:rPr lang="en-US" sz="2400" dirty="0">
                    <a:latin typeface="Times New Roman" pitchFamily="18" charset="0"/>
                    <a:cs typeface="Times New Roman" pitchFamily="18" charset="0"/>
                  </a:rPr>
                  <a:t>  </a:t>
                </a:r>
              </a:p>
              <a:p>
                <a:pPr>
                  <a:defRPr/>
                </a:pPr>
                <a:r>
                  <a:rPr lang="en-US" sz="2200" dirty="0">
                    <a:solidFill>
                      <a:schemeClr val="bg1">
                        <a:lumMod val="50000"/>
                      </a:schemeClr>
                    </a:solidFill>
                    <a:latin typeface="Times New Roman" pitchFamily="18" charset="0"/>
                    <a:cs typeface="Times New Roman" pitchFamily="18" charset="0"/>
                  </a:rPr>
                  <a:t>(</a:t>
                </a:r>
                <a14:m>
                  <m:oMath xmlns:m="http://schemas.openxmlformats.org/officeDocument/2006/math">
                    <m:r>
                      <a:rPr lang="en-US" sz="2200" i="1">
                        <a:solidFill>
                          <a:schemeClr val="bg1">
                            <a:lumMod val="50000"/>
                          </a:schemeClr>
                        </a:solidFill>
                        <a:latin typeface="Cambria Math" panose="02040503050406030204" pitchFamily="18" charset="0"/>
                        <a:ea typeface="Cambria Math" panose="02040503050406030204" pitchFamily="18" charset="0"/>
                      </a:rPr>
                      <m:t>𝜙</m:t>
                    </m:r>
                  </m:oMath>
                </a14:m>
                <a:r>
                  <a:rPr lang="en-US" sz="2200" dirty="0">
                    <a:solidFill>
                      <a:schemeClr val="bg1">
                        <a:lumMod val="50000"/>
                      </a:schemeClr>
                    </a:solidFill>
                    <a:latin typeface="Times New Roman" pitchFamily="18" charset="0"/>
                    <a:cs typeface="Times New Roman" pitchFamily="18" charset="0"/>
                  </a:rPr>
                  <a:t> accounts for the phase shift)</a:t>
                </a:r>
                <a:r>
                  <a:rPr lang="en-US" sz="2000" dirty="0">
                    <a:solidFill>
                      <a:schemeClr val="bg1">
                        <a:lumMod val="50000"/>
                      </a:schemeClr>
                    </a:solidFill>
                    <a:latin typeface="Times New Roman" pitchFamily="18" charset="0"/>
                    <a:cs typeface="Times New Roman" pitchFamily="18" charset="0"/>
                  </a:rPr>
                  <a:t>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rPr>
                      <m:t>𝜙</m:t>
                    </m:r>
                  </m:oMath>
                </a14:m>
                <a:r>
                  <a:rPr lang="en-US" sz="2000" dirty="0">
                    <a:solidFill>
                      <a:schemeClr val="bg1">
                        <a:lumMod val="50000"/>
                      </a:schemeClr>
                    </a:solidFill>
                    <a:latin typeface="Times New Roman" pitchFamily="18" charset="0"/>
                    <a:cs typeface="Times New Roman" pitchFamily="18" charset="0"/>
                  </a:rPr>
                  <a:t> = 0 , if no phase shift</a:t>
                </a:r>
                <a:endParaRPr lang="en-US" sz="2400" dirty="0">
                  <a:solidFill>
                    <a:schemeClr val="bg1">
                      <a:lumMod val="50000"/>
                    </a:schemeClr>
                  </a:solidFill>
                  <a:latin typeface="Times New Roman" pitchFamily="18" charset="0"/>
                  <a:cs typeface="Times New Roman" pitchFamily="18" charset="0"/>
                </a:endParaRPr>
              </a:p>
              <a:p>
                <a:pPr>
                  <a:defRPr/>
                </a:pPr>
                <a:r>
                  <a:rPr lang="en-US" sz="2400" dirty="0">
                    <a:solidFill>
                      <a:schemeClr val="bg1">
                        <a:lumMod val="50000"/>
                      </a:schemeClr>
                    </a:solidFill>
                    <a:latin typeface="Times New Roman" pitchFamily="18" charset="0"/>
                    <a:cs typeface="Times New Roman" pitchFamily="18" charset="0"/>
                  </a:rPr>
                  <a:t>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rPr>
                      <m:t>𝜙</m:t>
                    </m:r>
                  </m:oMath>
                </a14:m>
                <a:r>
                  <a:rPr lang="en-US" sz="2000" dirty="0">
                    <a:solidFill>
                      <a:schemeClr val="bg1">
                        <a:lumMod val="50000"/>
                      </a:schemeClr>
                    </a:solidFill>
                    <a:latin typeface="Times New Roman" pitchFamily="18" charset="0"/>
                    <a:cs typeface="Times New Roman" pitchFamily="18" charset="0"/>
                  </a:rPr>
                  <a:t> =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cs typeface="Times New Roman" pitchFamily="18" charset="0"/>
                      </a:rPr>
                      <m:t>𝜆</m:t>
                    </m:r>
                  </m:oMath>
                </a14:m>
                <a:r>
                  <a:rPr lang="en-US" sz="2000" dirty="0">
                    <a:solidFill>
                      <a:schemeClr val="bg1">
                        <a:lumMod val="50000"/>
                      </a:schemeClr>
                    </a:solidFill>
                    <a:latin typeface="Times New Roman" pitchFamily="18" charset="0"/>
                    <a:cs typeface="Times New Roman" pitchFamily="18" charset="0"/>
                  </a:rPr>
                  <a:t>/(2n), if 1 phase shift</a:t>
                </a:r>
              </a:p>
              <a:p>
                <a:pPr>
                  <a:defRPr/>
                </a:pPr>
                <a:r>
                  <a:rPr lang="en-US" sz="2000" dirty="0">
                    <a:solidFill>
                      <a:schemeClr val="bg1">
                        <a:lumMod val="50000"/>
                      </a:schemeClr>
                    </a:solidFill>
                    <a:latin typeface="Times New Roman" pitchFamily="18" charset="0"/>
                    <a:cs typeface="Times New Roman" pitchFamily="18" charset="0"/>
                  </a:rPr>
                  <a:t>				      </a:t>
                </a:r>
                <a14:m>
                  <m:oMath xmlns:m="http://schemas.openxmlformats.org/officeDocument/2006/math">
                    <m:r>
                      <a:rPr lang="en-US" sz="2000" i="1">
                        <a:solidFill>
                          <a:schemeClr val="bg1">
                            <a:lumMod val="50000"/>
                          </a:schemeClr>
                        </a:solidFill>
                        <a:latin typeface="Cambria Math" panose="02040503050406030204" pitchFamily="18" charset="0"/>
                        <a:ea typeface="Cambria Math" panose="02040503050406030204" pitchFamily="18" charset="0"/>
                      </a:rPr>
                      <m:t>𝜙</m:t>
                    </m:r>
                  </m:oMath>
                </a14:m>
                <a:r>
                  <a:rPr lang="en-US" sz="2000" dirty="0">
                    <a:solidFill>
                      <a:schemeClr val="bg1">
                        <a:lumMod val="50000"/>
                      </a:schemeClr>
                    </a:solidFill>
                    <a:latin typeface="Times New Roman" pitchFamily="18" charset="0"/>
                    <a:cs typeface="Times New Roman" pitchFamily="18" charset="0"/>
                  </a:rPr>
                  <a:t> = 0 , if 2 phase shifts</a:t>
                </a:r>
                <a:endParaRPr lang="en-US" sz="2400" dirty="0">
                  <a:solidFill>
                    <a:schemeClr val="bg1">
                      <a:lumMod val="50000"/>
                    </a:schemeClr>
                  </a:solidFill>
                  <a:latin typeface="Times New Roman" pitchFamily="18" charset="0"/>
                  <a:cs typeface="Times New Roman"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bwMode="auto">
              <a:xfrm>
                <a:off x="2819400" y="1802764"/>
                <a:ext cx="6934200" cy="1477328"/>
              </a:xfrm>
              <a:prstGeom prst="rect">
                <a:avLst/>
              </a:prstGeom>
              <a:blipFill>
                <a:blip r:embed="rId5"/>
                <a:stretch>
                  <a:fillRect l="-1054" t="-2869" r="-702" b="-6148"/>
                </a:stretch>
              </a:blipFill>
              <a:ln w="9525">
                <a:solidFill>
                  <a:schemeClr val="tx1"/>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bwMode="auto">
              <a:xfrm>
                <a:off x="838200" y="3596468"/>
                <a:ext cx="10668000" cy="2880532"/>
              </a:xfrm>
              <a:prstGeom prst="rect">
                <a:avLst/>
              </a:prstGeom>
              <a:noFill/>
              <a:ln w="9525">
                <a:noFill/>
                <a:miter lim="800000"/>
                <a:headEnd/>
                <a:tailEnd/>
              </a:ln>
            </p:spPr>
            <p:txBody>
              <a:bodyPr wrap="square">
                <a:spAutoFit/>
              </a:bodyPr>
              <a:lstStyle/>
              <a:p>
                <a:pPr>
                  <a:defRPr/>
                </a:pPr>
                <a:r>
                  <a:rPr lang="en-US" sz="2400" i="1" dirty="0">
                    <a:solidFill>
                      <a:schemeClr val="bg1">
                        <a:lumMod val="50000"/>
                      </a:schemeClr>
                    </a:solidFill>
                    <a:latin typeface="+mj-lt"/>
                    <a:cs typeface="Times New Roman" pitchFamily="18" charset="0"/>
                  </a:rPr>
                  <a:t>(see slides 7 and 8)</a:t>
                </a:r>
              </a:p>
              <a:p>
                <a:pPr>
                  <a:defRPr/>
                </a:pPr>
                <a:endParaRPr lang="en-US" sz="1600" b="1" dirty="0">
                  <a:latin typeface="+mj-lt"/>
                  <a:cs typeface="Times New Roman" pitchFamily="18" charset="0"/>
                </a:endParaRPr>
              </a:p>
              <a:p>
                <a:pPr>
                  <a:defRPr/>
                </a:pPr>
                <a:r>
                  <a:rPr lang="en-US" sz="2400" b="1" dirty="0">
                    <a:latin typeface="+mj-lt"/>
                    <a:cs typeface="Times New Roman" pitchFamily="18" charset="0"/>
                  </a:rPr>
                  <a:t>Constructive Interference:    </a:t>
                </a:r>
                <a14:m>
                  <m:oMath xmlns:m="http://schemas.openxmlformats.org/officeDocument/2006/math">
                    <m:r>
                      <m:rPr>
                        <m:sty m:val="p"/>
                      </m:rPr>
                      <a:rPr lang="en-US" sz="2400">
                        <a:latin typeface="Cambria Math" panose="02040503050406030204" pitchFamily="18" charset="0"/>
                      </a:rPr>
                      <m:t>Δ</m:t>
                    </m:r>
                    <m:r>
                      <a:rPr lang="en-US" sz="2400" i="1">
                        <a:latin typeface="Cambria Math" panose="02040503050406030204" pitchFamily="18" charset="0"/>
                      </a:rPr>
                      <m:t>𝑟</m:t>
                    </m:r>
                    <m:r>
                      <a:rPr lang="en-US" sz="2400" b="0" i="1" smtClean="0">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f>
                      <m:fPr>
                        <m:ctrlPr>
                          <a:rPr lang="en-US" sz="2400" b="1" i="1">
                            <a:latin typeface="Cambria Math" panose="02040503050406030204" pitchFamily="18" charset="0"/>
                            <a:ea typeface="Cambria Math" panose="02040503050406030204" pitchFamily="18" charset="0"/>
                          </a:rPr>
                        </m:ctrlPr>
                      </m:fPr>
                      <m:num>
                        <m:r>
                          <a:rPr lang="el-GR" sz="2400" i="1">
                            <a:latin typeface="Cambria Math" panose="02040503050406030204" pitchFamily="18" charset="0"/>
                            <a:ea typeface="Cambria Math" panose="02040503050406030204" pitchFamily="18" charset="0"/>
                          </a:rPr>
                          <m:t>𝜆</m:t>
                        </m:r>
                      </m:num>
                      <m:den>
                        <m:r>
                          <a:rPr lang="en-US" sz="2400" i="1">
                            <a:latin typeface="Cambria Math" panose="02040503050406030204" pitchFamily="18" charset="0"/>
                            <a:ea typeface="Cambria Math" panose="02040503050406030204" pitchFamily="18" charset="0"/>
                          </a:rPr>
                          <m:t>𝑛</m:t>
                        </m:r>
                      </m:den>
                    </m:f>
                    <m:r>
                      <a:rPr lang="en-US" sz="2400" b="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     </m:t>
                    </m:r>
                    <m:r>
                      <a:rPr lang="en-US" sz="2400" i="1">
                        <a:latin typeface="Cambria Math" panose="02040503050406030204" pitchFamily="18" charset="0"/>
                      </a:rPr>
                      <m:t>2</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f>
                      <m:fPr>
                        <m:ctrlPr>
                          <a:rPr lang="en-US" sz="2400" b="1" i="1">
                            <a:latin typeface="Cambria Math" panose="02040503050406030204" pitchFamily="18" charset="0"/>
                            <a:ea typeface="Cambria Math" panose="02040503050406030204" pitchFamily="18" charset="0"/>
                          </a:rPr>
                        </m:ctrlPr>
                      </m:fPr>
                      <m:num>
                        <m:r>
                          <a:rPr lang="el-GR" sz="2400" i="1">
                            <a:latin typeface="Cambria Math" panose="02040503050406030204" pitchFamily="18" charset="0"/>
                            <a:ea typeface="Cambria Math" panose="02040503050406030204" pitchFamily="18" charset="0"/>
                          </a:rPr>
                          <m:t>𝜆</m:t>
                        </m:r>
                      </m:num>
                      <m:den>
                        <m:r>
                          <a:rPr lang="en-US" sz="2400" i="1">
                            <a:latin typeface="Cambria Math" panose="02040503050406030204" pitchFamily="18" charset="0"/>
                            <a:ea typeface="Cambria Math" panose="02040503050406030204" pitchFamily="18" charset="0"/>
                          </a:rPr>
                          <m:t>𝑛</m:t>
                        </m:r>
                      </m:den>
                    </m:f>
                  </m:oMath>
                </a14:m>
                <a:endParaRPr lang="en-US" sz="2400" b="1" i="1" dirty="0">
                  <a:latin typeface="+mj-lt"/>
                  <a:cs typeface="Times New Roman" pitchFamily="18" charset="0"/>
                </a:endParaRPr>
              </a:p>
              <a:p>
                <a:pPr>
                  <a:defRPr/>
                </a:pPr>
                <a:r>
                  <a:rPr lang="en-US" sz="2400" b="1" dirty="0">
                    <a:cs typeface="Times New Roman" pitchFamily="18" charset="0"/>
                  </a:rPr>
                  <a:t>Destructive Interference:	      </a:t>
                </a:r>
                <a14:m>
                  <m:oMath xmlns:m="http://schemas.openxmlformats.org/officeDocument/2006/math">
                    <m:r>
                      <m:rPr>
                        <m:sty m:val="p"/>
                      </m:rPr>
                      <a:rPr lang="en-US" sz="2400">
                        <a:latin typeface="Cambria Math" panose="02040503050406030204" pitchFamily="18" charset="0"/>
                      </a:rPr>
                      <m:t>Δ</m:t>
                    </m:r>
                    <m:r>
                      <a:rPr lang="en-US" sz="2400" i="1">
                        <a:latin typeface="Cambria Math" panose="02040503050406030204" pitchFamily="18" charset="0"/>
                      </a:rPr>
                      <m:t>𝑟</m:t>
                    </m:r>
                    <m:r>
                      <a:rPr lang="en-US" sz="2400" i="1">
                        <a:latin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𝑚</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2</m:t>
                            </m:r>
                          </m:den>
                        </m:f>
                      </m:e>
                    </m:d>
                    <m:f>
                      <m:fPr>
                        <m:ctrlPr>
                          <a:rPr lang="en-US" sz="2400" b="1" i="1">
                            <a:latin typeface="Cambria Math" panose="02040503050406030204" pitchFamily="18" charset="0"/>
                            <a:ea typeface="Cambria Math" panose="02040503050406030204" pitchFamily="18" charset="0"/>
                          </a:rPr>
                        </m:ctrlPr>
                      </m:fPr>
                      <m:num>
                        <m:r>
                          <a:rPr lang="el-GR" sz="2400" i="1">
                            <a:latin typeface="Cambria Math" panose="02040503050406030204" pitchFamily="18" charset="0"/>
                            <a:ea typeface="Cambria Math" panose="02040503050406030204" pitchFamily="18" charset="0"/>
                          </a:rPr>
                          <m:t>𝜆</m:t>
                        </m:r>
                      </m:num>
                      <m:den>
                        <m:r>
                          <a:rPr lang="en-US" sz="2400" i="1">
                            <a:latin typeface="Cambria Math" panose="02040503050406030204" pitchFamily="18" charset="0"/>
                            <a:ea typeface="Cambria Math" panose="02040503050406030204" pitchFamily="18" charset="0"/>
                          </a:rPr>
                          <m:t>𝑛</m:t>
                        </m:r>
                      </m:den>
                    </m:f>
                    <m:r>
                      <a:rPr lang="en-US" sz="2400" i="1">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rPr>
                      <m:t>2</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r>
                      <a:rPr lang="en-US" sz="240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e>
                    </m:d>
                    <m:f>
                      <m:fPr>
                        <m:ctrlPr>
                          <a:rPr lang="en-US" sz="2400" b="1" i="1">
                            <a:latin typeface="Cambria Math" panose="02040503050406030204" pitchFamily="18" charset="0"/>
                            <a:ea typeface="Cambria Math" panose="02040503050406030204" pitchFamily="18" charset="0"/>
                          </a:rPr>
                        </m:ctrlPr>
                      </m:fPr>
                      <m:num>
                        <m:r>
                          <a:rPr lang="el-GR" sz="2400" i="1">
                            <a:latin typeface="Cambria Math" panose="02040503050406030204" pitchFamily="18" charset="0"/>
                            <a:ea typeface="Cambria Math" panose="02040503050406030204" pitchFamily="18" charset="0"/>
                          </a:rPr>
                          <m:t>𝜆</m:t>
                        </m:r>
                      </m:num>
                      <m:den>
                        <m:r>
                          <a:rPr lang="en-US" sz="2400" i="1">
                            <a:latin typeface="Cambria Math" panose="02040503050406030204" pitchFamily="18" charset="0"/>
                            <a:ea typeface="Cambria Math" panose="02040503050406030204" pitchFamily="18" charset="0"/>
                          </a:rPr>
                          <m:t>𝑛</m:t>
                        </m:r>
                      </m:den>
                    </m:f>
                  </m:oMath>
                </a14:m>
                <a:endParaRPr lang="en-US" sz="2400" b="1" dirty="0">
                  <a:ea typeface="Cambria Math" panose="02040503050406030204" pitchFamily="18" charset="0"/>
                </a:endParaRPr>
              </a:p>
              <a:p>
                <a:pPr>
                  <a:defRPr/>
                </a:pPr>
                <a:r>
                  <a:rPr lang="en-US" sz="1400" i="1" dirty="0">
                    <a:cs typeface="Times New Roman" pitchFamily="18" charset="0"/>
                  </a:rPr>
                  <a:t>	</a:t>
                </a:r>
              </a:p>
              <a:p>
                <a:pPr>
                  <a:defRPr/>
                </a:pPr>
                <a:r>
                  <a:rPr lang="en-US" i="1" dirty="0">
                    <a:cs typeface="Times New Roman" pitchFamily="18" charset="0"/>
                  </a:rPr>
                  <a:t>							m = 0, 1, 2, …</a:t>
                </a:r>
              </a:p>
              <a:p>
                <a:pPr>
                  <a:defRPr/>
                </a:pPr>
                <a:endParaRPr lang="en-US" b="1" dirty="0">
                  <a:latin typeface="+mj-lt"/>
                  <a:cs typeface="Times New Roman" pitchFamily="18" charset="0"/>
                </a:endParaRPr>
              </a:p>
              <a:p>
                <a:pPr algn="ctr">
                  <a:defRPr/>
                </a:pPr>
                <a:r>
                  <a:rPr lang="en-US" sz="2000" dirty="0">
                    <a:latin typeface="+mj-lt"/>
                    <a:cs typeface="Times New Roman" pitchFamily="18" charset="0"/>
                  </a:rPr>
                  <a:t>(where n is the refractive index that changes the wavelength inside the thin film </a:t>
                </a:r>
                <a:r>
                  <a:rPr lang="en-US" sz="2000" dirty="0">
                    <a:solidFill>
                      <a:schemeClr val="bg1">
                        <a:lumMod val="50000"/>
                      </a:schemeClr>
                    </a:solidFill>
                    <a:latin typeface="+mj-lt"/>
                    <a:cs typeface="Times New Roman" pitchFamily="18" charset="0"/>
                  </a:rPr>
                  <a:t>[see slide 9]</a:t>
                </a:r>
                <a:r>
                  <a:rPr lang="en-US" sz="2000" dirty="0">
                    <a:latin typeface="+mj-lt"/>
                    <a:cs typeface="Times New Roman" pitchFamily="18" charset="0"/>
                  </a:rPr>
                  <a:t>)</a:t>
                </a:r>
                <a:endParaRPr lang="en-US" dirty="0">
                  <a:latin typeface="+mj-lt"/>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bwMode="auto">
              <a:xfrm>
                <a:off x="838200" y="3596468"/>
                <a:ext cx="10668000" cy="2880532"/>
              </a:xfrm>
              <a:prstGeom prst="rect">
                <a:avLst/>
              </a:prstGeom>
              <a:blipFill>
                <a:blip r:embed="rId6"/>
                <a:stretch>
                  <a:fillRect l="-914" t="-1480" b="-2748"/>
                </a:stretch>
              </a:blipFill>
              <a:ln w="9525">
                <a:noFill/>
                <a:miter lim="800000"/>
                <a:headEnd/>
                <a:tailEnd/>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699378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Lst>
  </p:timing>
  <p:extLst mod="1"/>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US">
                <a:latin typeface="Arial" charset="0"/>
                <a:cs typeface="Arial" charset="0"/>
              </a:rPr>
              <a:t>One Use of Thin Film</a:t>
            </a:r>
            <a:br>
              <a:rPr lang="en-US">
                <a:latin typeface="Arial" charset="0"/>
                <a:cs typeface="Arial" charset="0"/>
              </a:rPr>
            </a:br>
            <a:r>
              <a:rPr lang="en-US" sz="3600">
                <a:latin typeface="Arial" charset="0"/>
                <a:cs typeface="Arial" charset="0"/>
              </a:rPr>
              <a:t>(anti-reflection coating)</a:t>
            </a:r>
          </a:p>
        </p:txBody>
      </p:sp>
      <p:sp>
        <p:nvSpPr>
          <p:cNvPr id="4" name="TextBox 3"/>
          <p:cNvSpPr txBox="1"/>
          <p:nvPr/>
        </p:nvSpPr>
        <p:spPr bwMode="auto">
          <a:xfrm>
            <a:off x="457200" y="1524000"/>
            <a:ext cx="11430000" cy="1200329"/>
          </a:xfrm>
          <a:prstGeom prst="rect">
            <a:avLst/>
          </a:prstGeom>
          <a:noFill/>
          <a:ln w="9525">
            <a:noFill/>
            <a:miter lim="800000"/>
            <a:headEnd/>
            <a:tailEnd/>
          </a:ln>
        </p:spPr>
        <p:txBody>
          <a:bodyPr wrap="square">
            <a:spAutoFit/>
          </a:bodyPr>
          <a:lstStyle/>
          <a:p>
            <a:pPr>
              <a:defRPr/>
            </a:pPr>
            <a:r>
              <a:rPr lang="en-US" sz="2400" dirty="0">
                <a:latin typeface="+mj-lt"/>
              </a:rPr>
              <a:t>A coating is going to be added to a sheet of glass </a:t>
            </a:r>
            <a:r>
              <a:rPr lang="en-US" sz="2400" b="1" dirty="0">
                <a:latin typeface="+mj-lt"/>
              </a:rPr>
              <a:t>(</a:t>
            </a:r>
            <a:r>
              <a:rPr lang="en-US" sz="2400" b="1" i="1" dirty="0">
                <a:latin typeface="Times New Roman" pitchFamily="18" charset="0"/>
                <a:cs typeface="Times New Roman" pitchFamily="18" charset="0"/>
              </a:rPr>
              <a:t>n</a:t>
            </a:r>
            <a:r>
              <a:rPr lang="en-US" sz="2400" b="1" dirty="0">
                <a:latin typeface="+mj-lt"/>
              </a:rPr>
              <a:t> = 1.50) </a:t>
            </a:r>
            <a:r>
              <a:rPr lang="en-US" sz="2400" dirty="0">
                <a:latin typeface="+mj-lt"/>
              </a:rPr>
              <a:t>to </a:t>
            </a:r>
            <a:r>
              <a:rPr lang="en-US" sz="2400" b="1" dirty="0">
                <a:latin typeface="+mj-lt"/>
              </a:rPr>
              <a:t>eliminate</a:t>
            </a:r>
            <a:r>
              <a:rPr lang="en-US" sz="2400" dirty="0">
                <a:latin typeface="+mj-lt"/>
              </a:rPr>
              <a:t> the reflection of red light </a:t>
            </a:r>
            <a:r>
              <a:rPr lang="en-US" sz="2400" b="1" dirty="0">
                <a:latin typeface="+mj-lt"/>
              </a:rPr>
              <a:t>(</a:t>
            </a:r>
            <a:r>
              <a:rPr lang="en-US" sz="2400" b="1" i="1" dirty="0">
                <a:latin typeface="Symbol" pitchFamily="18" charset="2"/>
              </a:rPr>
              <a:t>l</a:t>
            </a:r>
            <a:r>
              <a:rPr lang="en-US" sz="2400" b="1" i="1" baseline="-25000" dirty="0">
                <a:latin typeface="Times New Roman" pitchFamily="18" charset="0"/>
                <a:cs typeface="Times New Roman" pitchFamily="18" charset="0"/>
              </a:rPr>
              <a:t>air</a:t>
            </a:r>
            <a:r>
              <a:rPr lang="en-US" sz="2400" b="1" dirty="0">
                <a:latin typeface="+mj-lt"/>
              </a:rPr>
              <a:t> =  700 nm).  </a:t>
            </a:r>
            <a:r>
              <a:rPr lang="en-US" sz="2400" dirty="0">
                <a:latin typeface="+mj-lt"/>
              </a:rPr>
              <a:t>If the coating’s index of refraction is </a:t>
            </a:r>
            <a:r>
              <a:rPr lang="en-US" sz="2400" b="1" dirty="0">
                <a:latin typeface="+mj-lt"/>
              </a:rPr>
              <a:t>1.30</a:t>
            </a:r>
            <a:r>
              <a:rPr lang="en-US" sz="2400" dirty="0">
                <a:latin typeface="+mj-lt"/>
              </a:rPr>
              <a:t>, what is the </a:t>
            </a:r>
            <a:r>
              <a:rPr lang="en-US" sz="2400" b="1" dirty="0">
                <a:latin typeface="+mj-lt"/>
              </a:rPr>
              <a:t>minimum thickness</a:t>
            </a:r>
            <a:r>
              <a:rPr lang="en-US" sz="2400" dirty="0">
                <a:latin typeface="+mj-lt"/>
              </a:rPr>
              <a:t> it can have?</a:t>
            </a:r>
          </a:p>
        </p:txBody>
      </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55</a:t>
            </a:fld>
            <a:endParaRPr lang="en-US"/>
          </a:p>
        </p:txBody>
      </p:sp>
      <p:grpSp>
        <p:nvGrpSpPr>
          <p:cNvPr id="11" name="Group 10"/>
          <p:cNvGrpSpPr/>
          <p:nvPr/>
        </p:nvGrpSpPr>
        <p:grpSpPr>
          <a:xfrm>
            <a:off x="2133600" y="2848810"/>
            <a:ext cx="5143500" cy="1742899"/>
            <a:chOff x="2171700" y="3593903"/>
            <a:chExt cx="5143500" cy="1537847"/>
          </a:xfrm>
        </p:grpSpPr>
        <p:grpSp>
          <p:nvGrpSpPr>
            <p:cNvPr id="10" name="Group 9"/>
            <p:cNvGrpSpPr/>
            <p:nvPr/>
          </p:nvGrpSpPr>
          <p:grpSpPr>
            <a:xfrm>
              <a:off x="2171700" y="3593903"/>
              <a:ext cx="5143500" cy="1537847"/>
              <a:chOff x="990600" y="3976765"/>
              <a:chExt cx="5143500" cy="2321938"/>
            </a:xfrm>
          </p:grpSpPr>
          <p:sp>
            <p:nvSpPr>
              <p:cNvPr id="13" name="Rectangle 12"/>
              <p:cNvSpPr/>
              <p:nvPr/>
            </p:nvSpPr>
            <p:spPr>
              <a:xfrm>
                <a:off x="990600" y="3976765"/>
                <a:ext cx="2286000" cy="22509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AIR</a:t>
                </a:r>
              </a:p>
            </p:txBody>
          </p:sp>
          <p:sp>
            <p:nvSpPr>
              <p:cNvPr id="14" name="Rectangle 13"/>
              <p:cNvSpPr/>
              <p:nvPr/>
            </p:nvSpPr>
            <p:spPr>
              <a:xfrm>
                <a:off x="3276600" y="3976765"/>
                <a:ext cx="914400" cy="22509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THIN FILM</a:t>
                </a:r>
              </a:p>
            </p:txBody>
          </p:sp>
          <p:sp>
            <p:nvSpPr>
              <p:cNvPr id="15" name="Rectangle 14"/>
              <p:cNvSpPr/>
              <p:nvPr/>
            </p:nvSpPr>
            <p:spPr>
              <a:xfrm>
                <a:off x="4191000" y="3976765"/>
                <a:ext cx="1943100" cy="225099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GLASS</a:t>
                </a:r>
              </a:p>
            </p:txBody>
          </p:sp>
          <p:sp>
            <p:nvSpPr>
              <p:cNvPr id="16" name="TextBox 6"/>
              <p:cNvSpPr txBox="1">
                <a:spLocks noChangeArrowheads="1"/>
              </p:cNvSpPr>
              <p:nvPr/>
            </p:nvSpPr>
            <p:spPr bwMode="auto">
              <a:xfrm>
                <a:off x="1447800" y="5683660"/>
                <a:ext cx="1295400" cy="61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imes New Roman" pitchFamily="18" charset="0"/>
                    <a:cs typeface="Times New Roman" pitchFamily="18" charset="0"/>
                  </a:rPr>
                  <a:t>n</a:t>
                </a:r>
                <a:r>
                  <a:rPr lang="en-US" sz="2400" b="1" baseline="-25000">
                    <a:latin typeface="Times New Roman" pitchFamily="18" charset="0"/>
                    <a:cs typeface="Times New Roman" pitchFamily="18" charset="0"/>
                  </a:rPr>
                  <a:t>1</a:t>
                </a:r>
                <a:r>
                  <a:rPr lang="en-US" sz="2400" b="1">
                    <a:latin typeface="Times New Roman" pitchFamily="18" charset="0"/>
                    <a:cs typeface="Times New Roman" pitchFamily="18" charset="0"/>
                  </a:rPr>
                  <a:t>=1.0</a:t>
                </a:r>
                <a:endParaRPr lang="en-US" sz="2400" b="1" i="1" baseline="-25000" dirty="0">
                  <a:latin typeface="Times New Roman" pitchFamily="18" charset="0"/>
                  <a:cs typeface="Times New Roman" pitchFamily="18" charset="0"/>
                </a:endParaRPr>
              </a:p>
            </p:txBody>
          </p:sp>
        </p:grpSp>
        <p:sp>
          <p:nvSpPr>
            <p:cNvPr id="20" name="TextBox 6"/>
            <p:cNvSpPr txBox="1">
              <a:spLocks noChangeArrowheads="1"/>
            </p:cNvSpPr>
            <p:nvPr/>
          </p:nvSpPr>
          <p:spPr bwMode="auto">
            <a:xfrm>
              <a:off x="4267200" y="4719933"/>
              <a:ext cx="1295400" cy="40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2</a:t>
              </a:r>
              <a:r>
                <a:rPr lang="en-US" sz="2400" b="1" dirty="0">
                  <a:latin typeface="Times New Roman" pitchFamily="18" charset="0"/>
                  <a:cs typeface="Times New Roman" pitchFamily="18" charset="0"/>
                </a:rPr>
                <a:t>=1.3</a:t>
              </a:r>
              <a:endParaRPr lang="en-US" sz="2400" b="1" i="1" baseline="-25000" dirty="0">
                <a:latin typeface="Times New Roman" pitchFamily="18" charset="0"/>
                <a:cs typeface="Times New Roman" pitchFamily="18" charset="0"/>
              </a:endParaRPr>
            </a:p>
          </p:txBody>
        </p:sp>
        <p:sp>
          <p:nvSpPr>
            <p:cNvPr id="21" name="TextBox 6"/>
            <p:cNvSpPr txBox="1">
              <a:spLocks noChangeArrowheads="1"/>
            </p:cNvSpPr>
            <p:nvPr/>
          </p:nvSpPr>
          <p:spPr bwMode="auto">
            <a:xfrm>
              <a:off x="5676900" y="4719932"/>
              <a:ext cx="1295400" cy="40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dirty="0">
                  <a:latin typeface="Times New Roman" pitchFamily="18" charset="0"/>
                  <a:cs typeface="Times New Roman" pitchFamily="18" charset="0"/>
                </a:rPr>
                <a:t>n</a:t>
              </a:r>
              <a:r>
                <a:rPr lang="en-US" sz="2400" b="1" baseline="-25000" dirty="0">
                  <a:latin typeface="Times New Roman" pitchFamily="18" charset="0"/>
                  <a:cs typeface="Times New Roman" pitchFamily="18" charset="0"/>
                </a:rPr>
                <a:t>3</a:t>
              </a:r>
              <a:r>
                <a:rPr lang="en-US" sz="2400" b="1" dirty="0">
                  <a:latin typeface="Times New Roman" pitchFamily="18" charset="0"/>
                  <a:cs typeface="Times New Roman" pitchFamily="18" charset="0"/>
                </a:rPr>
                <a:t>=1.5</a:t>
              </a:r>
              <a:endParaRPr lang="en-US" sz="2400" b="1" i="1" baseline="-25000" dirty="0">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23" name="TextBox 22"/>
              <p:cNvSpPr txBox="1"/>
              <p:nvPr/>
            </p:nvSpPr>
            <p:spPr bwMode="auto">
              <a:xfrm>
                <a:off x="1943100" y="4572000"/>
                <a:ext cx="8267700" cy="679673"/>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000" dirty="0">
                    <a:cs typeface="Times New Roman" pitchFamily="18" charset="0"/>
                  </a:rPr>
                  <a:t>we want</a:t>
                </a:r>
                <a:r>
                  <a:rPr lang="en-US" b="1" dirty="0">
                    <a:cs typeface="Times New Roman" pitchFamily="18" charset="0"/>
                  </a:rPr>
                  <a:t>  </a:t>
                </a:r>
                <a:r>
                  <a:rPr lang="en-US" sz="2400" b="1" dirty="0">
                    <a:solidFill>
                      <a:srgbClr val="FF0000"/>
                    </a:solidFill>
                    <a:cs typeface="Times New Roman" pitchFamily="18" charset="0"/>
                  </a:rPr>
                  <a:t>Destructive Interference:</a:t>
                </a:r>
                <a:r>
                  <a:rPr lang="en-US" sz="2400" b="1" dirty="0">
                    <a:cs typeface="Times New Roman" pitchFamily="18" charset="0"/>
                  </a:rPr>
                  <a:t>    </a:t>
                </a:r>
                <a:r>
                  <a:rPr lang="en-US" sz="2400" dirty="0"/>
                  <a:t> </a:t>
                </a:r>
                <a14:m>
                  <m:oMath xmlns:m="http://schemas.openxmlformats.org/officeDocument/2006/math">
                    <m:r>
                      <a:rPr lang="en-US" sz="2400" i="1">
                        <a:latin typeface="Cambria Math" panose="02040503050406030204" pitchFamily="18" charset="0"/>
                      </a:rPr>
                      <m:t>2</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𝜙</m:t>
                    </m:r>
                    <m:r>
                      <a:rPr lang="en-US" sz="2400">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2</m:t>
                            </m:r>
                          </m:den>
                        </m:f>
                      </m:e>
                    </m:d>
                    <m:f>
                      <m:fPr>
                        <m:ctrlPr>
                          <a:rPr lang="en-US" sz="2400" b="1" i="1">
                            <a:latin typeface="Cambria Math" panose="02040503050406030204" pitchFamily="18" charset="0"/>
                            <a:ea typeface="Cambria Math" panose="02040503050406030204" pitchFamily="18" charset="0"/>
                          </a:rPr>
                        </m:ctrlPr>
                      </m:fPr>
                      <m:num>
                        <m:r>
                          <a:rPr lang="el-GR" sz="2400" i="1">
                            <a:latin typeface="Cambria Math" panose="02040503050406030204" pitchFamily="18" charset="0"/>
                            <a:ea typeface="Cambria Math" panose="02040503050406030204" pitchFamily="18" charset="0"/>
                          </a:rPr>
                          <m:t>𝜆</m:t>
                        </m:r>
                      </m:num>
                      <m:den>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𝑛</m:t>
                            </m:r>
                          </m:e>
                          <m:sub>
                            <m:r>
                              <a:rPr lang="en-US" sz="2400" i="1">
                                <a:latin typeface="Cambria Math"/>
                                <a:ea typeface="Cambria Math" panose="02040503050406030204" pitchFamily="18" charset="0"/>
                              </a:rPr>
                              <m:t>2</m:t>
                            </m:r>
                          </m:sub>
                        </m:sSub>
                      </m:den>
                    </m:f>
                  </m:oMath>
                </a14:m>
                <a:endParaRPr lang="en-US" sz="2400" dirty="0">
                  <a:solidFill>
                    <a:srgbClr val="FF0000"/>
                  </a:solidFill>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1943100" y="4572000"/>
                <a:ext cx="8267700" cy="679673"/>
              </a:xfrm>
              <a:prstGeom prst="rect">
                <a:avLst/>
              </a:prstGeom>
              <a:blipFill>
                <a:blip r:embed="rId6"/>
                <a:stretch>
                  <a:fillRect l="-664" b="-1802"/>
                </a:stretch>
              </a:blipFill>
              <a:ln w="9525">
                <a:noFill/>
                <a:miter lim="800000"/>
                <a:headEnd/>
                <a:tailEnd/>
              </a:ln>
            </p:spPr>
            <p:txBody>
              <a:bodyPr/>
              <a:lstStyle/>
              <a:p>
                <a:r>
                  <a:rPr lang="en-US">
                    <a:noFill/>
                  </a:rPr>
                  <a:t> </a:t>
                </a:r>
              </a:p>
            </p:txBody>
          </p:sp>
        </mc:Fallback>
      </mc:AlternateContent>
      <p:graphicFrame>
        <p:nvGraphicFramePr>
          <p:cNvPr id="30" name="Object 29"/>
          <p:cNvGraphicFramePr>
            <a:graphicFrameLocks noChangeAspect="1"/>
          </p:cNvGraphicFramePr>
          <p:nvPr>
            <p:extLst>
              <p:ext uri="{D42A27DB-BD31-4B8C-83A1-F6EECF244321}">
                <p14:modId xmlns:p14="http://schemas.microsoft.com/office/powerpoint/2010/main" val="1394353156"/>
              </p:ext>
            </p:extLst>
          </p:nvPr>
        </p:nvGraphicFramePr>
        <p:xfrm>
          <a:off x="6934200" y="5293247"/>
          <a:ext cx="3429000" cy="863600"/>
        </p:xfrm>
        <a:graphic>
          <a:graphicData uri="http://schemas.openxmlformats.org/presentationml/2006/ole">
            <mc:AlternateContent xmlns:mc="http://schemas.openxmlformats.org/markup-compatibility/2006">
              <mc:Choice xmlns:v="urn:schemas-microsoft-com:vml" Requires="v">
                <p:oleObj spid="_x0000_s14370" name="Equation" r:id="rId7" imgW="1714320" imgH="431640" progId="Equation.3">
                  <p:embed/>
                </p:oleObj>
              </mc:Choice>
              <mc:Fallback>
                <p:oleObj name="Equation" r:id="rId7" imgW="1714320" imgH="431640" progId="Equation.3">
                  <p:embed/>
                  <p:pic>
                    <p:nvPicPr>
                      <p:cNvPr id="30" name="Object 29"/>
                      <p:cNvPicPr>
                        <a:picLocks noChangeAspect="1" noChangeArrowheads="1"/>
                      </p:cNvPicPr>
                      <p:nvPr/>
                    </p:nvPicPr>
                    <p:blipFill>
                      <a:blip r:embed="rId8"/>
                      <a:srcRect/>
                      <a:stretch>
                        <a:fillRect/>
                      </a:stretch>
                    </p:blipFill>
                    <p:spPr bwMode="auto">
                      <a:xfrm>
                        <a:off x="6934200" y="5293247"/>
                        <a:ext cx="3429000" cy="863600"/>
                      </a:xfrm>
                      <a:prstGeom prst="rect">
                        <a:avLst/>
                      </a:prstGeom>
                      <a:solidFill>
                        <a:schemeClr val="bg1">
                          <a:lumMod val="75000"/>
                        </a:schemeClr>
                      </a:solidFill>
                      <a:ln>
                        <a:noFill/>
                      </a:ln>
                    </p:spPr>
                  </p:pic>
                </p:oleObj>
              </mc:Fallback>
            </mc:AlternateContent>
          </a:graphicData>
        </a:graphic>
      </p:graphicFrame>
      <mc:AlternateContent xmlns:mc="http://schemas.openxmlformats.org/markup-compatibility/2006" xmlns:a14="http://schemas.microsoft.com/office/drawing/2010/main">
        <mc:Choice Requires="a14">
          <p:sp>
            <p:nvSpPr>
              <p:cNvPr id="31" name="TextBox 30"/>
              <p:cNvSpPr txBox="1"/>
              <p:nvPr/>
            </p:nvSpPr>
            <p:spPr>
              <a:xfrm>
                <a:off x="1943100" y="5217048"/>
                <a:ext cx="4133850" cy="769441"/>
              </a:xfrm>
              <a:prstGeom prst="rect">
                <a:avLst/>
              </a:prstGeom>
              <a:noFill/>
            </p:spPr>
            <p:txBody>
              <a:bodyPr wrap="square" rtlCol="0">
                <a:spAutoFit/>
              </a:bodyPr>
              <a:lstStyle/>
              <a:p>
                <a:pPr marL="342900" indent="-342900">
                  <a:buFont typeface="Arial" panose="020B0604020202020204" pitchFamily="34" charset="0"/>
                  <a:buChar char="•"/>
                </a:pPr>
                <a:r>
                  <a:rPr lang="en-US" sz="2000" dirty="0"/>
                  <a:t>Minimum thickness</a:t>
                </a:r>
              </a:p>
              <a:p>
                <a:pPr indent="342900"/>
                <a14:m>
                  <m:oMath xmlns:m="http://schemas.openxmlformats.org/officeDocument/2006/math">
                    <m:r>
                      <a:rPr lang="en-US" sz="2000" i="1">
                        <a:latin typeface="Cambria Math"/>
                      </a:rPr>
                      <m:t>⇒</m:t>
                    </m:r>
                  </m:oMath>
                </a14:m>
                <a:r>
                  <a:rPr lang="en-US" sz="2000" dirty="0"/>
                  <a:t> smallest m possible</a:t>
                </a:r>
                <a:r>
                  <a:rPr lang="en-US" sz="2400" dirty="0">
                    <a:solidFill>
                      <a:srgbClr val="FF0000"/>
                    </a:solidFill>
                  </a:rPr>
                  <a:t> (</a:t>
                </a:r>
                <a:r>
                  <a:rPr lang="en-US" sz="2400" i="1" dirty="0">
                    <a:solidFill>
                      <a:srgbClr val="FF0000"/>
                    </a:solidFill>
                    <a:latin typeface="Times New Roman" pitchFamily="18" charset="0"/>
                    <a:cs typeface="Times New Roman" pitchFamily="18" charset="0"/>
                  </a:rPr>
                  <a:t>m</a:t>
                </a:r>
                <a:r>
                  <a:rPr lang="en-US" sz="2400" dirty="0">
                    <a:solidFill>
                      <a:srgbClr val="FF0000"/>
                    </a:solidFill>
                  </a:rPr>
                  <a:t> = 0)</a:t>
                </a:r>
                <a:endParaRPr lang="en-US" sz="2400" i="1"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943100" y="5217048"/>
                <a:ext cx="4133850" cy="769441"/>
              </a:xfrm>
              <a:prstGeom prst="rect">
                <a:avLst/>
              </a:prstGeom>
              <a:blipFill>
                <a:blip r:embed="rId9"/>
                <a:stretch>
                  <a:fillRect l="-1327" t="-3968" r="-295"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bwMode="auto">
              <a:xfrm>
                <a:off x="7581900" y="3000033"/>
                <a:ext cx="3390900" cy="707886"/>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000" dirty="0">
                    <a:latin typeface="+mj-lt"/>
                  </a:rPr>
                  <a:t>Total of Two phase shifts</a:t>
                </a:r>
              </a:p>
              <a:p>
                <a:pPr algn="ctr">
                  <a:defRPr/>
                </a:pPr>
                <a14:m>
                  <m:oMath xmlns:m="http://schemas.openxmlformats.org/officeDocument/2006/math">
                    <m:r>
                      <a:rPr lang="en-US" sz="2000" i="1">
                        <a:solidFill>
                          <a:srgbClr val="FF0000"/>
                        </a:solidFill>
                        <a:latin typeface="Cambria Math"/>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𝜙</m:t>
                    </m:r>
                  </m:oMath>
                </a14:m>
                <a:r>
                  <a:rPr lang="en-US" sz="2000" dirty="0">
                    <a:solidFill>
                      <a:srgbClr val="FF0000"/>
                    </a:solidFill>
                    <a:latin typeface="Times New Roman" pitchFamily="18" charset="0"/>
                    <a:cs typeface="Times New Roman" pitchFamily="18" charset="0"/>
                  </a:rPr>
                  <a:t> = 0)</a:t>
                </a:r>
                <a:r>
                  <a:rPr lang="en-US" sz="2000" dirty="0">
                    <a:solidFill>
                      <a:srgbClr val="FF0000"/>
                    </a:solidFill>
                    <a:latin typeface="+mj-lt"/>
                  </a:rPr>
                  <a:t> </a:t>
                </a:r>
              </a:p>
            </p:txBody>
          </p:sp>
        </mc:Choice>
        <mc:Fallback xmlns="">
          <p:sp>
            <p:nvSpPr>
              <p:cNvPr id="41" name="TextBox 40"/>
              <p:cNvSpPr txBox="1">
                <a:spLocks noRot="1" noChangeAspect="1" noMove="1" noResize="1" noEditPoints="1" noAdjustHandles="1" noChangeArrowheads="1" noChangeShapeType="1" noTextEdit="1"/>
              </p:cNvSpPr>
              <p:nvPr/>
            </p:nvSpPr>
            <p:spPr bwMode="auto">
              <a:xfrm>
                <a:off x="7581900" y="3000033"/>
                <a:ext cx="3390900" cy="707886"/>
              </a:xfrm>
              <a:prstGeom prst="rect">
                <a:avLst/>
              </a:prstGeom>
              <a:blipFill>
                <a:blip r:embed="rId10"/>
                <a:stretch>
                  <a:fillRect l="-1619" t="-3448" b="-14655"/>
                </a:stretch>
              </a:blipFill>
              <a:ln w="9525">
                <a:noFill/>
                <a:miter lim="800000"/>
                <a:headEnd/>
                <a:tailEnd/>
              </a:ln>
            </p:spPr>
            <p:txBody>
              <a:bodyPr/>
              <a:lstStyle/>
              <a:p>
                <a:r>
                  <a:rPr lang="en-US">
                    <a:noFill/>
                  </a:rPr>
                  <a:t> </a:t>
                </a:r>
              </a:p>
            </p:txBody>
          </p:sp>
        </mc:Fallback>
      </mc:AlternateContent>
      <p:sp>
        <p:nvSpPr>
          <p:cNvPr id="42" name="TextBox 41"/>
          <p:cNvSpPr txBox="1"/>
          <p:nvPr/>
        </p:nvSpPr>
        <p:spPr bwMode="auto">
          <a:xfrm>
            <a:off x="2171700" y="6305490"/>
            <a:ext cx="7505700" cy="400110"/>
          </a:xfrm>
          <a:prstGeom prst="rect">
            <a:avLst/>
          </a:prstGeom>
          <a:noFill/>
          <a:ln w="9525">
            <a:solidFill>
              <a:schemeClr val="tx1"/>
            </a:solidFill>
            <a:miter lim="800000"/>
            <a:headEnd/>
            <a:tailEnd/>
          </a:ln>
        </p:spPr>
        <p:txBody>
          <a:bodyPr wrap="square">
            <a:spAutoFit/>
          </a:bodyPr>
          <a:lstStyle/>
          <a:p>
            <a:pPr algn="ctr">
              <a:defRPr/>
            </a:pPr>
            <a:r>
              <a:rPr lang="en-US" sz="2000" dirty="0">
                <a:latin typeface="+mj-lt"/>
              </a:rPr>
              <a:t>Would it make a difference if the AIR and GLASS are switched?</a:t>
            </a:r>
          </a:p>
        </p:txBody>
      </p:sp>
      <p:grpSp>
        <p:nvGrpSpPr>
          <p:cNvPr id="22" name="Group 21"/>
          <p:cNvGrpSpPr/>
          <p:nvPr/>
        </p:nvGrpSpPr>
        <p:grpSpPr>
          <a:xfrm>
            <a:off x="2352675" y="3505200"/>
            <a:ext cx="2060038" cy="572780"/>
            <a:chOff x="1749962" y="3389621"/>
            <a:chExt cx="2060038" cy="572780"/>
          </a:xfrm>
        </p:grpSpPr>
        <p:grpSp>
          <p:nvGrpSpPr>
            <p:cNvPr id="43" name="Group 42"/>
            <p:cNvGrpSpPr/>
            <p:nvPr/>
          </p:nvGrpSpPr>
          <p:grpSpPr>
            <a:xfrm>
              <a:off x="1749962" y="3389621"/>
              <a:ext cx="2060038" cy="572780"/>
              <a:chOff x="1749962" y="3389621"/>
              <a:chExt cx="2060038" cy="572780"/>
            </a:xfrm>
          </p:grpSpPr>
          <p:pic>
            <p:nvPicPr>
              <p:cNvPr id="46" name="Picture 45"/>
              <p:cNvPicPr>
                <a:picLocks noChangeAspect="1"/>
              </p:cNvPicPr>
              <p:nvPr/>
            </p:nvPicPr>
            <p:blipFill rotWithShape="1">
              <a:blip r:embed="rId11"/>
              <a:srcRect t="9450" r="51408" b="33303"/>
              <a:stretch/>
            </p:blipFill>
            <p:spPr>
              <a:xfrm>
                <a:off x="1749962" y="3390901"/>
                <a:ext cx="1107538" cy="571500"/>
              </a:xfrm>
              <a:prstGeom prst="rect">
                <a:avLst/>
              </a:prstGeom>
            </p:spPr>
          </p:pic>
          <p:pic>
            <p:nvPicPr>
              <p:cNvPr id="45" name="Picture 44"/>
              <p:cNvPicPr>
                <a:picLocks noChangeAspect="1"/>
              </p:cNvPicPr>
              <p:nvPr/>
            </p:nvPicPr>
            <p:blipFill rotWithShape="1">
              <a:blip r:embed="rId11"/>
              <a:srcRect t="9450" r="51408" b="33303"/>
              <a:stretch/>
            </p:blipFill>
            <p:spPr>
              <a:xfrm>
                <a:off x="2702462" y="3389621"/>
                <a:ext cx="1107538" cy="571500"/>
              </a:xfrm>
              <a:prstGeom prst="rect">
                <a:avLst/>
              </a:prstGeom>
            </p:spPr>
          </p:pic>
        </p:grpSp>
        <p:cxnSp>
          <p:nvCxnSpPr>
            <p:cNvPr id="48" name="Straight Arrow Connector 47"/>
            <p:cNvCxnSpPr/>
            <p:nvPr/>
          </p:nvCxnSpPr>
          <p:spPr>
            <a:xfrm>
              <a:off x="2438400" y="3657600"/>
              <a:ext cx="609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bwMode="auto">
              <a:xfrm>
                <a:off x="3193916" y="2905142"/>
                <a:ext cx="1530484" cy="523220"/>
              </a:xfrm>
              <a:prstGeom prst="rect">
                <a:avLst/>
              </a:prstGeom>
              <a:solidFill>
                <a:schemeClr val="bg1">
                  <a:lumMod val="85000"/>
                </a:schemeClr>
              </a:solidFill>
              <a:ln w="9525">
                <a:solidFill>
                  <a:schemeClr val="bg1">
                    <a:lumMod val="85000"/>
                  </a:schemeClr>
                </a:solidFill>
                <a:miter lim="800000"/>
                <a:headEnd/>
                <a:tailEnd/>
              </a:ln>
            </p:spPr>
            <p:txBody>
              <a:bodyPr wrap="square" rtlCol="0">
                <a:spAutoFit/>
              </a:bodyPr>
              <a:lstStyle/>
              <a:p>
                <a:pPr algn="ctr"/>
                <a:r>
                  <a:rPr lang="en-US" sz="1400" dirty="0">
                    <a:solidFill>
                      <a:srgbClr val="0070C0"/>
                    </a:solidFill>
                    <a:latin typeface="+mj-lt"/>
                  </a:rPr>
                  <a:t>Air </a:t>
                </a:r>
                <a14:m>
                  <m:oMath xmlns:m="http://schemas.openxmlformats.org/officeDocument/2006/math">
                    <m:r>
                      <a:rPr lang="en-US" sz="1400" b="0" i="0" smtClean="0">
                        <a:solidFill>
                          <a:srgbClr val="0070C0"/>
                        </a:solidFill>
                        <a:latin typeface="Cambria Math" panose="02040503050406030204" pitchFamily="18" charset="0"/>
                      </a:rPr>
                      <m:t>→</m:t>
                    </m:r>
                  </m:oMath>
                </a14:m>
                <a:r>
                  <a:rPr lang="en-US" sz="1400" dirty="0">
                    <a:solidFill>
                      <a:srgbClr val="0070C0"/>
                    </a:solidFill>
                    <a:latin typeface="+mj-lt"/>
                  </a:rPr>
                  <a:t> </a:t>
                </a:r>
                <a:r>
                  <a:rPr lang="en-US" sz="1400" dirty="0">
                    <a:solidFill>
                      <a:srgbClr val="00B050"/>
                    </a:solidFill>
                    <a:latin typeface="+mj-lt"/>
                  </a:rPr>
                  <a:t>Thin Film</a:t>
                </a:r>
                <a:r>
                  <a:rPr lang="en-US" sz="1400" dirty="0">
                    <a:solidFill>
                      <a:srgbClr val="0070C0"/>
                    </a:solidFill>
                    <a:latin typeface="+mj-lt"/>
                  </a:rPr>
                  <a:t>: </a:t>
                </a:r>
                <a:r>
                  <a:rPr lang="en-US" sz="1400" dirty="0">
                    <a:latin typeface="+mj-lt"/>
                  </a:rPr>
                  <a:t>1 phase change</a:t>
                </a:r>
              </a:p>
            </p:txBody>
          </p:sp>
        </mc:Choice>
        <mc:Fallback xmlns="">
          <p:sp>
            <p:nvSpPr>
              <p:cNvPr id="2" name="TextBox 1"/>
              <p:cNvSpPr txBox="1">
                <a:spLocks noRot="1" noChangeAspect="1" noMove="1" noResize="1" noEditPoints="1" noAdjustHandles="1" noChangeArrowheads="1" noChangeShapeType="1" noTextEdit="1"/>
              </p:cNvSpPr>
              <p:nvPr/>
            </p:nvSpPr>
            <p:spPr bwMode="auto">
              <a:xfrm>
                <a:off x="3193916" y="2905142"/>
                <a:ext cx="1530484" cy="523220"/>
              </a:xfrm>
              <a:prstGeom prst="rect">
                <a:avLst/>
              </a:prstGeom>
              <a:blipFill>
                <a:blip r:embed="rId12"/>
                <a:stretch>
                  <a:fillRect t="-1149" b="-10345"/>
                </a:stretch>
              </a:blipFill>
              <a:ln w="9525">
                <a:solidFill>
                  <a:schemeClr val="bg1">
                    <a:lumMod val="85000"/>
                  </a:schemeClr>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bwMode="auto">
              <a:xfrm>
                <a:off x="5029200" y="2905142"/>
                <a:ext cx="1676400" cy="523220"/>
              </a:xfrm>
              <a:prstGeom prst="rect">
                <a:avLst/>
              </a:prstGeom>
              <a:solidFill>
                <a:schemeClr val="bg1">
                  <a:lumMod val="85000"/>
                </a:schemeClr>
              </a:solidFill>
              <a:ln w="9525">
                <a:solidFill>
                  <a:schemeClr val="bg1">
                    <a:lumMod val="85000"/>
                  </a:schemeClr>
                </a:solidFill>
                <a:miter lim="800000"/>
                <a:headEnd/>
                <a:tailEnd/>
              </a:ln>
            </p:spPr>
            <p:txBody>
              <a:bodyPr wrap="square" rtlCol="0">
                <a:spAutoFit/>
              </a:bodyPr>
              <a:lstStyle/>
              <a:p>
                <a:pPr algn="ctr"/>
                <a:r>
                  <a:rPr lang="en-US" sz="1400" dirty="0">
                    <a:solidFill>
                      <a:srgbClr val="00B050"/>
                    </a:solidFill>
                    <a:latin typeface="+mj-lt"/>
                  </a:rPr>
                  <a:t>Thin Film </a:t>
                </a:r>
                <a14:m>
                  <m:oMath xmlns:m="http://schemas.openxmlformats.org/officeDocument/2006/math">
                    <m:r>
                      <a:rPr lang="en-US" sz="1400" b="0" i="0" smtClean="0">
                        <a:solidFill>
                          <a:srgbClr val="0070C0"/>
                        </a:solidFill>
                        <a:latin typeface="Cambria Math" panose="02040503050406030204" pitchFamily="18" charset="0"/>
                      </a:rPr>
                      <m:t>→</m:t>
                    </m:r>
                  </m:oMath>
                </a14:m>
                <a:r>
                  <a:rPr lang="en-US" sz="1400" dirty="0">
                    <a:solidFill>
                      <a:srgbClr val="0070C0"/>
                    </a:solidFill>
                    <a:latin typeface="+mj-lt"/>
                  </a:rPr>
                  <a:t> </a:t>
                </a:r>
                <a:r>
                  <a:rPr lang="en-US" sz="1400" dirty="0">
                    <a:solidFill>
                      <a:srgbClr val="FF0000"/>
                    </a:solidFill>
                    <a:latin typeface="+mj-lt"/>
                  </a:rPr>
                  <a:t>Glass</a:t>
                </a:r>
                <a:r>
                  <a:rPr lang="en-US" sz="1400" dirty="0">
                    <a:solidFill>
                      <a:srgbClr val="0070C0"/>
                    </a:solidFill>
                    <a:latin typeface="+mj-lt"/>
                  </a:rPr>
                  <a:t>: </a:t>
                </a:r>
                <a:r>
                  <a:rPr lang="en-US" sz="1400" dirty="0">
                    <a:latin typeface="+mj-lt"/>
                  </a:rPr>
                  <a:t>1 phase change</a:t>
                </a:r>
              </a:p>
            </p:txBody>
          </p:sp>
        </mc:Choice>
        <mc:Fallback xmlns="">
          <p:sp>
            <p:nvSpPr>
              <p:cNvPr id="24" name="TextBox 23"/>
              <p:cNvSpPr txBox="1">
                <a:spLocks noRot="1" noChangeAspect="1" noMove="1" noResize="1" noEditPoints="1" noAdjustHandles="1" noChangeArrowheads="1" noChangeShapeType="1" noTextEdit="1"/>
              </p:cNvSpPr>
              <p:nvPr/>
            </p:nvSpPr>
            <p:spPr bwMode="auto">
              <a:xfrm>
                <a:off x="5029200" y="2905142"/>
                <a:ext cx="1676400" cy="523220"/>
              </a:xfrm>
              <a:prstGeom prst="rect">
                <a:avLst/>
              </a:prstGeom>
              <a:blipFill>
                <a:blip r:embed="rId13"/>
                <a:stretch>
                  <a:fillRect l="-722" t="-1149" r="-2527" b="-10345"/>
                </a:stretch>
              </a:blipFill>
              <a:ln w="9525">
                <a:solidFill>
                  <a:schemeClr val="bg1">
                    <a:lumMod val="85000"/>
                  </a:schemeClr>
                </a:solidFill>
                <a:miter lim="800000"/>
                <a:headEnd/>
                <a:tailEnd/>
              </a:ln>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3713088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41" grpId="0"/>
      <p:bldP spid="42" grpId="0" animBg="1"/>
      <p:bldP spid="2" grpId="0" animBg="1"/>
      <p:bldP spid="24" grpId="0" animBg="1"/>
    </p:bld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981200" y="0"/>
            <a:ext cx="4114800" cy="1143000"/>
          </a:xfrm>
        </p:spPr>
        <p:txBody>
          <a:bodyPr/>
          <a:lstStyle/>
          <a:p>
            <a:r>
              <a:rPr lang="en-US" dirty="0">
                <a:latin typeface="Arial" charset="0"/>
                <a:cs typeface="Arial" charset="0"/>
              </a:rPr>
              <a:t>Interference</a:t>
            </a:r>
          </a:p>
        </p:txBody>
      </p:sp>
      <p:graphicFrame>
        <p:nvGraphicFramePr>
          <p:cNvPr id="6147" name="Object 2"/>
          <p:cNvGraphicFramePr>
            <a:graphicFrameLocks noChangeAspect="1"/>
          </p:cNvGraphicFramePr>
          <p:nvPr/>
        </p:nvGraphicFramePr>
        <p:xfrm>
          <a:off x="5646738" y="0"/>
          <a:ext cx="5021262" cy="1373188"/>
        </p:xfrm>
        <a:graphic>
          <a:graphicData uri="http://schemas.openxmlformats.org/presentationml/2006/ole">
            <mc:AlternateContent xmlns:mc="http://schemas.openxmlformats.org/markup-compatibility/2006">
              <mc:Choice xmlns:v="urn:schemas-microsoft-com:vml" Requires="v">
                <p:oleObj spid="_x0000_s2210" name="Graph" r:id="rId5" imgW="3066288" imgH="2549347" progId="Origin50.Graph">
                  <p:embed/>
                </p:oleObj>
              </mc:Choice>
              <mc:Fallback>
                <p:oleObj name="Graph" r:id="rId5" imgW="3066288" imgH="2549347" progId="Origin50.Graph">
                  <p:embed/>
                  <p:pic>
                    <p:nvPicPr>
                      <p:cNvPr id="614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6738" y="0"/>
                        <a:ext cx="502126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2" name="Straight Arrow Connector 11"/>
          <p:cNvCxnSpPr/>
          <p:nvPr/>
        </p:nvCxnSpPr>
        <p:spPr>
          <a:xfrm>
            <a:off x="7162800" y="379414"/>
            <a:ext cx="7064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272464" y="1217614"/>
            <a:ext cx="706437" cy="1587"/>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 name="Group 22"/>
          <p:cNvGrpSpPr>
            <a:grpSpLocks/>
          </p:cNvGrpSpPr>
          <p:nvPr/>
        </p:nvGrpSpPr>
        <p:grpSpPr bwMode="auto">
          <a:xfrm>
            <a:off x="5646738" y="1371600"/>
            <a:ext cx="5021262" cy="1373188"/>
            <a:chOff x="2597" y="864"/>
            <a:chExt cx="3163" cy="865"/>
          </a:xfrm>
        </p:grpSpPr>
        <p:graphicFrame>
          <p:nvGraphicFramePr>
            <p:cNvPr id="6166" name="Object 3"/>
            <p:cNvGraphicFramePr>
              <a:graphicFrameLocks noChangeAspect="1"/>
            </p:cNvGraphicFramePr>
            <p:nvPr/>
          </p:nvGraphicFramePr>
          <p:xfrm>
            <a:off x="2597" y="864"/>
            <a:ext cx="3163" cy="865"/>
          </p:xfrm>
          <a:graphic>
            <a:graphicData uri="http://schemas.openxmlformats.org/presentationml/2006/ole">
              <mc:AlternateContent xmlns:mc="http://schemas.openxmlformats.org/markup-compatibility/2006">
                <mc:Choice xmlns:v="urn:schemas-microsoft-com:vml" Requires="v">
                  <p:oleObj spid="_x0000_s2211" name="Graph" r:id="rId7" imgW="3066288" imgH="2549347" progId="Origin50.Graph">
                    <p:embed/>
                  </p:oleObj>
                </mc:Choice>
                <mc:Fallback>
                  <p:oleObj name="Graph" r:id="rId7" imgW="3066288" imgH="2549347" progId="Origin50.Graph">
                    <p:embed/>
                    <p:pic>
                      <p:nvPicPr>
                        <p:cNvPr id="6166"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7" y="864"/>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Arrow Connector 12"/>
            <p:cNvCxnSpPr/>
            <p:nvPr/>
          </p:nvCxnSpPr>
          <p:spPr>
            <a:xfrm>
              <a:off x="4079" y="1151"/>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45" y="1583"/>
              <a:ext cx="445"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3" name="Group 25"/>
          <p:cNvGrpSpPr>
            <a:grpSpLocks/>
          </p:cNvGrpSpPr>
          <p:nvPr/>
        </p:nvGrpSpPr>
        <p:grpSpPr bwMode="auto">
          <a:xfrm>
            <a:off x="5646738" y="2743200"/>
            <a:ext cx="5021262" cy="1373188"/>
            <a:chOff x="2597" y="1728"/>
            <a:chExt cx="3163" cy="865"/>
          </a:xfrm>
        </p:grpSpPr>
        <p:graphicFrame>
          <p:nvGraphicFramePr>
            <p:cNvPr id="6163" name="Object 4"/>
            <p:cNvGraphicFramePr>
              <a:graphicFrameLocks noChangeAspect="1"/>
            </p:cNvGraphicFramePr>
            <p:nvPr/>
          </p:nvGraphicFramePr>
          <p:xfrm>
            <a:off x="2597" y="1728"/>
            <a:ext cx="3163" cy="865"/>
          </p:xfrm>
          <a:graphic>
            <a:graphicData uri="http://schemas.openxmlformats.org/presentationml/2006/ole">
              <mc:AlternateContent xmlns:mc="http://schemas.openxmlformats.org/markup-compatibility/2006">
                <mc:Choice xmlns:v="urn:schemas-microsoft-com:vml" Requires="v">
                  <p:oleObj spid="_x0000_s2212" name="Graph" r:id="rId9" imgW="3066288" imgH="2549347" progId="Origin50.Graph">
                    <p:embed/>
                  </p:oleObj>
                </mc:Choice>
                <mc:Fallback>
                  <p:oleObj name="Graph" r:id="rId9" imgW="3066288" imgH="2549347" progId="Origin50.Graph">
                    <p:embed/>
                    <p:pic>
                      <p:nvPicPr>
                        <p:cNvPr id="6163"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7" y="1728"/>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4" name="Straight Arrow Connector 13"/>
            <p:cNvCxnSpPr/>
            <p:nvPr/>
          </p:nvCxnSpPr>
          <p:spPr>
            <a:xfrm>
              <a:off x="4308" y="2015"/>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48" y="2448"/>
              <a:ext cx="444"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5646738" y="4116389"/>
            <a:ext cx="5021262" cy="1373187"/>
            <a:chOff x="2597" y="2593"/>
            <a:chExt cx="3163" cy="865"/>
          </a:xfrm>
        </p:grpSpPr>
        <p:graphicFrame>
          <p:nvGraphicFramePr>
            <p:cNvPr id="6160" name="Object 7"/>
            <p:cNvGraphicFramePr>
              <a:graphicFrameLocks noChangeAspect="1"/>
            </p:cNvGraphicFramePr>
            <p:nvPr/>
          </p:nvGraphicFramePr>
          <p:xfrm>
            <a:off x="2597" y="2593"/>
            <a:ext cx="3163" cy="865"/>
          </p:xfrm>
          <a:graphic>
            <a:graphicData uri="http://schemas.openxmlformats.org/presentationml/2006/ole">
              <mc:AlternateContent xmlns:mc="http://schemas.openxmlformats.org/markup-compatibility/2006">
                <mc:Choice xmlns:v="urn:schemas-microsoft-com:vml" Requires="v">
                  <p:oleObj spid="_x0000_s2213" name="Graph" r:id="rId11" imgW="3066288" imgH="2549347" progId="Origin50.Graph">
                    <p:embed/>
                  </p:oleObj>
                </mc:Choice>
                <mc:Fallback>
                  <p:oleObj name="Graph" r:id="rId11" imgW="3066288" imgH="2549347" progId="Origin50.Graph">
                    <p:embed/>
                    <p:pic>
                      <p:nvPicPr>
                        <p:cNvPr id="616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7" y="2593"/>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Arrow Connector 14"/>
            <p:cNvCxnSpPr/>
            <p:nvPr/>
          </p:nvCxnSpPr>
          <p:spPr>
            <a:xfrm>
              <a:off x="4548" y="2879"/>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29" y="3359"/>
              <a:ext cx="444"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5" name="Group 27"/>
          <p:cNvGrpSpPr>
            <a:grpSpLocks/>
          </p:cNvGrpSpPr>
          <p:nvPr/>
        </p:nvGrpSpPr>
        <p:grpSpPr bwMode="auto">
          <a:xfrm>
            <a:off x="5646738" y="5484814"/>
            <a:ext cx="5021262" cy="1373187"/>
            <a:chOff x="2597" y="3455"/>
            <a:chExt cx="3163" cy="865"/>
          </a:xfrm>
        </p:grpSpPr>
        <p:graphicFrame>
          <p:nvGraphicFramePr>
            <p:cNvPr id="6157" name="Object 8"/>
            <p:cNvGraphicFramePr>
              <a:graphicFrameLocks noChangeAspect="1"/>
            </p:cNvGraphicFramePr>
            <p:nvPr/>
          </p:nvGraphicFramePr>
          <p:xfrm>
            <a:off x="2597" y="3455"/>
            <a:ext cx="3163" cy="865"/>
          </p:xfrm>
          <a:graphic>
            <a:graphicData uri="http://schemas.openxmlformats.org/presentationml/2006/ole">
              <mc:AlternateContent xmlns:mc="http://schemas.openxmlformats.org/markup-compatibility/2006">
                <mc:Choice xmlns:v="urn:schemas-microsoft-com:vml" Requires="v">
                  <p:oleObj spid="_x0000_s2214" name="Graph" r:id="rId13" imgW="3066288" imgH="2549347" progId="Origin50.Graph">
                    <p:embed/>
                  </p:oleObj>
                </mc:Choice>
                <mc:Fallback>
                  <p:oleObj name="Graph" r:id="rId13" imgW="3066288" imgH="2549347" progId="Origin50.Graph">
                    <p:embed/>
                    <p:pic>
                      <p:nvPicPr>
                        <p:cNvPr id="6157"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7" y="3455"/>
                          <a:ext cx="3163"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 name="Straight Arrow Connector 15"/>
            <p:cNvCxnSpPr/>
            <p:nvPr/>
          </p:nvCxnSpPr>
          <p:spPr>
            <a:xfrm>
              <a:off x="4729" y="3695"/>
              <a:ext cx="44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12" y="4223"/>
              <a:ext cx="444" cy="1"/>
            </a:xfrm>
            <a:prstGeom prst="straightConnector1">
              <a:avLst/>
            </a:prstGeom>
            <a:ln>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6154" name="Text Box 20"/>
          <p:cNvSpPr txBox="1">
            <a:spLocks noChangeArrowheads="1"/>
          </p:cNvSpPr>
          <p:nvPr/>
        </p:nvSpPr>
        <p:spPr bwMode="auto">
          <a:xfrm>
            <a:off x="1798320" y="1138536"/>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dirty="0"/>
              <a:t>Waves combine as they pass one another</a:t>
            </a:r>
          </a:p>
        </p:txBody>
      </p:sp>
      <p:sp>
        <p:nvSpPr>
          <p:cNvPr id="7189" name="Text Box 21"/>
          <p:cNvSpPr txBox="1">
            <a:spLocks noChangeArrowheads="1"/>
          </p:cNvSpPr>
          <p:nvPr/>
        </p:nvSpPr>
        <p:spPr bwMode="auto">
          <a:xfrm>
            <a:off x="1539240" y="2820770"/>
            <a:ext cx="4251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dirty="0">
                <a:solidFill>
                  <a:srgbClr val="FF0000"/>
                </a:solidFill>
              </a:rPr>
              <a:t>Constructive Interference</a:t>
            </a:r>
            <a:r>
              <a:rPr lang="en-US" sz="2400" dirty="0"/>
              <a:t>:</a:t>
            </a:r>
            <a:br>
              <a:rPr lang="en-US" sz="2400" dirty="0"/>
            </a:br>
            <a:r>
              <a:rPr lang="en-US" sz="2400" dirty="0"/>
              <a:t>same parts line up</a:t>
            </a:r>
          </a:p>
        </p:txBody>
      </p:sp>
      <p:sp>
        <p:nvSpPr>
          <p:cNvPr id="7196" name="Text Box 28"/>
          <p:cNvSpPr txBox="1">
            <a:spLocks noChangeArrowheads="1"/>
          </p:cNvSpPr>
          <p:nvPr/>
        </p:nvSpPr>
        <p:spPr bwMode="auto">
          <a:xfrm>
            <a:off x="1836420" y="4503004"/>
            <a:ext cx="36576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dirty="0">
                <a:solidFill>
                  <a:srgbClr val="008000"/>
                </a:solidFill>
              </a:rPr>
              <a:t>Destructive Interference</a:t>
            </a:r>
            <a:r>
              <a:rPr lang="en-US" sz="2400" dirty="0"/>
              <a:t>: opposite parts line up</a:t>
            </a:r>
          </a:p>
        </p:txBody>
      </p:sp>
      <p:sp>
        <p:nvSpPr>
          <p:cNvPr id="6" name="TextBox 5"/>
          <p:cNvSpPr txBox="1"/>
          <p:nvPr/>
        </p:nvSpPr>
        <p:spPr bwMode="auto">
          <a:xfrm>
            <a:off x="2103120" y="3651767"/>
            <a:ext cx="3124200" cy="461665"/>
          </a:xfrm>
          <a:prstGeom prst="rect">
            <a:avLst/>
          </a:prstGeom>
          <a:noFill/>
          <a:ln w="9525">
            <a:noFill/>
            <a:miter lim="800000"/>
            <a:headEnd/>
            <a:tailEnd/>
          </a:ln>
        </p:spPr>
        <p:txBody>
          <a:bodyPr wrap="square" rtlCol="0">
            <a:spAutoFit/>
          </a:bodyPr>
          <a:lstStyle/>
          <a:p>
            <a:pPr algn="ctr" eaLnBrk="1" hangingPunct="1">
              <a:spcBef>
                <a:spcPct val="50000"/>
              </a:spcBef>
            </a:pPr>
            <a:r>
              <a:rPr lang="en-US" sz="2400" dirty="0">
                <a:solidFill>
                  <a:srgbClr val="FF0000"/>
                </a:solidFill>
              </a:rPr>
              <a:t>amplitude gets larger</a:t>
            </a:r>
            <a:endParaRPr lang="en-US" sz="2400" dirty="0"/>
          </a:p>
        </p:txBody>
      </p:sp>
      <p:sp>
        <p:nvSpPr>
          <p:cNvPr id="26" name="Text Box 28"/>
          <p:cNvSpPr txBox="1">
            <a:spLocks noChangeArrowheads="1"/>
          </p:cNvSpPr>
          <p:nvPr/>
        </p:nvSpPr>
        <p:spPr bwMode="auto">
          <a:xfrm>
            <a:off x="1836420" y="5334001"/>
            <a:ext cx="3657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dirty="0">
                <a:solidFill>
                  <a:srgbClr val="008000"/>
                </a:solidFill>
              </a:rPr>
              <a:t>amplitude gets smaller</a:t>
            </a:r>
            <a:endParaRPr lang="en-US" sz="2400" dirty="0"/>
          </a:p>
        </p:txBody>
      </p:sp>
      <p:sp>
        <p:nvSpPr>
          <p:cNvPr id="7" name="Slide Number Placeholder 6"/>
          <p:cNvSpPr>
            <a:spLocks noGrp="1"/>
          </p:cNvSpPr>
          <p:nvPr>
            <p:ph type="sldNum" sz="quarter" idx="12"/>
          </p:nvPr>
        </p:nvSpPr>
        <p:spPr/>
        <p:txBody>
          <a:bodyPr/>
          <a:lstStyle/>
          <a:p>
            <a:pPr>
              <a:defRPr/>
            </a:pPr>
            <a:fld id="{C4352B7E-E502-419F-8635-42BBB54BD2AA}" type="slidenum">
              <a:rPr lang="en-US" smtClean="0"/>
              <a:pPr>
                <a:defRPr/>
              </a:pPr>
              <a:t>6</a:t>
            </a:fld>
            <a:endParaRPr 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9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autoUpdateAnimBg="0"/>
      <p:bldP spid="7196" grpId="0" animBg="1" autoUpdateAnimBg="0"/>
      <p:bldP spid="6" grpId="0"/>
      <p:bldP spid="26" grpId="0" animBg="1" autoUpdateAnimBg="0"/>
    </p:bld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r>
              <a:rPr lang="en-US">
                <a:latin typeface="Arial" charset="0"/>
                <a:cs typeface="Arial" charset="0"/>
              </a:rPr>
              <a:t>How to Get Constructive Interference</a:t>
            </a:r>
          </a:p>
        </p:txBody>
      </p:sp>
      <p:sp>
        <p:nvSpPr>
          <p:cNvPr id="5" name="TextBox 4"/>
          <p:cNvSpPr txBox="1"/>
          <p:nvPr/>
        </p:nvSpPr>
        <p:spPr bwMode="auto">
          <a:xfrm>
            <a:off x="1524000" y="1443038"/>
            <a:ext cx="9144000" cy="830997"/>
          </a:xfrm>
          <a:prstGeom prst="rect">
            <a:avLst/>
          </a:prstGeom>
          <a:noFill/>
          <a:ln w="9525">
            <a:noFill/>
            <a:miter lim="800000"/>
            <a:headEnd/>
            <a:tailEnd/>
          </a:ln>
        </p:spPr>
        <p:txBody>
          <a:bodyPr>
            <a:spAutoFit/>
          </a:bodyPr>
          <a:lstStyle/>
          <a:p>
            <a:pPr algn="ctr">
              <a:defRPr/>
            </a:pPr>
            <a:r>
              <a:rPr lang="en-US" sz="2400" dirty="0">
                <a:latin typeface="+mj-lt"/>
              </a:rPr>
              <a:t>Superposition of in-phase waves (i.e. waves with peak-to-peak and trough-to-trough alignment)</a:t>
            </a:r>
          </a:p>
        </p:txBody>
      </p:sp>
      <p:sp>
        <p:nvSpPr>
          <p:cNvPr id="10" name="TextBox 9"/>
          <p:cNvSpPr txBox="1"/>
          <p:nvPr/>
        </p:nvSpPr>
        <p:spPr bwMode="auto">
          <a:xfrm>
            <a:off x="6324600" y="2417763"/>
            <a:ext cx="3765550" cy="830997"/>
          </a:xfrm>
          <a:prstGeom prst="rect">
            <a:avLst/>
          </a:prstGeom>
          <a:noFill/>
          <a:ln w="9525">
            <a:noFill/>
            <a:miter lim="800000"/>
            <a:headEnd/>
            <a:tailEnd/>
          </a:ln>
        </p:spPr>
        <p:txBody>
          <a:bodyPr>
            <a:spAutoFit/>
          </a:bodyPr>
          <a:lstStyle/>
          <a:p>
            <a:pPr marL="342900" indent="-342900" algn="ctr">
              <a:buFont typeface="Arial" panose="020B0604020202020204" pitchFamily="34" charset="0"/>
              <a:buChar char="•"/>
              <a:defRPr/>
            </a:pPr>
            <a:r>
              <a:rPr lang="en-US" sz="2400" dirty="0">
                <a:latin typeface="+mj-lt"/>
              </a:rPr>
              <a:t>Or: Separate sources by the correct distance</a:t>
            </a:r>
          </a:p>
        </p:txBody>
      </p:sp>
      <p:grpSp>
        <p:nvGrpSpPr>
          <p:cNvPr id="8" name="Group 7"/>
          <p:cNvGrpSpPr/>
          <p:nvPr/>
        </p:nvGrpSpPr>
        <p:grpSpPr>
          <a:xfrm>
            <a:off x="1654175" y="2438401"/>
            <a:ext cx="4017962" cy="3711575"/>
            <a:chOff x="0" y="2438400"/>
            <a:chExt cx="4017962" cy="3711575"/>
          </a:xfrm>
        </p:grpSpPr>
        <p:graphicFrame>
          <p:nvGraphicFramePr>
            <p:cNvPr id="7172" name="Object 5"/>
            <p:cNvGraphicFramePr>
              <a:graphicFrameLocks noChangeAspect="1"/>
            </p:cNvGraphicFramePr>
            <p:nvPr>
              <p:extLst>
                <p:ext uri="{D42A27DB-BD31-4B8C-83A1-F6EECF244321}">
                  <p14:modId xmlns:p14="http://schemas.microsoft.com/office/powerpoint/2010/main" val="2352660458"/>
                </p:ext>
              </p:extLst>
            </p:nvPr>
          </p:nvGraphicFramePr>
          <p:xfrm>
            <a:off x="700088" y="3600450"/>
            <a:ext cx="3065462" cy="2549525"/>
          </p:xfrm>
          <a:graphic>
            <a:graphicData uri="http://schemas.openxmlformats.org/presentationml/2006/ole">
              <mc:AlternateContent xmlns:mc="http://schemas.openxmlformats.org/markup-compatibility/2006">
                <mc:Choice xmlns:v="urn:schemas-microsoft-com:vml" Requires="v">
                  <p:oleObj spid="_x0000_s3138" name="Graph" r:id="rId5" imgW="3066288" imgH="2549347" progId="Origin50.Graph">
                    <p:embed/>
                  </p:oleObj>
                </mc:Choice>
                <mc:Fallback>
                  <p:oleObj name="Graph" r:id="rId5" imgW="3066288" imgH="2549347" progId="Origin50.Graph">
                    <p:embed/>
                    <p:pic>
                      <p:nvPicPr>
                        <p:cNvPr id="7172"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88" y="3600450"/>
                          <a:ext cx="3065462"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bwMode="auto">
            <a:xfrm>
              <a:off x="250825" y="2438400"/>
              <a:ext cx="3767137" cy="830997"/>
            </a:xfrm>
            <a:prstGeom prst="rect">
              <a:avLst/>
            </a:prstGeom>
            <a:noFill/>
            <a:ln w="9525">
              <a:noFill/>
              <a:miter lim="800000"/>
              <a:headEnd/>
              <a:tailEnd/>
            </a:ln>
          </p:spPr>
          <p:txBody>
            <a:bodyPr>
              <a:spAutoFit/>
            </a:bodyPr>
            <a:lstStyle/>
            <a:p>
              <a:pPr marL="342900" indent="-342900" algn="ctr">
                <a:buFont typeface="Arial" panose="020B0604020202020204" pitchFamily="34" charset="0"/>
                <a:buChar char="•"/>
                <a:defRPr/>
              </a:pPr>
              <a:r>
                <a:rPr lang="en-US" sz="2400" dirty="0">
                  <a:latin typeface="+mj-lt"/>
                </a:rPr>
                <a:t>Put identical sources next to each other</a:t>
              </a:r>
            </a:p>
          </p:txBody>
        </p:sp>
        <p:sp>
          <p:nvSpPr>
            <p:cNvPr id="16" name="Moon 15"/>
            <p:cNvSpPr/>
            <p:nvPr/>
          </p:nvSpPr>
          <p:spPr>
            <a:xfrm rot="10800000">
              <a:off x="827088" y="3886200"/>
              <a:ext cx="65087" cy="414338"/>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7" name="TextBox 16"/>
            <p:cNvSpPr txBox="1"/>
            <p:nvPr/>
          </p:nvSpPr>
          <p:spPr bwMode="auto">
            <a:xfrm>
              <a:off x="0" y="3919538"/>
              <a:ext cx="947738" cy="306387"/>
            </a:xfrm>
            <a:prstGeom prst="rect">
              <a:avLst/>
            </a:prstGeom>
            <a:noFill/>
            <a:ln w="9525">
              <a:noFill/>
              <a:miter lim="800000"/>
              <a:headEnd/>
              <a:tailEnd/>
            </a:ln>
          </p:spPr>
          <p:txBody>
            <a:bodyPr>
              <a:spAutoFit/>
            </a:bodyPr>
            <a:lstStyle/>
            <a:p>
              <a:pPr algn="ctr">
                <a:defRPr/>
              </a:pPr>
              <a:r>
                <a:rPr lang="en-US" sz="1400" dirty="0">
                  <a:latin typeface="+mj-lt"/>
                </a:rPr>
                <a:t>Source 1</a:t>
              </a:r>
            </a:p>
          </p:txBody>
        </p:sp>
        <p:sp>
          <p:nvSpPr>
            <p:cNvPr id="18" name="TextBox 17"/>
            <p:cNvSpPr txBox="1"/>
            <p:nvPr/>
          </p:nvSpPr>
          <p:spPr bwMode="auto">
            <a:xfrm>
              <a:off x="0" y="4452938"/>
              <a:ext cx="947738" cy="306387"/>
            </a:xfrm>
            <a:prstGeom prst="rect">
              <a:avLst/>
            </a:prstGeom>
            <a:noFill/>
            <a:ln w="9525">
              <a:noFill/>
              <a:miter lim="800000"/>
              <a:headEnd/>
              <a:tailEnd/>
            </a:ln>
          </p:spPr>
          <p:txBody>
            <a:bodyPr>
              <a:spAutoFit/>
            </a:bodyPr>
            <a:lstStyle/>
            <a:p>
              <a:pPr algn="ctr">
                <a:defRPr/>
              </a:pPr>
              <a:r>
                <a:rPr lang="en-US" sz="1400" dirty="0">
                  <a:latin typeface="+mj-lt"/>
                </a:rPr>
                <a:t>Source 2</a:t>
              </a:r>
            </a:p>
          </p:txBody>
        </p:sp>
        <p:sp>
          <p:nvSpPr>
            <p:cNvPr id="19" name="Moon 18"/>
            <p:cNvSpPr/>
            <p:nvPr/>
          </p:nvSpPr>
          <p:spPr>
            <a:xfrm rot="10800000">
              <a:off x="838200" y="4378325"/>
              <a:ext cx="65088" cy="411163"/>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grpSp>
        <p:nvGrpSpPr>
          <p:cNvPr id="2" name="Group 21"/>
          <p:cNvGrpSpPr>
            <a:grpSpLocks/>
          </p:cNvGrpSpPr>
          <p:nvPr/>
        </p:nvGrpSpPr>
        <p:grpSpPr bwMode="auto">
          <a:xfrm>
            <a:off x="6632575" y="3927476"/>
            <a:ext cx="3065462" cy="2549525"/>
            <a:chOff x="5370059" y="3643993"/>
            <a:chExt cx="3065462" cy="2549525"/>
          </a:xfrm>
        </p:grpSpPr>
        <p:graphicFrame>
          <p:nvGraphicFramePr>
            <p:cNvPr id="7181" name="Object 6"/>
            <p:cNvGraphicFramePr>
              <a:graphicFrameLocks noChangeAspect="1"/>
            </p:cNvGraphicFramePr>
            <p:nvPr/>
          </p:nvGraphicFramePr>
          <p:xfrm>
            <a:off x="5370059" y="3643993"/>
            <a:ext cx="3065462" cy="2549525"/>
          </p:xfrm>
          <a:graphic>
            <a:graphicData uri="http://schemas.openxmlformats.org/presentationml/2006/ole">
              <mc:AlternateContent xmlns:mc="http://schemas.openxmlformats.org/markup-compatibility/2006">
                <mc:Choice xmlns:v="urn:schemas-microsoft-com:vml" Requires="v">
                  <p:oleObj spid="_x0000_s3139" name="Graph" r:id="rId7" imgW="3066288" imgH="2549347" progId="Origin50.Graph">
                    <p:embed/>
                  </p:oleObj>
                </mc:Choice>
                <mc:Fallback>
                  <p:oleObj name="Graph" r:id="rId7" imgW="3066288" imgH="2549347" progId="Origin50.Graph">
                    <p:embed/>
                    <p:pic>
                      <p:nvPicPr>
                        <p:cNvPr id="7181"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0059" y="3643993"/>
                          <a:ext cx="3065462"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Moon 14"/>
            <p:cNvSpPr/>
            <p:nvPr/>
          </p:nvSpPr>
          <p:spPr>
            <a:xfrm rot="10800000">
              <a:off x="5497059" y="3886880"/>
              <a:ext cx="65087" cy="411163"/>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0" name="Moon 19"/>
            <p:cNvSpPr/>
            <p:nvPr/>
          </p:nvSpPr>
          <p:spPr>
            <a:xfrm rot="10800000">
              <a:off x="6182859" y="4399643"/>
              <a:ext cx="65087" cy="411162"/>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sp>
        <p:nvSpPr>
          <p:cNvPr id="21" name="TextBox 20"/>
          <p:cNvSpPr txBox="1">
            <a:spLocks noChangeArrowheads="1"/>
          </p:cNvSpPr>
          <p:nvPr/>
        </p:nvSpPr>
        <p:spPr bwMode="auto">
          <a:xfrm>
            <a:off x="6356350" y="3195804"/>
            <a:ext cx="3625850" cy="830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dirty="0"/>
              <a:t>Separate sources by </a:t>
            </a:r>
            <a:r>
              <a:rPr lang="en-US" sz="2400" i="1" dirty="0" err="1">
                <a:latin typeface="Times New Roman" pitchFamily="18" charset="0"/>
                <a:cs typeface="Times New Roman" pitchFamily="18" charset="0"/>
              </a:rPr>
              <a:t>n</a:t>
            </a:r>
            <a:r>
              <a:rPr lang="en-US" sz="2400" i="1" dirty="0" err="1">
                <a:latin typeface="Symbol" pitchFamily="18" charset="2"/>
              </a:rPr>
              <a:t>l</a:t>
            </a:r>
            <a:endParaRPr lang="en-US" sz="2400" i="1" dirty="0"/>
          </a:p>
          <a:p>
            <a:pPr algn="ctr" eaLnBrk="1" hangingPunct="1"/>
            <a:r>
              <a:rPr lang="en-US" sz="2400" i="1" dirty="0">
                <a:latin typeface="Times New Roman" pitchFamily="18" charset="0"/>
                <a:cs typeface="Times New Roman" pitchFamily="18" charset="0"/>
              </a:rPr>
              <a:t>(n</a:t>
            </a:r>
            <a:r>
              <a:rPr lang="en-US" sz="2400" i="1" dirty="0"/>
              <a:t> = any integer)</a:t>
            </a:r>
          </a:p>
        </p:txBody>
      </p:sp>
      <p:grpSp>
        <p:nvGrpSpPr>
          <p:cNvPr id="6" name="Group 5"/>
          <p:cNvGrpSpPr/>
          <p:nvPr/>
        </p:nvGrpSpPr>
        <p:grpSpPr>
          <a:xfrm>
            <a:off x="6672262" y="4779963"/>
            <a:ext cx="745038" cy="461665"/>
            <a:chOff x="5410200" y="4495800"/>
            <a:chExt cx="745038" cy="461665"/>
          </a:xfrm>
        </p:grpSpPr>
        <p:cxnSp>
          <p:nvCxnSpPr>
            <p:cNvPr id="4" name="Straight Arrow Connector 3"/>
            <p:cNvCxnSpPr/>
            <p:nvPr/>
          </p:nvCxnSpPr>
          <p:spPr>
            <a:xfrm>
              <a:off x="5458326" y="4572000"/>
              <a:ext cx="69691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410200" y="4495800"/>
              <a:ext cx="6175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1" dirty="0" err="1">
                  <a:solidFill>
                    <a:srgbClr val="FF0000"/>
                  </a:solidFill>
                  <a:latin typeface="Times New Roman" pitchFamily="18" charset="0"/>
                  <a:cs typeface="Times New Roman" pitchFamily="18" charset="0"/>
                </a:rPr>
                <a:t>n</a:t>
              </a:r>
              <a:r>
                <a:rPr lang="en-US" sz="2400" i="1" dirty="0" err="1">
                  <a:solidFill>
                    <a:srgbClr val="FF0000"/>
                  </a:solidFill>
                  <a:latin typeface="Symbol" pitchFamily="18" charset="2"/>
                </a:rPr>
                <a:t>l</a:t>
              </a:r>
              <a:endParaRPr lang="en-US" sz="2400" i="1" dirty="0">
                <a:solidFill>
                  <a:srgbClr val="FF0000"/>
                </a:solidFill>
              </a:endParaRPr>
            </a:p>
          </p:txBody>
        </p:sp>
      </p:grpSp>
      <p:sp>
        <p:nvSpPr>
          <p:cNvPr id="9" name="Slide Number Placeholder 8"/>
          <p:cNvSpPr>
            <a:spLocks noGrp="1"/>
          </p:cNvSpPr>
          <p:nvPr>
            <p:ph type="sldNum" sz="quarter" idx="12"/>
          </p:nvPr>
        </p:nvSpPr>
        <p:spPr/>
        <p:txBody>
          <a:bodyPr/>
          <a:lstStyle/>
          <a:p>
            <a:pPr>
              <a:defRPr/>
            </a:pPr>
            <a:fld id="{C4352B7E-E502-419F-8635-42BBB54BD2AA}" type="slidenum">
              <a:rPr lang="en-US" smtClean="0"/>
              <a:pPr>
                <a:defRPr/>
              </a:pPr>
              <a:t>7</a:t>
            </a:fld>
            <a:endParaRPr lang="en-US"/>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2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animBg="1"/>
    </p:bld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normAutofit/>
          </a:bodyPr>
          <a:lstStyle/>
          <a:p>
            <a:r>
              <a:rPr lang="en-US" dirty="0">
                <a:latin typeface="Arial" charset="0"/>
                <a:cs typeface="Arial" charset="0"/>
              </a:rPr>
              <a:t>How to Get Destructive Interference</a:t>
            </a:r>
          </a:p>
        </p:txBody>
      </p:sp>
      <p:grpSp>
        <p:nvGrpSpPr>
          <p:cNvPr id="8196" name="Group 22"/>
          <p:cNvGrpSpPr>
            <a:grpSpLocks/>
          </p:cNvGrpSpPr>
          <p:nvPr/>
        </p:nvGrpSpPr>
        <p:grpSpPr bwMode="auto">
          <a:xfrm>
            <a:off x="1695450" y="2560638"/>
            <a:ext cx="5067300" cy="3670300"/>
            <a:chOff x="2536371" y="2899866"/>
            <a:chExt cx="3765096" cy="2549525"/>
          </a:xfrm>
        </p:grpSpPr>
        <p:sp>
          <p:nvSpPr>
            <p:cNvPr id="17" name="TextBox 16"/>
            <p:cNvSpPr txBox="1"/>
            <p:nvPr/>
          </p:nvSpPr>
          <p:spPr bwMode="auto">
            <a:xfrm>
              <a:off x="2536371" y="3217454"/>
              <a:ext cx="947172" cy="213793"/>
            </a:xfrm>
            <a:prstGeom prst="rect">
              <a:avLst/>
            </a:prstGeom>
            <a:noFill/>
            <a:ln w="9525">
              <a:noFill/>
              <a:miter lim="800000"/>
              <a:headEnd/>
              <a:tailEnd/>
            </a:ln>
          </p:spPr>
          <p:txBody>
            <a:bodyPr>
              <a:spAutoFit/>
            </a:bodyPr>
            <a:lstStyle/>
            <a:p>
              <a:pPr algn="ctr">
                <a:defRPr/>
              </a:pPr>
              <a:r>
                <a:rPr lang="en-US" sz="1400" dirty="0">
                  <a:latin typeface="+mj-lt"/>
                </a:rPr>
                <a:t>Source 1</a:t>
              </a:r>
            </a:p>
          </p:txBody>
        </p:sp>
        <p:sp>
          <p:nvSpPr>
            <p:cNvPr id="18" name="TextBox 17"/>
            <p:cNvSpPr txBox="1"/>
            <p:nvPr/>
          </p:nvSpPr>
          <p:spPr bwMode="auto">
            <a:xfrm>
              <a:off x="2536371" y="3751178"/>
              <a:ext cx="947172" cy="213793"/>
            </a:xfrm>
            <a:prstGeom prst="rect">
              <a:avLst/>
            </a:prstGeom>
            <a:noFill/>
            <a:ln w="9525">
              <a:noFill/>
              <a:miter lim="800000"/>
              <a:headEnd/>
              <a:tailEnd/>
            </a:ln>
          </p:spPr>
          <p:txBody>
            <a:bodyPr>
              <a:spAutoFit/>
            </a:bodyPr>
            <a:lstStyle/>
            <a:p>
              <a:pPr algn="ctr">
                <a:defRPr/>
              </a:pPr>
              <a:r>
                <a:rPr lang="en-US" sz="1400" dirty="0">
                  <a:latin typeface="+mj-lt"/>
                </a:rPr>
                <a:t>Source 2</a:t>
              </a:r>
            </a:p>
          </p:txBody>
        </p:sp>
        <p:grpSp>
          <p:nvGrpSpPr>
            <p:cNvPr id="8201" name="Group 21"/>
            <p:cNvGrpSpPr>
              <a:grpSpLocks/>
            </p:cNvGrpSpPr>
            <p:nvPr/>
          </p:nvGrpSpPr>
          <p:grpSpPr bwMode="auto">
            <a:xfrm>
              <a:off x="3235839" y="2899866"/>
              <a:ext cx="3065628" cy="2549525"/>
              <a:chOff x="3235839" y="2899866"/>
              <a:chExt cx="3065628" cy="2549525"/>
            </a:xfrm>
          </p:grpSpPr>
          <p:graphicFrame>
            <p:nvGraphicFramePr>
              <p:cNvPr id="8202" name="Object 2"/>
              <p:cNvGraphicFramePr>
                <a:graphicFrameLocks noChangeAspect="1"/>
              </p:cNvGraphicFramePr>
              <p:nvPr/>
            </p:nvGraphicFramePr>
            <p:xfrm>
              <a:off x="3235839" y="2899866"/>
              <a:ext cx="3065628" cy="2549525"/>
            </p:xfrm>
            <a:graphic>
              <a:graphicData uri="http://schemas.openxmlformats.org/presentationml/2006/ole">
                <mc:AlternateContent xmlns:mc="http://schemas.openxmlformats.org/markup-compatibility/2006">
                  <mc:Choice xmlns:v="urn:schemas-microsoft-com:vml" Requires="v">
                    <p:oleObj spid="_x0000_s4130" name="Graph" r:id="rId5" imgW="3066288" imgH="2549347" progId="Origin50.Graph">
                      <p:embed/>
                    </p:oleObj>
                  </mc:Choice>
                  <mc:Fallback>
                    <p:oleObj name="Graph" r:id="rId5" imgW="3066288" imgH="2549347" progId="Origin50.Graph">
                      <p:embed/>
                      <p:pic>
                        <p:nvPicPr>
                          <p:cNvPr id="820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839" y="2899866"/>
                            <a:ext cx="3065628"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Moon 15"/>
              <p:cNvSpPr/>
              <p:nvPr/>
            </p:nvSpPr>
            <p:spPr>
              <a:xfrm rot="10800000">
                <a:off x="3363230" y="3185474"/>
                <a:ext cx="64874" cy="413526"/>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9" name="Moon 18"/>
              <p:cNvSpPr/>
              <p:nvPr/>
            </p:nvSpPr>
            <p:spPr>
              <a:xfrm rot="10800000">
                <a:off x="3722990" y="3677294"/>
                <a:ext cx="64875" cy="411321"/>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pSp>
      </p:grpSp>
      <p:sp>
        <p:nvSpPr>
          <p:cNvPr id="24" name="TextBox 23"/>
          <p:cNvSpPr txBox="1"/>
          <p:nvPr/>
        </p:nvSpPr>
        <p:spPr bwMode="auto">
          <a:xfrm>
            <a:off x="6933978" y="2590800"/>
            <a:ext cx="3734023" cy="1569660"/>
          </a:xfrm>
          <a:prstGeom prst="rect">
            <a:avLst/>
          </a:prstGeom>
          <a:noFill/>
          <a:ln w="9525">
            <a:noFill/>
            <a:miter lim="800000"/>
            <a:headEnd/>
            <a:tailEnd/>
          </a:ln>
        </p:spPr>
        <p:txBody>
          <a:bodyPr wrap="square">
            <a:spAutoFit/>
          </a:bodyPr>
          <a:lstStyle/>
          <a:p>
            <a:pPr marL="342900" indent="-342900" algn="ctr">
              <a:buFont typeface="Arial" panose="020B0604020202020204" pitchFamily="34" charset="0"/>
              <a:buChar char="•"/>
              <a:defRPr/>
            </a:pPr>
            <a:r>
              <a:rPr lang="en-US" sz="2400" dirty="0">
                <a:latin typeface="+mj-lt"/>
              </a:rPr>
              <a:t>What about two sources that don’t generate parallel waves?</a:t>
            </a:r>
          </a:p>
        </p:txBody>
      </p:sp>
      <p:sp>
        <p:nvSpPr>
          <p:cNvPr id="12" name="TextBox 11"/>
          <p:cNvSpPr txBox="1"/>
          <p:nvPr/>
        </p:nvSpPr>
        <p:spPr bwMode="auto">
          <a:xfrm>
            <a:off x="1543050" y="1524001"/>
            <a:ext cx="9144000" cy="830263"/>
          </a:xfrm>
          <a:prstGeom prst="rect">
            <a:avLst/>
          </a:prstGeom>
          <a:noFill/>
          <a:ln w="9525">
            <a:noFill/>
            <a:miter lim="800000"/>
            <a:headEnd/>
            <a:tailEnd/>
          </a:ln>
        </p:spPr>
        <p:txBody>
          <a:bodyPr>
            <a:spAutoFit/>
          </a:bodyPr>
          <a:lstStyle/>
          <a:p>
            <a:pPr algn="ctr">
              <a:defRPr/>
            </a:pPr>
            <a:r>
              <a:rPr lang="en-US" sz="2400" dirty="0">
                <a:latin typeface="+mj-lt"/>
              </a:rPr>
              <a:t>Separate the wave sources by an odd, </a:t>
            </a:r>
            <a:r>
              <a:rPr lang="en-US" sz="2400" b="1" dirty="0">
                <a:solidFill>
                  <a:srgbClr val="FF0000"/>
                </a:solidFill>
                <a:latin typeface="+mj-lt"/>
              </a:rPr>
              <a:t>integer number of </a:t>
            </a:r>
            <a:r>
              <a:rPr lang="en-US" sz="2400" b="1" i="1" dirty="0">
                <a:solidFill>
                  <a:srgbClr val="FF0000"/>
                </a:solidFill>
                <a:latin typeface="+mj-lt"/>
              </a:rPr>
              <a:t>half</a:t>
            </a:r>
            <a:r>
              <a:rPr lang="en-US" sz="2400" b="1" dirty="0">
                <a:solidFill>
                  <a:srgbClr val="FF0000"/>
                </a:solidFill>
                <a:latin typeface="+mj-lt"/>
              </a:rPr>
              <a:t> </a:t>
            </a:r>
            <a:r>
              <a:rPr lang="en-US" sz="2400" dirty="0">
                <a:latin typeface="+mj-lt"/>
              </a:rPr>
              <a:t>wavelengths (i.e. peak-to-trough alignment)</a:t>
            </a:r>
          </a:p>
        </p:txBody>
      </p:sp>
      <p:sp>
        <p:nvSpPr>
          <p:cNvPr id="13" name="TextBox 12"/>
          <p:cNvSpPr txBox="1">
            <a:spLocks noChangeArrowheads="1"/>
          </p:cNvSpPr>
          <p:nvPr/>
        </p:nvSpPr>
        <p:spPr bwMode="auto">
          <a:xfrm>
            <a:off x="1848645" y="5486401"/>
            <a:ext cx="4760913"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a:t>Separate sources by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+ 1/2</a:t>
            </a:r>
            <a:r>
              <a:rPr lang="en-US" sz="2400" dirty="0"/>
              <a:t>)</a:t>
            </a:r>
            <a:r>
              <a:rPr lang="en-US" sz="2400" i="1" dirty="0"/>
              <a:t> </a:t>
            </a:r>
            <a:r>
              <a:rPr lang="en-US" sz="2400" dirty="0">
                <a:latin typeface="Symbol" pitchFamily="18" charset="2"/>
              </a:rPr>
              <a:t>l</a:t>
            </a:r>
          </a:p>
          <a:p>
            <a:pPr algn="ctr" eaLnBrk="1" hangingPunct="1"/>
            <a:r>
              <a:rPr lang="en-US" sz="2400" i="1" dirty="0">
                <a:latin typeface="Times New Roman" pitchFamily="18" charset="0"/>
                <a:cs typeface="Times New Roman" pitchFamily="18" charset="0"/>
              </a:rPr>
              <a:t>(n</a:t>
            </a:r>
            <a:r>
              <a:rPr lang="en-US" sz="2400" dirty="0"/>
              <a:t> = any integer)</a:t>
            </a:r>
            <a:endParaRPr lang="en-US" sz="2400" i="1" dirty="0"/>
          </a:p>
        </p:txBody>
      </p:sp>
      <p:sp>
        <p:nvSpPr>
          <p:cNvPr id="14" name="TextBox 13"/>
          <p:cNvSpPr txBox="1"/>
          <p:nvPr/>
        </p:nvSpPr>
        <p:spPr>
          <a:xfrm>
            <a:off x="7085014" y="4316630"/>
            <a:ext cx="3468687"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t>Look at “</a:t>
            </a:r>
            <a:r>
              <a:rPr lang="en-US" sz="2400" dirty="0">
                <a:solidFill>
                  <a:srgbClr val="FF0000"/>
                </a:solidFill>
              </a:rPr>
              <a:t>path length</a:t>
            </a:r>
            <a:r>
              <a:rPr lang="en-US" sz="2400" dirty="0"/>
              <a:t> difference”</a:t>
            </a:r>
          </a:p>
        </p:txBody>
      </p:sp>
      <p:sp>
        <p:nvSpPr>
          <p:cNvPr id="15" name="TextBox 14"/>
          <p:cNvSpPr txBox="1"/>
          <p:nvPr/>
        </p:nvSpPr>
        <p:spPr>
          <a:xfrm>
            <a:off x="7200108" y="5168482"/>
            <a:ext cx="3238499" cy="1200329"/>
          </a:xfrm>
          <a:prstGeom prst="rect">
            <a:avLst/>
          </a:prstGeom>
          <a:noFill/>
        </p:spPr>
        <p:txBody>
          <a:bodyPr wrap="square" rtlCol="0">
            <a:spAutoFit/>
          </a:bodyPr>
          <a:lstStyle/>
          <a:p>
            <a:pPr algn="ctr"/>
            <a:r>
              <a:rPr lang="en-US" sz="2400" dirty="0">
                <a:solidFill>
                  <a:srgbClr val="FF0000"/>
                </a:solidFill>
              </a:rPr>
              <a:t>(how far wave travels from each source to point)</a:t>
            </a:r>
          </a:p>
        </p:txBody>
      </p:sp>
      <p:cxnSp>
        <p:nvCxnSpPr>
          <p:cNvPr id="21" name="Straight Arrow Connector 20"/>
          <p:cNvCxnSpPr/>
          <p:nvPr/>
        </p:nvCxnSpPr>
        <p:spPr>
          <a:xfrm>
            <a:off x="2885864" y="4352288"/>
            <a:ext cx="500605" cy="1764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a:spLocks noChangeArrowheads="1"/>
              </p:cNvSpPr>
              <p:nvPr/>
            </p:nvSpPr>
            <p:spPr bwMode="auto">
              <a:xfrm>
                <a:off x="2514601" y="4343400"/>
                <a:ext cx="1422469" cy="5068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14:m>
                  <m:oMath xmlns:m="http://schemas.openxmlformats.org/officeDocument/2006/math">
                    <m:d>
                      <m:dPr>
                        <m:ctrlPr>
                          <a:rPr lang="en-US" b="0" i="1" dirty="0" smtClean="0">
                            <a:solidFill>
                              <a:srgbClr val="FF0000"/>
                            </a:solidFill>
                            <a:latin typeface="Cambria Math" panose="02040503050406030204" pitchFamily="18" charset="0"/>
                            <a:cs typeface="Times New Roman" pitchFamily="18" charset="0"/>
                          </a:rPr>
                        </m:ctrlPr>
                      </m:dPr>
                      <m:e>
                        <m:r>
                          <a:rPr lang="en-US" b="0" i="1" dirty="0" smtClean="0">
                            <a:solidFill>
                              <a:srgbClr val="FF0000"/>
                            </a:solidFill>
                            <a:latin typeface="Cambria Math" panose="02040503050406030204" pitchFamily="18" charset="0"/>
                            <a:cs typeface="Times New Roman" pitchFamily="18" charset="0"/>
                          </a:rPr>
                          <m:t>𝑛</m:t>
                        </m:r>
                        <m:r>
                          <a:rPr lang="en-US" b="0" i="1" dirty="0" smtClean="0">
                            <a:solidFill>
                              <a:srgbClr val="FF0000"/>
                            </a:solidFill>
                            <a:latin typeface="Cambria Math" panose="02040503050406030204" pitchFamily="18" charset="0"/>
                            <a:cs typeface="Times New Roman" pitchFamily="18" charset="0"/>
                          </a:rPr>
                          <m:t>+</m:t>
                        </m:r>
                        <m:f>
                          <m:fPr>
                            <m:ctrlPr>
                              <a:rPr lang="en-US" b="0" i="1" dirty="0" smtClean="0">
                                <a:solidFill>
                                  <a:srgbClr val="FF0000"/>
                                </a:solidFill>
                                <a:latin typeface="Cambria Math" panose="02040503050406030204" pitchFamily="18" charset="0"/>
                                <a:cs typeface="Times New Roman" pitchFamily="18" charset="0"/>
                              </a:rPr>
                            </m:ctrlPr>
                          </m:fPr>
                          <m:num>
                            <m:r>
                              <a:rPr lang="en-US" b="0" i="1" dirty="0" smtClean="0">
                                <a:solidFill>
                                  <a:srgbClr val="FF0000"/>
                                </a:solidFill>
                                <a:latin typeface="Cambria Math" panose="02040503050406030204" pitchFamily="18" charset="0"/>
                                <a:cs typeface="Times New Roman" pitchFamily="18" charset="0"/>
                              </a:rPr>
                              <m:t>1</m:t>
                            </m:r>
                          </m:num>
                          <m:den>
                            <m:r>
                              <a:rPr lang="en-US" b="0" i="1" dirty="0" smtClean="0">
                                <a:solidFill>
                                  <a:srgbClr val="FF0000"/>
                                </a:solidFill>
                                <a:latin typeface="Cambria Math" panose="02040503050406030204" pitchFamily="18" charset="0"/>
                                <a:cs typeface="Times New Roman" pitchFamily="18" charset="0"/>
                              </a:rPr>
                              <m:t>2</m:t>
                            </m:r>
                          </m:den>
                        </m:f>
                      </m:e>
                    </m:d>
                  </m:oMath>
                </a14:m>
                <a:r>
                  <a:rPr lang="en-US" i="1" dirty="0">
                    <a:solidFill>
                      <a:srgbClr val="FF0000"/>
                    </a:solidFill>
                    <a:latin typeface="Symbol" pitchFamily="18" charset="2"/>
                  </a:rPr>
                  <a:t>l</a:t>
                </a:r>
                <a:endParaRPr lang="en-US" i="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bwMode="auto">
              <a:xfrm>
                <a:off x="2514601" y="4343400"/>
                <a:ext cx="1422469" cy="506870"/>
              </a:xfrm>
              <a:prstGeom prst="rect">
                <a:avLst/>
              </a:prstGeom>
              <a:blipFill>
                <a:blip r:embed="rId9"/>
                <a:stretch>
                  <a:fillRect b="-24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 name="Straight Connector 5"/>
          <p:cNvCxnSpPr>
            <a:stCxn id="16" idx="1"/>
          </p:cNvCxnSpPr>
          <p:nvPr/>
        </p:nvCxnSpPr>
        <p:spPr>
          <a:xfrm>
            <a:off x="2895599" y="3269456"/>
            <a:ext cx="0" cy="11501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C4352B7E-E502-419F-8635-42BBB54BD2AA}" type="slidenum">
              <a:rPr lang="en-US" smtClean="0"/>
              <a:pPr>
                <a:defRPr/>
              </a:pPr>
              <a:t>8</a:t>
            </a:fld>
            <a:endParaRPr lang="en-US" dirty="0"/>
          </a:p>
        </p:txBody>
      </p:sp>
    </p:spTree>
    <p:custDataLst>
      <p:tags r:id="rId2"/>
    </p:custDataLst>
    <p:extLst>
      <p:ext uri="{BB962C8B-B14F-4D97-AF65-F5344CB8AC3E}">
        <p14:creationId xmlns:p14="http://schemas.microsoft.com/office/powerpoint/2010/main" val="2263319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p:bldP spid="13" grpId="0" animBg="1"/>
      <p:bldP spid="14" grpId="0"/>
      <p:bldP spid="15" grpId="0"/>
    </p:bld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152400"/>
            <a:ext cx="8229600" cy="1143000"/>
          </a:xfrm>
        </p:spPr>
        <p:txBody>
          <a:bodyPr/>
          <a:lstStyle/>
          <a:p>
            <a:pPr eaLnBrk="1" hangingPunct="1"/>
            <a:r>
              <a:rPr lang="en-US" dirty="0">
                <a:latin typeface="Arial" charset="0"/>
                <a:cs typeface="Arial" charset="0"/>
              </a:rPr>
              <a:t>Light Traveling Through Media</a:t>
            </a:r>
          </a:p>
        </p:txBody>
      </p:sp>
      <p:sp>
        <p:nvSpPr>
          <p:cNvPr id="6" name="TextBox 5"/>
          <p:cNvSpPr txBox="1"/>
          <p:nvPr/>
        </p:nvSpPr>
        <p:spPr bwMode="auto">
          <a:xfrm>
            <a:off x="2362200" y="1808162"/>
            <a:ext cx="1828800" cy="707886"/>
          </a:xfrm>
          <a:prstGeom prst="rect">
            <a:avLst/>
          </a:prstGeom>
          <a:noFill/>
          <a:ln w="9525">
            <a:noFill/>
            <a:miter lim="800000"/>
            <a:headEnd/>
            <a:tailEnd/>
          </a:ln>
        </p:spPr>
        <p:txBody>
          <a:bodyPr wrap="square">
            <a:spAutoFit/>
          </a:bodyPr>
          <a:lstStyle/>
          <a:p>
            <a:pPr algn="ctr">
              <a:defRPr/>
            </a:pPr>
            <a:r>
              <a:rPr lang="en-US" sz="2000" b="1" dirty="0">
                <a:solidFill>
                  <a:srgbClr val="FF0000"/>
                </a:solidFill>
                <a:latin typeface="+mj-lt"/>
              </a:rPr>
              <a:t>Index of refraction:</a:t>
            </a:r>
            <a:endParaRPr lang="en-US" sz="2000" dirty="0">
              <a:latin typeface="+mj-lt"/>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693457144"/>
              </p:ext>
            </p:extLst>
          </p:nvPr>
        </p:nvGraphicFramePr>
        <p:xfrm>
          <a:off x="4038600" y="1808162"/>
          <a:ext cx="731838" cy="782638"/>
        </p:xfrm>
        <a:graphic>
          <a:graphicData uri="http://schemas.openxmlformats.org/presentationml/2006/ole">
            <mc:AlternateContent xmlns:mc="http://schemas.openxmlformats.org/markup-compatibility/2006">
              <mc:Choice xmlns:v="urn:schemas-microsoft-com:vml" Requires="v">
                <p:oleObj spid="_x0000_s5186" name="Equation" r:id="rId5" imgW="368140" imgH="393529" progId="Equation.3">
                  <p:embed/>
                </p:oleObj>
              </mc:Choice>
              <mc:Fallback>
                <p:oleObj name="Equation" r:id="rId5" imgW="368140" imgH="393529" progId="Equation.3">
                  <p:embed/>
                  <p:pic>
                    <p:nvPicPr>
                      <p:cNvPr id="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808162"/>
                        <a:ext cx="731838" cy="782638"/>
                      </a:xfrm>
                      <a:prstGeom prst="rect">
                        <a:avLst/>
                      </a:prstGeom>
                      <a:solidFill>
                        <a:schemeClr val="bg1">
                          <a:lumMod val="75000"/>
                        </a:schemeClr>
                      </a:solidFill>
                      <a:ln>
                        <a:solidFill>
                          <a:schemeClr val="tx1"/>
                        </a:solidFill>
                      </a:ln>
                      <a:effectLst/>
                      <a:extLst/>
                    </p:spPr>
                  </p:pic>
                </p:oleObj>
              </mc:Fallback>
            </mc:AlternateContent>
          </a:graphicData>
        </a:graphic>
      </p:graphicFrame>
      <p:sp>
        <p:nvSpPr>
          <p:cNvPr id="8" name="TextBox 7"/>
          <p:cNvSpPr txBox="1"/>
          <p:nvPr/>
        </p:nvSpPr>
        <p:spPr bwMode="auto">
          <a:xfrm>
            <a:off x="2971800" y="2679173"/>
            <a:ext cx="4419600" cy="707886"/>
          </a:xfrm>
          <a:prstGeom prst="rect">
            <a:avLst/>
          </a:prstGeom>
          <a:noFill/>
          <a:ln w="9525">
            <a:solidFill>
              <a:schemeClr val="tx1"/>
            </a:solidFill>
            <a:miter lim="800000"/>
            <a:headEnd/>
            <a:tailEnd/>
          </a:ln>
        </p:spPr>
        <p:txBody>
          <a:bodyPr wrap="square">
            <a:spAutoFit/>
          </a:bodyPr>
          <a:lstStyle/>
          <a:p>
            <a:pPr algn="ctr">
              <a:defRPr/>
            </a:pPr>
            <a:r>
              <a:rPr lang="en-US" sz="2000" dirty="0">
                <a:latin typeface="+mj-lt"/>
              </a:rPr>
              <a:t>A wave’s </a:t>
            </a:r>
            <a:r>
              <a:rPr lang="en-US" sz="2000" b="1" dirty="0">
                <a:solidFill>
                  <a:srgbClr val="FF0000"/>
                </a:solidFill>
                <a:latin typeface="+mj-lt"/>
              </a:rPr>
              <a:t>speed</a:t>
            </a:r>
            <a:r>
              <a:rPr lang="en-US" sz="2000" dirty="0">
                <a:latin typeface="+mj-lt"/>
              </a:rPr>
              <a:t> is related to its </a:t>
            </a:r>
            <a:r>
              <a:rPr lang="en-US" sz="2000" b="1" dirty="0">
                <a:solidFill>
                  <a:srgbClr val="FF0000"/>
                </a:solidFill>
                <a:latin typeface="+mj-lt"/>
              </a:rPr>
              <a:t>frequency </a:t>
            </a:r>
            <a:r>
              <a:rPr lang="en-US" sz="2000" dirty="0">
                <a:latin typeface="+mj-lt"/>
              </a:rPr>
              <a:t>and </a:t>
            </a:r>
            <a:r>
              <a:rPr lang="en-US" sz="2000" b="1" dirty="0">
                <a:solidFill>
                  <a:srgbClr val="FF0000"/>
                </a:solidFill>
                <a:latin typeface="+mj-lt"/>
              </a:rPr>
              <a:t>wavelength</a:t>
            </a:r>
          </a:p>
        </p:txBody>
      </p:sp>
      <mc:AlternateContent xmlns:mc="http://schemas.openxmlformats.org/markup-compatibility/2006" xmlns:a14="http://schemas.microsoft.com/office/drawing/2010/main">
        <mc:Choice Requires="a14">
          <p:sp>
            <p:nvSpPr>
              <p:cNvPr id="9" name="TextBox 8"/>
              <p:cNvSpPr txBox="1"/>
              <p:nvPr/>
            </p:nvSpPr>
            <p:spPr bwMode="auto">
              <a:xfrm>
                <a:off x="4943476" y="1847632"/>
                <a:ext cx="5038725" cy="652551"/>
              </a:xfrm>
              <a:prstGeom prst="rect">
                <a:avLst/>
              </a:prstGeom>
              <a:noFill/>
              <a:ln w="9525">
                <a:noFill/>
                <a:miter lim="800000"/>
                <a:headEnd/>
                <a:tailEnd/>
              </a:ln>
            </p:spPr>
            <p:txBody>
              <a:bodyPr wrap="square">
                <a:spAutoFit/>
              </a:bodyPr>
              <a:lstStyle/>
              <a:p>
                <a:pPr marL="228600" indent="-228600">
                  <a:buFont typeface="Arial" panose="020B0604020202020204" pitchFamily="34" charset="0"/>
                  <a:buChar char="•"/>
                  <a:defRPr/>
                </a:pPr>
                <a:r>
                  <a:rPr lang="en-US" b="1" dirty="0">
                    <a:latin typeface="+mj-lt"/>
                  </a:rPr>
                  <a:t>c = speed of light in </a:t>
                </a:r>
                <a:r>
                  <a:rPr lang="en-US" b="1" i="1" dirty="0">
                    <a:latin typeface="+mj-lt"/>
                  </a:rPr>
                  <a:t>vacuum </a:t>
                </a:r>
                <a:r>
                  <a:rPr lang="en-US" b="1" dirty="0">
                    <a:latin typeface="+mj-lt"/>
                  </a:rPr>
                  <a:t>(</a:t>
                </a:r>
                <a14:m>
                  <m:oMath xmlns:m="http://schemas.openxmlformats.org/officeDocument/2006/math">
                    <m:r>
                      <a:rPr lang="en-US" b="1" i="1" smtClean="0">
                        <a:latin typeface="Cambria Math"/>
                      </a:rPr>
                      <m:t>𝟑</m:t>
                    </m:r>
                    <m:r>
                      <a:rPr lang="en-US" b="1" i="1" smtClean="0">
                        <a:latin typeface="Cambria Math"/>
                      </a:rPr>
                      <m:t> ×</m:t>
                    </m:r>
                    <m:r>
                      <a:rPr lang="en-US" b="1" i="1" smtClean="0">
                        <a:latin typeface="Cambria Math"/>
                        <a:ea typeface="Cambria Math"/>
                      </a:rPr>
                      <m:t>𝟏</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𝟎</m:t>
                        </m:r>
                      </m:e>
                      <m:sup>
                        <m:r>
                          <a:rPr lang="en-US" b="1" i="1" smtClean="0">
                            <a:latin typeface="Cambria Math"/>
                            <a:ea typeface="Cambria Math"/>
                          </a:rPr>
                          <m:t>𝟖</m:t>
                        </m:r>
                      </m:sup>
                    </m:sSup>
                    <m:r>
                      <a:rPr lang="en-US" b="1" i="1" smtClean="0">
                        <a:latin typeface="Cambria Math"/>
                        <a:ea typeface="Cambria Math"/>
                      </a:rPr>
                      <m:t> </m:t>
                    </m:r>
                    <m:r>
                      <a:rPr lang="en-US" b="1" i="1" smtClean="0">
                        <a:latin typeface="Cambria Math"/>
                        <a:ea typeface="Cambria Math"/>
                      </a:rPr>
                      <m:t>𝒎</m:t>
                    </m:r>
                    <m:r>
                      <a:rPr lang="en-US" b="1" i="1" smtClean="0">
                        <a:latin typeface="Cambria Math"/>
                        <a:ea typeface="Cambria Math"/>
                      </a:rPr>
                      <m:t>/</m:t>
                    </m:r>
                    <m:r>
                      <a:rPr lang="en-US" b="1" i="1" smtClean="0">
                        <a:latin typeface="Cambria Math"/>
                        <a:ea typeface="Cambria Math"/>
                      </a:rPr>
                      <m:t>𝒔</m:t>
                    </m:r>
                  </m:oMath>
                </a14:m>
                <a:r>
                  <a:rPr lang="en-US" b="1" dirty="0">
                    <a:latin typeface="+mj-lt"/>
                  </a:rPr>
                  <a:t>)</a:t>
                </a:r>
              </a:p>
              <a:p>
                <a:pPr marL="228600" indent="-228600">
                  <a:buFont typeface="Arial" panose="020B0604020202020204" pitchFamily="34" charset="0"/>
                  <a:buChar char="•"/>
                  <a:defRPr/>
                </a:pPr>
                <a:r>
                  <a:rPr lang="en-US" dirty="0">
                    <a:latin typeface="+mj-lt"/>
                  </a:rPr>
                  <a:t>v = speed of light in medium (less than </a:t>
                </a:r>
                <a:r>
                  <a:rPr lang="en-US" i="1" dirty="0">
                    <a:latin typeface="+mj-lt"/>
                  </a:rPr>
                  <a:t>c</a:t>
                </a:r>
                <a:r>
                  <a:rPr lang="en-US" dirty="0">
                    <a:latin typeface="+mj-lt"/>
                  </a:rPr>
                  <a:t>)</a:t>
                </a:r>
              </a:p>
            </p:txBody>
          </p:sp>
        </mc:Choice>
        <mc:Fallback xmlns="">
          <p:sp>
            <p:nvSpPr>
              <p:cNvPr id="9" name="TextBox 8"/>
              <p:cNvSpPr txBox="1">
                <a:spLocks noRot="1" noChangeAspect="1" noMove="1" noResize="1" noEditPoints="1" noAdjustHandles="1" noChangeArrowheads="1" noChangeShapeType="1" noTextEdit="1"/>
              </p:cNvSpPr>
              <p:nvPr/>
            </p:nvSpPr>
            <p:spPr bwMode="auto">
              <a:xfrm>
                <a:off x="4943476" y="1847632"/>
                <a:ext cx="5038725" cy="652551"/>
              </a:xfrm>
              <a:prstGeom prst="rect">
                <a:avLst/>
              </a:prstGeom>
              <a:blipFill>
                <a:blip r:embed="rId9"/>
                <a:stretch>
                  <a:fillRect l="-846" t="-2804" r="-726" b="-14019"/>
                </a:stretch>
              </a:blipFill>
              <a:ln w="9525">
                <a:noFill/>
                <a:miter lim="800000"/>
                <a:headEnd/>
                <a:tailEnd/>
              </a:ln>
            </p:spPr>
            <p:txBody>
              <a:bodyPr/>
              <a:lstStyle/>
              <a:p>
                <a:r>
                  <a:rPr lang="en-US">
                    <a:noFill/>
                  </a:rPr>
                  <a:t> </a:t>
                </a:r>
              </a:p>
            </p:txBody>
          </p:sp>
        </mc:Fallback>
      </mc:AlternateContent>
      <p:graphicFrame>
        <p:nvGraphicFramePr>
          <p:cNvPr id="4101" name="Object 5"/>
          <p:cNvGraphicFramePr>
            <a:graphicFrameLocks noChangeAspect="1"/>
          </p:cNvGraphicFramePr>
          <p:nvPr>
            <p:extLst>
              <p:ext uri="{D42A27DB-BD31-4B8C-83A1-F6EECF244321}">
                <p14:modId xmlns:p14="http://schemas.microsoft.com/office/powerpoint/2010/main" val="1101903323"/>
              </p:ext>
            </p:extLst>
          </p:nvPr>
        </p:nvGraphicFramePr>
        <p:xfrm>
          <a:off x="7391400" y="2762251"/>
          <a:ext cx="1181250" cy="555625"/>
        </p:xfrm>
        <a:graphic>
          <a:graphicData uri="http://schemas.openxmlformats.org/presentationml/2006/ole">
            <mc:AlternateContent xmlns:mc="http://schemas.openxmlformats.org/markup-compatibility/2006">
              <mc:Choice xmlns:v="urn:schemas-microsoft-com:vml" Requires="v">
                <p:oleObj spid="_x0000_s5187" name="Equation" r:id="rId10" imgW="431613" imgH="203112" progId="Equation.3">
                  <p:embed/>
                </p:oleObj>
              </mc:Choice>
              <mc:Fallback>
                <p:oleObj name="Equation" r:id="rId10" imgW="431613" imgH="203112" progId="Equation.3">
                  <p:embed/>
                  <p:pic>
                    <p:nvPicPr>
                      <p:cNvPr id="410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2762251"/>
                        <a:ext cx="1181250" cy="555625"/>
                      </a:xfrm>
                      <a:prstGeom prst="rect">
                        <a:avLst/>
                      </a:prstGeom>
                      <a:solidFill>
                        <a:schemeClr val="bg1">
                          <a:lumMod val="75000"/>
                        </a:schemeClr>
                      </a:solidFill>
                      <a:ln>
                        <a:solidFill>
                          <a:schemeClr val="tx1"/>
                        </a:solidFill>
                      </a:ln>
                      <a:effectLst/>
                      <a:extLst/>
                    </p:spPr>
                  </p:pic>
                </p:oleObj>
              </mc:Fallback>
            </mc:AlternateContent>
          </a:graphicData>
        </a:graphic>
      </p:graphicFrame>
      <p:sp>
        <p:nvSpPr>
          <p:cNvPr id="11" name="TextBox 10"/>
          <p:cNvSpPr txBox="1"/>
          <p:nvPr/>
        </p:nvSpPr>
        <p:spPr bwMode="auto">
          <a:xfrm>
            <a:off x="1905000" y="3517373"/>
            <a:ext cx="8610600" cy="40011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000" dirty="0">
                <a:latin typeface="+mj-lt"/>
              </a:rPr>
              <a:t>Light’s wavelength depends on what medium it travels through</a:t>
            </a:r>
          </a:p>
        </p:txBody>
      </p:sp>
      <p:grpSp>
        <p:nvGrpSpPr>
          <p:cNvPr id="5" name="Group 4"/>
          <p:cNvGrpSpPr/>
          <p:nvPr/>
        </p:nvGrpSpPr>
        <p:grpSpPr>
          <a:xfrm>
            <a:off x="2667000" y="3902838"/>
            <a:ext cx="7045338" cy="2345562"/>
            <a:chOff x="1371600" y="3662065"/>
            <a:chExt cx="7045338" cy="2345562"/>
          </a:xfrm>
        </p:grpSpPr>
        <p:grpSp>
          <p:nvGrpSpPr>
            <p:cNvPr id="4" name="Group 3"/>
            <p:cNvGrpSpPr/>
            <p:nvPr/>
          </p:nvGrpSpPr>
          <p:grpSpPr>
            <a:xfrm>
              <a:off x="1371600" y="5361296"/>
              <a:ext cx="7045338" cy="646331"/>
              <a:chOff x="1805508" y="5814830"/>
              <a:chExt cx="7045338" cy="646331"/>
            </a:xfrm>
          </p:grpSpPr>
          <p:sp>
            <p:nvSpPr>
              <p:cNvPr id="13" name="TextBox 12"/>
              <p:cNvSpPr txBox="1"/>
              <p:nvPr/>
            </p:nvSpPr>
            <p:spPr bwMode="auto">
              <a:xfrm>
                <a:off x="1805508" y="5814830"/>
                <a:ext cx="2895600" cy="646331"/>
              </a:xfrm>
              <a:prstGeom prst="rect">
                <a:avLst/>
              </a:prstGeom>
              <a:solidFill>
                <a:schemeClr val="bg1">
                  <a:lumMod val="75000"/>
                </a:schemeClr>
              </a:solidFill>
              <a:ln w="9525">
                <a:noFill/>
                <a:miter lim="800000"/>
                <a:headEnd/>
                <a:tailEnd/>
              </a:ln>
            </p:spPr>
            <p:txBody>
              <a:bodyPr wrap="square">
                <a:spAutoFit/>
              </a:bodyPr>
              <a:lstStyle/>
              <a:p>
                <a:pPr marL="342900" indent="-342900">
                  <a:buFont typeface="Arial" panose="020B0604020202020204" pitchFamily="34" charset="0"/>
                  <a:buChar char="•"/>
                  <a:defRPr/>
                </a:pPr>
                <a:r>
                  <a:rPr lang="en-US" dirty="0">
                    <a:latin typeface="+mj-lt"/>
                  </a:rPr>
                  <a:t>Bigger </a:t>
                </a:r>
                <a:r>
                  <a:rPr lang="en-US" b="1" i="1" dirty="0">
                    <a:solidFill>
                      <a:srgbClr val="FF0000"/>
                    </a:solidFill>
                    <a:latin typeface="Times New Roman" pitchFamily="18" charset="0"/>
                    <a:cs typeface="Times New Roman" pitchFamily="18" charset="0"/>
                  </a:rPr>
                  <a:t>n</a:t>
                </a:r>
                <a:r>
                  <a:rPr lang="en-US" dirty="0">
                    <a:latin typeface="+mj-lt"/>
                  </a:rPr>
                  <a:t> means smaller </a:t>
                </a:r>
                <a:r>
                  <a:rPr lang="en-US" b="1" i="1" dirty="0">
                    <a:solidFill>
                      <a:srgbClr val="FF0000"/>
                    </a:solidFill>
                    <a:latin typeface="Symbol" pitchFamily="18" charset="2"/>
                  </a:rPr>
                  <a:t>l</a:t>
                </a:r>
                <a:endParaRPr lang="en-US" b="1" dirty="0">
                  <a:solidFill>
                    <a:srgbClr val="FF0000"/>
                  </a:solidFill>
                  <a:latin typeface="Symbol" pitchFamily="18" charset="2"/>
                </a:endParaRPr>
              </a:p>
            </p:txBody>
          </p:sp>
          <p:sp>
            <p:nvSpPr>
              <p:cNvPr id="14" name="TextBox 13"/>
              <p:cNvSpPr txBox="1"/>
              <p:nvPr/>
            </p:nvSpPr>
            <p:spPr bwMode="auto">
              <a:xfrm>
                <a:off x="4278846" y="5814830"/>
                <a:ext cx="4572000" cy="646331"/>
              </a:xfrm>
              <a:prstGeom prst="rect">
                <a:avLst/>
              </a:prstGeom>
              <a:solidFill>
                <a:schemeClr val="bg1">
                  <a:lumMod val="75000"/>
                </a:schemeClr>
              </a:solidFill>
              <a:ln w="9525">
                <a:noFill/>
                <a:miter lim="800000"/>
                <a:headEnd/>
                <a:tailEnd/>
              </a:ln>
            </p:spPr>
            <p:txBody>
              <a:bodyPr wrap="square">
                <a:spAutoFit/>
              </a:bodyPr>
              <a:lstStyle/>
              <a:p>
                <a:pPr marL="342900" indent="-342900" algn="ctr">
                  <a:buFont typeface="Arial" panose="020B0604020202020204" pitchFamily="34" charset="0"/>
                  <a:buChar char="•"/>
                  <a:defRPr/>
                </a:pPr>
                <a:r>
                  <a:rPr lang="en-US" b="1" i="1" dirty="0">
                    <a:solidFill>
                      <a:srgbClr val="FF0000"/>
                    </a:solidFill>
                    <a:latin typeface="Symbol" pitchFamily="18" charset="2"/>
                  </a:rPr>
                  <a:t>l </a:t>
                </a:r>
                <a:r>
                  <a:rPr lang="en-US" dirty="0"/>
                  <a:t>provided in tables is generally wavelength in vacuum</a:t>
                </a:r>
                <a:endParaRPr lang="en-US" b="1" dirty="0">
                  <a:solidFill>
                    <a:srgbClr val="FF0000"/>
                  </a:solidFill>
                  <a:latin typeface="Symbol" pitchFamily="18" charset="2"/>
                </a:endParaRPr>
              </a:p>
            </p:txBody>
          </p:sp>
        </p:grpSp>
        <mc:AlternateContent xmlns:mc="http://schemas.openxmlformats.org/markup-compatibility/2006" xmlns:a14="http://schemas.microsoft.com/office/drawing/2010/main">
          <mc:Choice Requires="a14">
            <p:sp>
              <p:nvSpPr>
                <p:cNvPr id="2" name="TextBox 1"/>
                <p:cNvSpPr txBox="1"/>
                <p:nvPr/>
              </p:nvSpPr>
              <p:spPr bwMode="auto">
                <a:xfrm>
                  <a:off x="1613848" y="3662065"/>
                  <a:ext cx="6588138" cy="1655966"/>
                </a:xfrm>
                <a:prstGeom prst="rect">
                  <a:avLst/>
                </a:prstGeom>
                <a:noFill/>
                <a:ln w="9525">
                  <a:solidFill>
                    <a:schemeClr val="tx1"/>
                  </a:solidFill>
                  <a:miter lim="800000"/>
                  <a:headEnd/>
                  <a:tailEnd/>
                </a:ln>
              </p:spPr>
              <p:txBody>
                <a:bodyPr wrap="square" rtlCol="0">
                  <a:spAutoFit/>
                </a:bodyPr>
                <a:lstStyle/>
                <a:p>
                  <a:r>
                    <a:rPr lang="en-US" sz="2000" dirty="0">
                      <a:latin typeface="+mj-lt"/>
                    </a:rPr>
                    <a:t>We have: </a:t>
                  </a:r>
                  <a:r>
                    <a:rPr lang="en-US" sz="2400" dirty="0">
                      <a:latin typeface="+mj-lt"/>
                    </a:rPr>
                    <a:t>	 </a:t>
                  </a:r>
                  <a14:m>
                    <m:oMath xmlns:m="http://schemas.openxmlformats.org/officeDocument/2006/math">
                      <m:r>
                        <a:rPr lang="en-US"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𝑣</m:t>
                          </m:r>
                        </m:num>
                        <m:den>
                          <m:r>
                            <a:rPr lang="en-US" sz="2400" i="1">
                              <a:latin typeface="Cambria Math" panose="02040503050406030204" pitchFamily="18" charset="0"/>
                              <a:ea typeface="Cambria Math" panose="02040503050406030204" pitchFamily="18" charset="0"/>
                            </a:rPr>
                            <m:t>𝑓</m:t>
                          </m:r>
                        </m:den>
                      </m:f>
                      <m:r>
                        <a:rPr lang="en-US" sz="2400" i="1">
                          <a:latin typeface="Cambria Math" panose="02040503050406030204" pitchFamily="18" charset="0"/>
                          <a:ea typeface="Cambria Math" panose="02040503050406030204" pitchFamily="18" charset="0"/>
                        </a:rPr>
                        <m:t> </m:t>
                      </m:r>
                      <m:r>
                        <a:rPr lang="en-US" sz="2400" i="1">
                          <a:latin typeface="Cambria Math"/>
                          <a:ea typeface="Cambria Math" panose="02040503050406030204" pitchFamily="18" charset="0"/>
                        </a:rPr>
                        <m:t>   </m:t>
                      </m:r>
                      <m:r>
                        <a:rPr lang="en-US" sz="2400" i="1">
                          <a:latin typeface="Cambria Math"/>
                          <a:ea typeface="Cambria Math" panose="02040503050406030204" pitchFamily="18" charset="0"/>
                        </a:rPr>
                        <m:t>𝑎𝑛𝑑</m:t>
                      </m:r>
                      <m:r>
                        <a:rPr lang="en-US" sz="2400" i="1">
                          <a:latin typeface="Cambria Math"/>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𝑣</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𝑐</m:t>
                          </m:r>
                        </m:num>
                        <m:den>
                          <m:r>
                            <a:rPr lang="en-US" sz="2400" i="1">
                              <a:latin typeface="Cambria Math" panose="02040503050406030204" pitchFamily="18" charset="0"/>
                              <a:ea typeface="Cambria Math" panose="02040503050406030204" pitchFamily="18" charset="0"/>
                            </a:rPr>
                            <m:t>𝑛</m:t>
                          </m:r>
                        </m:den>
                      </m:f>
                    </m:oMath>
                  </a14:m>
                  <a:endParaRPr lang="en-US" sz="2400" dirty="0">
                    <a:latin typeface="+mj-lt"/>
                  </a:endParaRPr>
                </a:p>
                <a:p>
                  <a:r>
                    <a:rPr lang="en-US" sz="2000" dirty="0">
                      <a:latin typeface="+mj-lt"/>
                    </a:rPr>
                    <a:t>In vacuum:</a:t>
                  </a:r>
                  <a:r>
                    <a:rPr lang="en-US" sz="2400" dirty="0">
                      <a:latin typeface="+mj-lt"/>
                    </a:rPr>
                    <a:t>	 </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𝜆</m:t>
                          </m:r>
                        </m:e>
                        <m:sub>
                          <m:r>
                            <a:rPr lang="en-US" sz="2200" i="1">
                              <a:latin typeface="Cambria Math" panose="02040503050406030204" pitchFamily="18" charset="0"/>
                              <a:ea typeface="Cambria Math" panose="02040503050406030204" pitchFamily="18" charset="0"/>
                            </a:rPr>
                            <m:t>𝑣𝑎𝑐𝑢𝑢𝑚</m:t>
                          </m:r>
                        </m:sub>
                      </m:sSub>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𝑐</m:t>
                          </m:r>
                        </m:num>
                        <m:den>
                          <m:r>
                            <a:rPr lang="en-US" sz="2200" i="1">
                              <a:latin typeface="Cambria Math" panose="02040503050406030204" pitchFamily="18" charset="0"/>
                              <a:ea typeface="Cambria Math" panose="02040503050406030204" pitchFamily="18" charset="0"/>
                            </a:rPr>
                            <m:t>𝑓</m:t>
                          </m:r>
                        </m:den>
                      </m:f>
                    </m:oMath>
                  </a14:m>
                  <a:endParaRPr lang="en-US" sz="2200" dirty="0">
                    <a:latin typeface="+mj-lt"/>
                  </a:endParaRPr>
                </a:p>
                <a:p>
                  <a:r>
                    <a:rPr lang="en-US" sz="2000" dirty="0">
                      <a:latin typeface="+mj-lt"/>
                    </a:rPr>
                    <a:t>In medium:  	 </a:t>
                  </a:r>
                  <a14:m>
                    <m:oMath xmlns:m="http://schemas.openxmlformats.org/officeDocument/2006/math">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𝜆</m:t>
                          </m:r>
                        </m:e>
                        <m:sub>
                          <m:r>
                            <a:rPr lang="en-US" sz="2200" i="1">
                              <a:latin typeface="Cambria Math" panose="02040503050406030204" pitchFamily="18" charset="0"/>
                              <a:ea typeface="Cambria Math" panose="02040503050406030204" pitchFamily="18" charset="0"/>
                            </a:rPr>
                            <m:t>𝑚𝑒𝑑𝑖𝑢𝑚</m:t>
                          </m:r>
                        </m:sub>
                      </m:sSub>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𝑣</m:t>
                          </m:r>
                        </m:num>
                        <m:den>
                          <m:r>
                            <a:rPr lang="en-US" sz="2200" i="1">
                              <a:latin typeface="Cambria Math" panose="02040503050406030204" pitchFamily="18" charset="0"/>
                              <a:ea typeface="Cambria Math" panose="02040503050406030204" pitchFamily="18" charset="0"/>
                            </a:rPr>
                            <m:t>𝑓</m:t>
                          </m:r>
                        </m:den>
                      </m:f>
                      <m:r>
                        <a:rPr lang="en-US" sz="2200" i="1">
                          <a:latin typeface="Cambria Math" panose="02040503050406030204" pitchFamily="18" charset="0"/>
                          <a:ea typeface="Cambria Math" panose="02040503050406030204" pitchFamily="18" charset="0"/>
                        </a:rPr>
                        <m:t>= </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𝑐</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𝑛</m:t>
                          </m:r>
                        </m:num>
                        <m:den>
                          <m:r>
                            <a:rPr lang="en-US" sz="2200" i="1">
                              <a:latin typeface="Cambria Math" panose="02040503050406030204" pitchFamily="18" charset="0"/>
                              <a:ea typeface="Cambria Math" panose="02040503050406030204" pitchFamily="18" charset="0"/>
                            </a:rPr>
                            <m:t>𝑓</m:t>
                          </m:r>
                        </m:den>
                      </m:f>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1</m:t>
                          </m:r>
                        </m:num>
                        <m:den>
                          <m:r>
                            <a:rPr lang="en-US" sz="2200" i="1">
                              <a:latin typeface="Cambria Math" panose="02040503050406030204" pitchFamily="18" charset="0"/>
                              <a:ea typeface="Cambria Math" panose="02040503050406030204" pitchFamily="18" charset="0"/>
                            </a:rPr>
                            <m:t>𝑛</m:t>
                          </m:r>
                        </m:den>
                      </m:f>
                      <m:d>
                        <m:dPr>
                          <m:ctrlPr>
                            <a:rPr lang="en-US" sz="2200" i="1">
                              <a:latin typeface="Cambria Math" panose="02040503050406030204" pitchFamily="18" charset="0"/>
                              <a:ea typeface="Cambria Math" panose="02040503050406030204" pitchFamily="18" charset="0"/>
                            </a:rPr>
                          </m:ctrlPr>
                        </m:dPr>
                        <m:e>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𝑐</m:t>
                              </m:r>
                            </m:num>
                            <m:den>
                              <m:r>
                                <a:rPr lang="en-US" sz="2200" i="1">
                                  <a:latin typeface="Cambria Math" panose="02040503050406030204" pitchFamily="18" charset="0"/>
                                  <a:ea typeface="Cambria Math" panose="02040503050406030204" pitchFamily="18" charset="0"/>
                                </a:rPr>
                                <m:t>𝑓</m:t>
                              </m:r>
                            </m:den>
                          </m:f>
                        </m:e>
                      </m:d>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𝜆</m:t>
                              </m:r>
                            </m:e>
                            <m:sub>
                              <m:r>
                                <a:rPr lang="en-US" sz="2200" i="1">
                                  <a:latin typeface="Cambria Math" panose="02040503050406030204" pitchFamily="18" charset="0"/>
                                  <a:ea typeface="Cambria Math" panose="02040503050406030204" pitchFamily="18" charset="0"/>
                                </a:rPr>
                                <m:t>𝑣𝑎𝑐𝑢𝑢𝑚</m:t>
                              </m:r>
                            </m:sub>
                          </m:sSub>
                        </m:num>
                        <m:den>
                          <m:r>
                            <a:rPr lang="en-US" sz="2200" i="1">
                              <a:latin typeface="Cambria Math" panose="02040503050406030204" pitchFamily="18" charset="0"/>
                              <a:ea typeface="Cambria Math" panose="02040503050406030204" pitchFamily="18" charset="0"/>
                            </a:rPr>
                            <m:t>𝑛</m:t>
                          </m:r>
                        </m:den>
                      </m:f>
                    </m:oMath>
                  </a14:m>
                  <a:endParaRPr lang="en-US" sz="2200" dirty="0">
                    <a:latin typeface="+mj-lt"/>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bwMode="auto">
                <a:xfrm>
                  <a:off x="1613848" y="3662065"/>
                  <a:ext cx="6588138" cy="1655966"/>
                </a:xfrm>
                <a:prstGeom prst="rect">
                  <a:avLst/>
                </a:prstGeom>
                <a:blipFill rotWithShape="1">
                  <a:blip r:embed="rId12"/>
                  <a:stretch>
                    <a:fillRect l="-831"/>
                  </a:stretch>
                </a:blipFill>
                <a:ln w="9525">
                  <a:solidFill>
                    <a:schemeClr val="tx1"/>
                  </a:solidFill>
                  <a:miter lim="800000"/>
                  <a:headEnd/>
                  <a:tailEnd/>
                </a:ln>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pPr>
              <a:defRPr/>
            </a:pPr>
            <a:fld id="{5BF2D508-656D-4F69-A824-2C1284F3A407}" type="slidenum">
              <a:rPr lang="en-US" smtClean="0"/>
              <a:pPr>
                <a:defRPr/>
              </a:pPr>
              <a:t>9</a:t>
            </a:fld>
            <a:endParaRPr lang="en-US"/>
          </a:p>
        </p:txBody>
      </p:sp>
      <p:sp>
        <p:nvSpPr>
          <p:cNvPr id="16" name="TextBox 15"/>
          <p:cNvSpPr txBox="1"/>
          <p:nvPr/>
        </p:nvSpPr>
        <p:spPr bwMode="auto">
          <a:xfrm>
            <a:off x="1905000" y="6305490"/>
            <a:ext cx="5486400" cy="40011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000" dirty="0">
                <a:latin typeface="+mj-lt"/>
              </a:rPr>
              <a:t>Frequency (f) does NOT change in medium</a:t>
            </a:r>
          </a:p>
        </p:txBody>
      </p:sp>
      <p:sp>
        <p:nvSpPr>
          <p:cNvPr id="17" name="TextBox 16"/>
          <p:cNvSpPr txBox="1"/>
          <p:nvPr/>
        </p:nvSpPr>
        <p:spPr bwMode="auto">
          <a:xfrm>
            <a:off x="1685925" y="1066800"/>
            <a:ext cx="8077200" cy="677108"/>
          </a:xfrm>
          <a:prstGeom prst="rect">
            <a:avLst/>
          </a:prstGeom>
          <a:noFill/>
          <a:ln w="9525">
            <a:noFill/>
            <a:miter lim="800000"/>
            <a:headEnd/>
            <a:tailEnd/>
          </a:ln>
        </p:spPr>
        <p:txBody>
          <a:bodyPr wrap="square">
            <a:spAutoFit/>
          </a:bodyPr>
          <a:lstStyle/>
          <a:p>
            <a:pPr marL="342900" indent="-342900" algn="ctr">
              <a:buFont typeface="Arial" panose="020B0604020202020204" pitchFamily="34" charset="0"/>
              <a:buChar char="•"/>
              <a:defRPr/>
            </a:pPr>
            <a:r>
              <a:rPr lang="en-US" sz="2000" dirty="0">
                <a:latin typeface="+mj-lt"/>
              </a:rPr>
              <a:t>Speed of light depends on medium through which it propagates</a:t>
            </a:r>
          </a:p>
          <a:p>
            <a:pPr algn="r">
              <a:defRPr/>
            </a:pPr>
            <a:r>
              <a:rPr lang="en-US" dirty="0">
                <a:solidFill>
                  <a:schemeClr val="bg1">
                    <a:lumMod val="50000"/>
                  </a:schemeClr>
                </a:solidFill>
                <a:latin typeface="+mj-lt"/>
              </a:rPr>
              <a:t>(which is why light </a:t>
            </a:r>
            <a:r>
              <a:rPr lang="en-US" b="1" dirty="0">
                <a:solidFill>
                  <a:schemeClr val="bg1">
                    <a:lumMod val="50000"/>
                  </a:schemeClr>
                </a:solidFill>
                <a:latin typeface="+mj-lt"/>
              </a:rPr>
              <a:t>refracts</a:t>
            </a:r>
            <a:r>
              <a:rPr lang="en-US" dirty="0">
                <a:solidFill>
                  <a:schemeClr val="bg1">
                    <a:lumMod val="50000"/>
                  </a:schemeClr>
                </a:solidFill>
                <a:latin typeface="+mj-lt"/>
              </a:rPr>
              <a:t> when traveling from one medium to another)</a:t>
            </a:r>
          </a:p>
        </p:txBody>
      </p:sp>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1" grpId="0"/>
      <p:bldP spid="16" grpId="0"/>
    </p:bldLst>
  </p:timing>
  <p:extLst mod="1"/>
</p:sld>
</file>

<file path=ppt/tags/tag1.xml><?xml version="1.0" encoding="utf-8"?>
<p:tagLst xmlns:a="http://schemas.openxmlformats.org/drawingml/2006/main" xmlns:r="http://schemas.openxmlformats.org/officeDocument/2006/relationships" xmlns:p="http://schemas.openxmlformats.org/presentationml/2006/main">
  <p:tag name="TIMING" val="|6.9"/>
</p:tagLst>
</file>

<file path=ppt/tags/tag10.xml><?xml version="1.0" encoding="utf-8"?>
<p:tagLst xmlns:a="http://schemas.openxmlformats.org/drawingml/2006/main" xmlns:r="http://schemas.openxmlformats.org/officeDocument/2006/relationships" xmlns:p="http://schemas.openxmlformats.org/presentationml/2006/main">
  <p:tag name="TIMING" val="|112.7|1|2.8|2.7|61.2"/>
</p:tagLst>
</file>

<file path=ppt/tags/tag11.xml><?xml version="1.0" encoding="utf-8"?>
<p:tagLst xmlns:a="http://schemas.openxmlformats.org/drawingml/2006/main" xmlns:r="http://schemas.openxmlformats.org/officeDocument/2006/relationships" xmlns:p="http://schemas.openxmlformats.org/presentationml/2006/main">
  <p:tag name="TIMING" val="|92.1|12.3|5.1|19.8"/>
</p:tagLst>
</file>

<file path=ppt/tags/tag12.xml><?xml version="1.0" encoding="utf-8"?>
<p:tagLst xmlns:a="http://schemas.openxmlformats.org/drawingml/2006/main" xmlns:r="http://schemas.openxmlformats.org/officeDocument/2006/relationships" xmlns:p="http://schemas.openxmlformats.org/presentationml/2006/main">
  <p:tag name="TIMING" val="|7.7|12.2|184.1|11.5|10.6|11.9|8.7"/>
</p:tagLst>
</file>

<file path=ppt/tags/tag13.xml><?xml version="1.0" encoding="utf-8"?>
<p:tagLst xmlns:a="http://schemas.openxmlformats.org/drawingml/2006/main" xmlns:r="http://schemas.openxmlformats.org/officeDocument/2006/relationships" xmlns:p="http://schemas.openxmlformats.org/presentationml/2006/main">
  <p:tag name="TIMING" val="|23.5|36|10.7|1.7|0.6|12.4|3.4|16.4|3.7|6.5|0.9|4.1|23.8|3.7|1.7|10|3|1.2|2|26.1|17.6"/>
</p:tagLst>
</file>

<file path=ppt/tags/tag14.xml><?xml version="1.0" encoding="utf-8"?>
<p:tagLst xmlns:a="http://schemas.openxmlformats.org/drawingml/2006/main" xmlns:r="http://schemas.openxmlformats.org/officeDocument/2006/relationships" xmlns:p="http://schemas.openxmlformats.org/presentationml/2006/main">
  <p:tag name="TIMING" val="|26.7|44.6|62.1|79.1|7.3|12.9|18.1|56.3|1|129.3|106.2"/>
</p:tagLst>
</file>

<file path=ppt/tags/tag15.xml><?xml version="1.0" encoding="utf-8"?>
<p:tagLst xmlns:a="http://schemas.openxmlformats.org/drawingml/2006/main" xmlns:r="http://schemas.openxmlformats.org/officeDocument/2006/relationships" xmlns:p="http://schemas.openxmlformats.org/presentationml/2006/main">
  <p:tag name="TIMING" val="|10.3|16.5|7.8|8.7|25.4|6.2|3.5|10.8"/>
</p:tagLst>
</file>

<file path=ppt/tags/tag16.xml><?xml version="1.0" encoding="utf-8"?>
<p:tagLst xmlns:a="http://schemas.openxmlformats.org/drawingml/2006/main" xmlns:r="http://schemas.openxmlformats.org/officeDocument/2006/relationships" xmlns:p="http://schemas.openxmlformats.org/presentationml/2006/main">
  <p:tag name="TIMING" val="|146.8|146.9|0.9|42.6|61.9"/>
</p:tagLst>
</file>

<file path=ppt/tags/tag17.xml><?xml version="1.0" encoding="utf-8"?>
<p:tagLst xmlns:a="http://schemas.openxmlformats.org/drawingml/2006/main" xmlns:r="http://schemas.openxmlformats.org/officeDocument/2006/relationships" xmlns:p="http://schemas.openxmlformats.org/presentationml/2006/main">
  <p:tag name="TIMING" val="|3.9"/>
</p:tagLst>
</file>

<file path=ppt/tags/tag18.xml><?xml version="1.0" encoding="utf-8"?>
<p:tagLst xmlns:a="http://schemas.openxmlformats.org/drawingml/2006/main" xmlns:r="http://schemas.openxmlformats.org/officeDocument/2006/relationships" xmlns:p="http://schemas.openxmlformats.org/presentationml/2006/main">
  <p:tag name="TIMING" val="|65.7|23.3|47.1"/>
</p:tagLst>
</file>

<file path=ppt/tags/tag19.xml><?xml version="1.0" encoding="utf-8"?>
<p:tagLst xmlns:a="http://schemas.openxmlformats.org/drawingml/2006/main" xmlns:r="http://schemas.openxmlformats.org/officeDocument/2006/relationships" xmlns:p="http://schemas.openxmlformats.org/presentationml/2006/main">
  <p:tag name="TIMING" val="|121.2|10.6|52.7|1.5"/>
</p:tagLst>
</file>

<file path=ppt/tags/tag2.xml><?xml version="1.0" encoding="utf-8"?>
<p:tagLst xmlns:a="http://schemas.openxmlformats.org/drawingml/2006/main" xmlns:r="http://schemas.openxmlformats.org/officeDocument/2006/relationships" xmlns:p="http://schemas.openxmlformats.org/presentationml/2006/main">
  <p:tag name="TIMING" val="|40.4|23.6"/>
</p:tagLst>
</file>

<file path=ppt/tags/tag20.xml><?xml version="1.0" encoding="utf-8"?>
<p:tagLst xmlns:a="http://schemas.openxmlformats.org/drawingml/2006/main" xmlns:r="http://schemas.openxmlformats.org/officeDocument/2006/relationships" xmlns:p="http://schemas.openxmlformats.org/presentationml/2006/main">
  <p:tag name="TIMING" val="|3.7|3.7|0.8|2|18.5|0.5|41.7|21.4|4.7|6.2|2"/>
</p:tagLst>
</file>

<file path=ppt/tags/tag21.xml><?xml version="1.0" encoding="utf-8"?>
<p:tagLst xmlns:a="http://schemas.openxmlformats.org/drawingml/2006/main" xmlns:r="http://schemas.openxmlformats.org/officeDocument/2006/relationships" xmlns:p="http://schemas.openxmlformats.org/presentationml/2006/main">
  <p:tag name="TIMING" val="|2.9|52.4|27.9"/>
</p:tagLst>
</file>

<file path=ppt/tags/tag22.xml><?xml version="1.0" encoding="utf-8"?>
<p:tagLst xmlns:a="http://schemas.openxmlformats.org/drawingml/2006/main" xmlns:r="http://schemas.openxmlformats.org/officeDocument/2006/relationships" xmlns:p="http://schemas.openxmlformats.org/presentationml/2006/main">
  <p:tag name="TIMING" val="|64.9|44.2|8.8|4.3|21.1"/>
</p:tagLst>
</file>

<file path=ppt/tags/tag23.xml><?xml version="1.0" encoding="utf-8"?>
<p:tagLst xmlns:a="http://schemas.openxmlformats.org/drawingml/2006/main" xmlns:r="http://schemas.openxmlformats.org/officeDocument/2006/relationships" xmlns:p="http://schemas.openxmlformats.org/presentationml/2006/main">
  <p:tag name="TIMING" val="|9.2|10.2|0.8|87.8"/>
</p:tagLst>
</file>

<file path=ppt/tags/tag24.xml><?xml version="1.0" encoding="utf-8"?>
<p:tagLst xmlns:a="http://schemas.openxmlformats.org/drawingml/2006/main" xmlns:r="http://schemas.openxmlformats.org/officeDocument/2006/relationships" xmlns:p="http://schemas.openxmlformats.org/presentationml/2006/main">
  <p:tag name="TIMING" val="|2.8|8.9|5.4|3.5|10.6|9.5|29.1"/>
</p:tagLst>
</file>

<file path=ppt/tags/tag25.xml><?xml version="1.0" encoding="utf-8"?>
<p:tagLst xmlns:a="http://schemas.openxmlformats.org/drawingml/2006/main" xmlns:r="http://schemas.openxmlformats.org/officeDocument/2006/relationships" xmlns:p="http://schemas.openxmlformats.org/presentationml/2006/main">
  <p:tag name="TIMING" val="|35.6|6.2|50.9|2.7|13.9|8.9|31.9|43|32.9"/>
</p:tagLst>
</file>

<file path=ppt/tags/tag26.xml><?xml version="1.0" encoding="utf-8"?>
<p:tagLst xmlns:a="http://schemas.openxmlformats.org/drawingml/2006/main" xmlns:r="http://schemas.openxmlformats.org/officeDocument/2006/relationships" xmlns:p="http://schemas.openxmlformats.org/presentationml/2006/main">
  <p:tag name="TIMING" val="|220.8|12|1.2|26.9"/>
</p:tagLst>
</file>

<file path=ppt/tags/tag27.xml><?xml version="1.0" encoding="utf-8"?>
<p:tagLst xmlns:a="http://schemas.openxmlformats.org/drawingml/2006/main" xmlns:r="http://schemas.openxmlformats.org/officeDocument/2006/relationships" xmlns:p="http://schemas.openxmlformats.org/presentationml/2006/main">
  <p:tag name="TIMING" val="|13.5|11.4|97.4|0.7"/>
</p:tagLst>
</file>

<file path=ppt/tags/tag28.xml><?xml version="1.0" encoding="utf-8"?>
<p:tagLst xmlns:a="http://schemas.openxmlformats.org/drawingml/2006/main" xmlns:r="http://schemas.openxmlformats.org/officeDocument/2006/relationships" xmlns:p="http://schemas.openxmlformats.org/presentationml/2006/main">
  <p:tag name="TIMING" val="|1.7|9.1|5.1|1.4"/>
</p:tagLst>
</file>

<file path=ppt/tags/tag29.xml><?xml version="1.0" encoding="utf-8"?>
<p:tagLst xmlns:a="http://schemas.openxmlformats.org/drawingml/2006/main" xmlns:r="http://schemas.openxmlformats.org/officeDocument/2006/relationships" xmlns:p="http://schemas.openxmlformats.org/presentationml/2006/main">
  <p:tag name="TIMING" val="|27|3.3|1"/>
</p:tagLst>
</file>

<file path=ppt/tags/tag3.xml><?xml version="1.0" encoding="utf-8"?>
<p:tagLst xmlns:a="http://schemas.openxmlformats.org/drawingml/2006/main" xmlns:r="http://schemas.openxmlformats.org/officeDocument/2006/relationships" xmlns:p="http://schemas.openxmlformats.org/presentationml/2006/main">
  <p:tag name="TIMING" val="|22.8|35|24|10.2"/>
</p:tagLst>
</file>

<file path=ppt/tags/tag30.xml><?xml version="1.0" encoding="utf-8"?>
<p:tagLst xmlns:a="http://schemas.openxmlformats.org/drawingml/2006/main" xmlns:r="http://schemas.openxmlformats.org/officeDocument/2006/relationships" xmlns:p="http://schemas.openxmlformats.org/presentationml/2006/main">
  <p:tag name="TIMING" val="|25|4.1|3.1|37.5|3.5"/>
</p:tagLst>
</file>

<file path=ppt/tags/tag31.xml><?xml version="1.0" encoding="utf-8"?>
<p:tagLst xmlns:a="http://schemas.openxmlformats.org/drawingml/2006/main" xmlns:r="http://schemas.openxmlformats.org/officeDocument/2006/relationships" xmlns:p="http://schemas.openxmlformats.org/presentationml/2006/main">
  <p:tag name="TIMING" val="|23.6|10|6.6|51.4|2.1|1.7|7.7"/>
</p:tagLst>
</file>

<file path=ppt/tags/tag32.xml><?xml version="1.0" encoding="utf-8"?>
<p:tagLst xmlns:a="http://schemas.openxmlformats.org/drawingml/2006/main" xmlns:r="http://schemas.openxmlformats.org/officeDocument/2006/relationships" xmlns:p="http://schemas.openxmlformats.org/presentationml/2006/main">
  <p:tag name="TIMING" val="|9.9|31.3|3.4|5|90.2"/>
</p:tagLst>
</file>

<file path=ppt/tags/tag33.xml><?xml version="1.0" encoding="utf-8"?>
<p:tagLst xmlns:a="http://schemas.openxmlformats.org/drawingml/2006/main" xmlns:r="http://schemas.openxmlformats.org/officeDocument/2006/relationships" xmlns:p="http://schemas.openxmlformats.org/presentationml/2006/main">
  <p:tag name="TIMING" val="|14.6|4.2|1.1"/>
</p:tagLst>
</file>

<file path=ppt/tags/tag34.xml><?xml version="1.0" encoding="utf-8"?>
<p:tagLst xmlns:a="http://schemas.openxmlformats.org/drawingml/2006/main" xmlns:r="http://schemas.openxmlformats.org/officeDocument/2006/relationships" xmlns:p="http://schemas.openxmlformats.org/presentationml/2006/main">
  <p:tag name="TIMING" val="|33.6|23.7|29.2|60.1|18.5"/>
</p:tagLst>
</file>

<file path=ppt/tags/tag35.xml><?xml version="1.0" encoding="utf-8"?>
<p:tagLst xmlns:a="http://schemas.openxmlformats.org/drawingml/2006/main" xmlns:r="http://schemas.openxmlformats.org/officeDocument/2006/relationships" xmlns:p="http://schemas.openxmlformats.org/presentationml/2006/main">
  <p:tag name="TIMING" val="|35.9|8.9|128.6"/>
</p:tagLst>
</file>

<file path=ppt/tags/tag36.xml><?xml version="1.0" encoding="utf-8"?>
<p:tagLst xmlns:a="http://schemas.openxmlformats.org/drawingml/2006/main" xmlns:r="http://schemas.openxmlformats.org/officeDocument/2006/relationships" xmlns:p="http://schemas.openxmlformats.org/presentationml/2006/main">
  <p:tag name="TIMING" val="|27.3|12.3|14.9|28.5|1.9"/>
</p:tagLst>
</file>

<file path=ppt/tags/tag37.xml><?xml version="1.0" encoding="utf-8"?>
<p:tagLst xmlns:a="http://schemas.openxmlformats.org/drawingml/2006/main" xmlns:r="http://schemas.openxmlformats.org/officeDocument/2006/relationships" xmlns:p="http://schemas.openxmlformats.org/presentationml/2006/main">
  <p:tag name="TIMING" val="|44.3|9.2|101"/>
</p:tagLst>
</file>

<file path=ppt/tags/tag38.xml><?xml version="1.0" encoding="utf-8"?>
<p:tagLst xmlns:a="http://schemas.openxmlformats.org/drawingml/2006/main" xmlns:r="http://schemas.openxmlformats.org/officeDocument/2006/relationships" xmlns:p="http://schemas.openxmlformats.org/presentationml/2006/main">
  <p:tag name="TIMING" val="|7.1|8.3|123.3|18.4"/>
</p:tagLst>
</file>

<file path=ppt/tags/tag39.xml><?xml version="1.0" encoding="utf-8"?>
<p:tagLst xmlns:a="http://schemas.openxmlformats.org/drawingml/2006/main" xmlns:r="http://schemas.openxmlformats.org/officeDocument/2006/relationships" xmlns:p="http://schemas.openxmlformats.org/presentationml/2006/main">
  <p:tag name="TIMING" val="|6.5"/>
</p:tagLst>
</file>

<file path=ppt/tags/tag4.xml><?xml version="1.0" encoding="utf-8"?>
<p:tagLst xmlns:a="http://schemas.openxmlformats.org/drawingml/2006/main" xmlns:r="http://schemas.openxmlformats.org/officeDocument/2006/relationships" xmlns:p="http://schemas.openxmlformats.org/presentationml/2006/main">
  <p:tag name="TIMING" val="|20.9|14|21.8|8.4|7.9|15.9|2.4|11.2"/>
</p:tagLst>
</file>

<file path=ppt/tags/tag40.xml><?xml version="1.0" encoding="utf-8"?>
<p:tagLst xmlns:a="http://schemas.openxmlformats.org/drawingml/2006/main" xmlns:r="http://schemas.openxmlformats.org/officeDocument/2006/relationships" xmlns:p="http://schemas.openxmlformats.org/presentationml/2006/main">
  <p:tag name="TIMING" val="|47.4|12.7|19.1|23.5|21.4|61.4|31.4|138.8"/>
</p:tagLst>
</file>

<file path=ppt/tags/tag5.xml><?xml version="1.0" encoding="utf-8"?>
<p:tagLst xmlns:a="http://schemas.openxmlformats.org/drawingml/2006/main" xmlns:r="http://schemas.openxmlformats.org/officeDocument/2006/relationships" xmlns:p="http://schemas.openxmlformats.org/presentationml/2006/main">
  <p:tag name="TIMING" val="|30.2|64.8|10.5|65"/>
</p:tagLst>
</file>

<file path=ppt/tags/tag6.xml><?xml version="1.0" encoding="utf-8"?>
<p:tagLst xmlns:a="http://schemas.openxmlformats.org/drawingml/2006/main" xmlns:r="http://schemas.openxmlformats.org/officeDocument/2006/relationships" xmlns:p="http://schemas.openxmlformats.org/presentationml/2006/main">
  <p:tag name="TIMING" val="|136.3|19.8|15.9|186.4"/>
</p:tagLst>
</file>

<file path=ppt/tags/tag7.xml><?xml version="1.0" encoding="utf-8"?>
<p:tagLst xmlns:a="http://schemas.openxmlformats.org/drawingml/2006/main" xmlns:r="http://schemas.openxmlformats.org/officeDocument/2006/relationships" xmlns:p="http://schemas.openxmlformats.org/presentationml/2006/main">
  <p:tag name="TIMING" val="|21.4|37.8|14.1|235.8"/>
</p:tagLst>
</file>

<file path=ppt/tags/tag8.xml><?xml version="1.0" encoding="utf-8"?>
<p:tagLst xmlns:a="http://schemas.openxmlformats.org/drawingml/2006/main" xmlns:r="http://schemas.openxmlformats.org/officeDocument/2006/relationships" xmlns:p="http://schemas.openxmlformats.org/presentationml/2006/main">
  <p:tag name="TIMING" val="|33.3"/>
</p:tagLst>
</file>

<file path=ppt/tags/tag9.xml><?xml version="1.0" encoding="utf-8"?>
<p:tagLst xmlns:a="http://schemas.openxmlformats.org/drawingml/2006/main" xmlns:r="http://schemas.openxmlformats.org/officeDocument/2006/relationships" xmlns:p="http://schemas.openxmlformats.org/presentationml/2006/main">
  <p:tag name="TIMING" val="|3.9|4.2|3.3|28.9|5.2|5.6|3.2|3.4|29.7|2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wrap="square" rtlCol="0">
        <a:spAutoFit/>
      </a:bodyPr>
      <a:lstStyle>
        <a:defPPr algn="ct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85656667-1661-4F47-BF33-4688B08BD7B0}"/>
</file>

<file path=customXml/itemProps2.xml><?xml version="1.0" encoding="utf-8"?>
<ds:datastoreItem xmlns:ds="http://schemas.openxmlformats.org/officeDocument/2006/customXml" ds:itemID="{4F68D507-67C2-42D0-84BA-5F67D1E1156B}"/>
</file>

<file path=customXml/itemProps3.xml><?xml version="1.0" encoding="utf-8"?>
<ds:datastoreItem xmlns:ds="http://schemas.openxmlformats.org/officeDocument/2006/customXml" ds:itemID="{C76C1D9B-47FE-432B-93CA-374EA22388EB}"/>
</file>

<file path=docProps/app.xml><?xml version="1.0" encoding="utf-8"?>
<Properties xmlns="http://schemas.openxmlformats.org/officeDocument/2006/extended-properties" xmlns:vt="http://schemas.openxmlformats.org/officeDocument/2006/docPropsVTypes">
  <Template/>
  <TotalTime>20904</TotalTime>
  <Words>3011</Words>
  <Application>Microsoft Office PowerPoint</Application>
  <PresentationFormat>Widescreen</PresentationFormat>
  <Paragraphs>533</Paragraphs>
  <Slides>55</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5" baseType="lpstr">
      <vt:lpstr>ＭＳ Ｐゴシック</vt:lpstr>
      <vt:lpstr>Arial</vt:lpstr>
      <vt:lpstr>Calibri</vt:lpstr>
      <vt:lpstr>Cambria Math</vt:lpstr>
      <vt:lpstr>Symbol</vt:lpstr>
      <vt:lpstr>Tahoma</vt:lpstr>
      <vt:lpstr>Times New Roman</vt:lpstr>
      <vt:lpstr>Office Theme</vt:lpstr>
      <vt:lpstr>Graph</vt:lpstr>
      <vt:lpstr>Equation</vt:lpstr>
      <vt:lpstr>Light Waves</vt:lpstr>
      <vt:lpstr>PowerPoint Presentation</vt:lpstr>
      <vt:lpstr>PowerPoint Presentation</vt:lpstr>
      <vt:lpstr>PowerPoint Presentation</vt:lpstr>
      <vt:lpstr>Wave Superposition</vt:lpstr>
      <vt:lpstr>Interference</vt:lpstr>
      <vt:lpstr>How to Get Constructive Interference</vt:lpstr>
      <vt:lpstr>How to Get Destructive Interference</vt:lpstr>
      <vt:lpstr>Light Traveling Through Media</vt:lpstr>
      <vt:lpstr>Figuring out n from Waveform</vt:lpstr>
      <vt:lpstr>Diffraction (OpenStax 27.2)</vt:lpstr>
      <vt:lpstr>Sound vs. Light at a corner</vt:lpstr>
      <vt:lpstr>Diffraction at a Small Slit</vt:lpstr>
      <vt:lpstr>Double-Slit Diffraction</vt:lpstr>
      <vt:lpstr>Double-slit Diffraction: https://www.youtube.com/watch?v=Kdi4e76UvO8</vt:lpstr>
      <vt:lpstr>Young’s Double-Slit Experiment</vt:lpstr>
      <vt:lpstr>What Double Slit Interference Looks Like  (when a screen is placed somewhere in front of the slits)</vt:lpstr>
      <vt:lpstr>What Double Slit Interference looks like</vt:lpstr>
      <vt:lpstr>Schematic of Double Slit Interference</vt:lpstr>
      <vt:lpstr>Analysis of Young’s Double Slit Finding Bright Spots</vt:lpstr>
      <vt:lpstr>Location of Bright and Dark Spots</vt:lpstr>
      <vt:lpstr>Double Slit Interference</vt:lpstr>
      <vt:lpstr>Double Slit Interference</vt:lpstr>
      <vt:lpstr>Intensity for Double Slit Interference</vt:lpstr>
      <vt:lpstr>Diffraction Grating</vt:lpstr>
      <vt:lpstr>Diffraction Grating</vt:lpstr>
      <vt:lpstr>Examples and Uses of Diffraction</vt:lpstr>
      <vt:lpstr>Spectroscopy</vt:lpstr>
      <vt:lpstr>Diffraction Grating</vt:lpstr>
      <vt:lpstr>Single Slit</vt:lpstr>
      <vt:lpstr>Huygen’s Principle</vt:lpstr>
      <vt:lpstr>Analysis of Single Slit Diffraction</vt:lpstr>
      <vt:lpstr>Finding First Dark Fringe</vt:lpstr>
      <vt:lpstr>Finding First Dark Fringe</vt:lpstr>
      <vt:lpstr>Location of Dark Patches</vt:lpstr>
      <vt:lpstr>Conceptual Problem</vt:lpstr>
      <vt:lpstr>Circular Aperture</vt:lpstr>
      <vt:lpstr>Diffraction Without Slit</vt:lpstr>
      <vt:lpstr>Circular Aperture</vt:lpstr>
      <vt:lpstr>Resolution</vt:lpstr>
      <vt:lpstr>Resolution of Optical Instruments</vt:lpstr>
      <vt:lpstr>Determining if Two Objects are Separate</vt:lpstr>
      <vt:lpstr>Resolution for Human Eye</vt:lpstr>
      <vt:lpstr>Thin Film Interference</vt:lpstr>
      <vt:lpstr>Light behavior at Boundary</vt:lpstr>
      <vt:lpstr>Reflected Light</vt:lpstr>
      <vt:lpstr>PowerPoint Presentation</vt:lpstr>
      <vt:lpstr>Reflected Light</vt:lpstr>
      <vt:lpstr>PowerPoint Presentation</vt:lpstr>
      <vt:lpstr>Light behavior with Multiple Boundaries</vt:lpstr>
      <vt:lpstr>Thin Films - Examples</vt:lpstr>
      <vt:lpstr>Thin Film Interference  Path Difference</vt:lpstr>
      <vt:lpstr>Thin Film Interference</vt:lpstr>
      <vt:lpstr>Thin Film Interference</vt:lpstr>
      <vt:lpstr>One Use of Thin Film (anti-reflection coating)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dc:creator>
  <cp:lastModifiedBy>S M</cp:lastModifiedBy>
  <cp:revision>1364</cp:revision>
  <cp:lastPrinted>2013-09-19T13:49:30Z</cp:lastPrinted>
  <dcterms:created xsi:type="dcterms:W3CDTF">2010-01-06T03:23:05Z</dcterms:created>
  <dcterms:modified xsi:type="dcterms:W3CDTF">2021-08-02T15:46:33Z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