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814F-9B9C-4B35-A29E-8D7FAC57A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8D1F2-39BF-444E-A27A-6449F82FB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81BE-A008-468D-8E81-C85A4C98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4F169-1C5C-4A1F-B0FE-2BB46E56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54AA9-8D17-48DF-8A91-5ACD796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6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A16E-75A4-4F6E-BF23-514E3F5A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D858B-C931-4B24-AA09-4A5919724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ED54F-A1A2-4778-89E4-C955BBFE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CED1F-B0D5-4DC0-8E34-7982C5B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91467-87A5-4C9F-94F6-5E76F8B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31853-B03A-4048-9118-3D7ACDA95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A8017-FAA6-4854-A101-E610A6C30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64579-EC87-4FC2-8591-3919C75B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ED27-FD43-4733-A72A-0DA41E329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FEC4-B252-4CC2-AF17-657127DA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98615-2458-4378-9D10-B7C1F6EE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008F-C523-4E14-AC8C-126E83D6F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7520C-CAD1-4C06-84C7-3BE07F8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FBB1E-380B-4440-9526-26773BE2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E7D1D-D842-4260-A9DB-7C43664C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F1F7D-CA23-4D5B-91FD-3E6F2FCC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CAB32-7F40-496D-B347-A232788A0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BB406-B945-467E-B1E7-453587C9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2AA94-777A-4C38-A486-9129FE04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965B7-931F-47DF-96D9-7496A1F5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D9B8-F714-4CAE-B8B1-5BBD2B7C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266-F692-40B7-B7D1-369631A90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D05BD-C212-488A-9CD1-3247FB275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8A99-28E1-4DC7-8C02-DFD74617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B635E-0503-4ABC-AE2C-26F9C635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2FE86-AF82-4513-B3CB-E43AEEC5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471B-FB3F-4F2D-8C5B-4E5B05FC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781FF-CC56-4B37-ACC2-ED78A2D70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323FB-BBDC-451B-887C-4D65B3A40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D85FA6-EA5B-448C-8F17-D109CED70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95696-0F79-4E5F-8259-C1BB7B5FE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2B1326-34E0-492D-A8AA-856BD496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BA360-0E03-4F1A-B7E2-2EF56155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9DB730-8B92-481F-B7AF-39CB8F1B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0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7786-4642-4EEA-A9D1-A192BFEA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9452E-6E69-4095-A5F8-F2488C06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E60EF-53D3-46A2-8B5B-A929DECF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EEAC-0062-4CE4-A431-85A224FC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6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3B6839-7ED5-4EA1-BA70-9DC9531F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091EE-2A0B-4577-B466-21F4AD84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8C1C-F733-4610-AB86-AA13DEE5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3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0884E-6A78-46F9-967D-9C15B208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8E30-A102-4688-8679-2DFEFF02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6E255E-8537-4FCA-BDF3-8A608351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59F03-A2C3-4879-9D4A-7AF43E65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30DC3-1529-4B2D-8921-98657A96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AE59B-0F25-4B56-B556-58628D9B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50AB2-1DAA-484C-835E-6574CCCB9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2F2D4-5A44-4438-8A1F-58167E39CB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339E5-0DF2-4689-8D23-48CF5C8E1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000A4-7557-438C-AAFD-83A088271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9F8EC-0547-4434-A250-C6884318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7C330-BEB7-4851-B5D2-B3205FCF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9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8427C-7279-4858-868A-8F804E30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8DE55-69DB-4CB5-B363-E6FB2B9EB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9F7CB-CD9F-42CD-82DE-9926AB84E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2390B-DA89-45AE-AC56-2E061FEE60A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D8CDE-8DDC-490D-8039-542DA2EC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8DB8F-ED29-4580-8D02-572A94AFA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3EBF-4A07-40F1-AA9B-61B1210129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Physics in Robotics</a:t>
            </a:r>
            <a:br>
              <a:rPr lang="en-US" dirty="0"/>
            </a:br>
            <a:r>
              <a:rPr lang="en-US" dirty="0"/>
              <a:t>Lecture 03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4E7B6-95FD-421F-833A-9DD3E5321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PSCI 1102</a:t>
            </a:r>
          </a:p>
          <a:p>
            <a:r>
              <a:rPr lang="en-US" dirty="0"/>
              <a:t>08/26/2022</a:t>
            </a:r>
          </a:p>
        </p:txBody>
      </p:sp>
    </p:spTree>
    <p:extLst>
      <p:ext uri="{BB962C8B-B14F-4D97-AF65-F5344CB8AC3E}">
        <p14:creationId xmlns:p14="http://schemas.microsoft.com/office/powerpoint/2010/main" val="24321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1C052A-7542-4E0E-8A72-4230B2347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66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3081ED-781C-4ADC-8451-DC8256164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TinkerCAD</a:t>
            </a:r>
            <a:r>
              <a:rPr lang="en-US" dirty="0"/>
              <a:t> Circuit Hands on lecture</a:t>
            </a:r>
          </a:p>
        </p:txBody>
      </p:sp>
    </p:spTree>
    <p:extLst>
      <p:ext uri="{BB962C8B-B14F-4D97-AF65-F5344CB8AC3E}">
        <p14:creationId xmlns:p14="http://schemas.microsoft.com/office/powerpoint/2010/main" val="643752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FC333C-542D-453A-B14B-86AEDA276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6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FDE4F2-E7D1-4259-8905-15F71B2F1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39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A907B1-A227-453F-8065-5D6566FDE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1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1DEF67-CB2F-4BC5-BF28-5CD0AC249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68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BD7A45-4AE2-4CBC-99A7-EC11CDCFA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35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307DCD-EA56-447A-BD1C-C3669DB48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91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4EE4B8-5612-43FA-8F73-9CAF94CC9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4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14501</TotalTime>
  <Words>14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Physics in Robotics Lecture 03</vt:lpstr>
      <vt:lpstr>TinkerCAD Circuit Hands on lecture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in Robotics Chapter 01</dc:title>
  <dc:creator>Tae Lee</dc:creator>
  <cp:lastModifiedBy>Tae Lee</cp:lastModifiedBy>
  <cp:revision>100</cp:revision>
  <dcterms:created xsi:type="dcterms:W3CDTF">2022-08-07T23:46:29Z</dcterms:created>
  <dcterms:modified xsi:type="dcterms:W3CDTF">2022-08-25T01:28:28Z</dcterms:modified>
</cp:coreProperties>
</file>