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6" r:id="rId4"/>
    <p:sldId id="271" r:id="rId5"/>
    <p:sldId id="26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72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/>
              <a:t>Géographie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1951" y="2762053"/>
            <a:ext cx="5953009" cy="3333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64" y="479211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6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Loire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7210" y="2326015"/>
            <a:ext cx="7107000" cy="3997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2" y="636895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Strasbourg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810" y="2809188"/>
            <a:ext cx="6707228" cy="3493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18" y="479211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Provence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671" y="3122669"/>
            <a:ext cx="3655869" cy="351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36" y="563004"/>
            <a:ext cx="4968671" cy="3145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20" y="1630329"/>
            <a:ext cx="3224516" cy="32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Seine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8579" y="2214130"/>
            <a:ext cx="3883067" cy="415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36" y="479211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Vidéo</a:t>
            </a:r>
            <a:r>
              <a:rPr lang="en-US" dirty="0"/>
              <a:t>:  Au lac</a:t>
            </a:r>
            <a:br>
              <a:rPr lang="en-US" dirty="0"/>
            </a:br>
            <a:endParaRPr lang="en-US" dirty="0"/>
          </a:p>
        </p:txBody>
      </p:sp>
      <p:pic>
        <p:nvPicPr>
          <p:cNvPr id="4" name="03_voc_aul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711" y="1875782"/>
            <a:ext cx="5933012" cy="4450200"/>
          </a:xfrm>
        </p:spPr>
      </p:pic>
    </p:spTree>
    <p:extLst>
      <p:ext uri="{BB962C8B-B14F-4D97-AF65-F5344CB8AC3E}">
        <p14:creationId xmlns:p14="http://schemas.microsoft.com/office/powerpoint/2010/main" val="110781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9654" y="609788"/>
            <a:ext cx="5874233" cy="6045536"/>
          </a:xfrm>
          <a:prstGeom prst="rect">
            <a:avLst/>
          </a:prstGeom>
        </p:spPr>
      </p:pic>
      <p:pic>
        <p:nvPicPr>
          <p:cNvPr id="5" name="les_activi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201" y="1527142"/>
            <a:ext cx="9369156" cy="437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Vidéo</a:t>
            </a:r>
            <a:r>
              <a:rPr lang="en-US" dirty="0"/>
              <a:t>:  </a:t>
            </a:r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03_int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6384" y="1609156"/>
            <a:ext cx="6385498" cy="4789599"/>
          </a:xfrm>
        </p:spPr>
      </p:pic>
    </p:spTree>
    <p:extLst>
      <p:ext uri="{BB962C8B-B14F-4D97-AF65-F5344CB8AC3E}">
        <p14:creationId xmlns:p14="http://schemas.microsoft.com/office/powerpoint/2010/main" val="31003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676275"/>
            <a:ext cx="94583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218" y="1038964"/>
            <a:ext cx="8161436" cy="51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Vidéo</a:t>
            </a:r>
            <a:r>
              <a:rPr lang="en-US" dirty="0" smtClean="0"/>
              <a:t>:  </a:t>
            </a:r>
            <a:r>
              <a:rPr lang="en-US" dirty="0" err="1" smtClean="0"/>
              <a:t>L’Hexagone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03_voc_hexag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1736" y="1564393"/>
            <a:ext cx="6206389" cy="4655254"/>
          </a:xfrm>
        </p:spPr>
      </p:pic>
    </p:spTree>
    <p:extLst>
      <p:ext uri="{BB962C8B-B14F-4D97-AF65-F5344CB8AC3E}">
        <p14:creationId xmlns:p14="http://schemas.microsoft.com/office/powerpoint/2010/main" val="165603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218" y="1038964"/>
            <a:ext cx="8161436" cy="51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es </a:t>
            </a:r>
            <a:r>
              <a:rPr lang="en-US" dirty="0" err="1" smtClean="0"/>
              <a:t>Alpes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863" y="2245979"/>
            <a:ext cx="5998330" cy="3997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63" y="312380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</a:t>
            </a:r>
            <a:r>
              <a:rPr lang="en-US" dirty="0" err="1" smtClean="0"/>
              <a:t>’Alsace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8372" y="2535681"/>
            <a:ext cx="4968514" cy="3721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1" y="618423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Nomandie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310" y="2448563"/>
            <a:ext cx="5549431" cy="3997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3" y="479211"/>
            <a:ext cx="496867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092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137</TotalTime>
  <Words>25</Words>
  <Application>Microsoft Office PowerPoint</Application>
  <PresentationFormat>Widescreen</PresentationFormat>
  <Paragraphs>12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MS Shell Dlg 2</vt:lpstr>
      <vt:lpstr>Wingdings</vt:lpstr>
      <vt:lpstr>Wingdings 3</vt:lpstr>
      <vt:lpstr>Madison</vt:lpstr>
      <vt:lpstr>La Géographie</vt:lpstr>
      <vt:lpstr>Vidéo:  Introduction</vt:lpstr>
      <vt:lpstr>PowerPoint Presentation</vt:lpstr>
      <vt:lpstr>PowerPoint Presentation</vt:lpstr>
      <vt:lpstr>Vidéo:  L’Hexagone </vt:lpstr>
      <vt:lpstr>PowerPoint Presentation</vt:lpstr>
      <vt:lpstr>les Alpes</vt:lpstr>
      <vt:lpstr>l’Alsace</vt:lpstr>
      <vt:lpstr>la Nomandie</vt:lpstr>
      <vt:lpstr>Nice</vt:lpstr>
      <vt:lpstr>la Loire</vt:lpstr>
      <vt:lpstr>Strasbourg</vt:lpstr>
      <vt:lpstr>la Provence</vt:lpstr>
      <vt:lpstr>la Seine</vt:lpstr>
      <vt:lpstr>Vidéo:  Au lac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Géographie</dc:title>
  <dc:creator>Beth Mauldin</dc:creator>
  <cp:lastModifiedBy>Beth Mauldin</cp:lastModifiedBy>
  <cp:revision>10</cp:revision>
  <dcterms:created xsi:type="dcterms:W3CDTF">2021-02-15T01:50:44Z</dcterms:created>
  <dcterms:modified xsi:type="dcterms:W3CDTF">2021-04-07T19:04:35Z</dcterms:modified>
</cp:coreProperties>
</file>