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7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6405"/>
  </p:normalViewPr>
  <p:slideViewPr>
    <p:cSldViewPr snapToGrid="0" snapToObjects="1">
      <p:cViewPr varScale="1">
        <p:scale>
          <a:sx n="131" d="100"/>
          <a:sy n="131" d="100"/>
        </p:scale>
        <p:origin x="376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F185F4-486F-C244-8731-6558EF57DAD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54FD6C1-B428-1449-90BC-C95FFB2CA4E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72FADEB-6161-004A-BC2C-F3DD2BBDFB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F4209-3EEC-A54B-90C8-18331DBCF476}" type="datetimeFigureOut">
              <a:rPr lang="en-US" smtClean="0"/>
              <a:t>6/16/20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BA995B-430D-084E-A9DE-8D93A6864E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804A6C-D5A3-5245-9201-8C9A30327C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A06127-8735-E040-9ED5-D598F94E7C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45119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98CA24-1C56-B84B-A083-F6F147D2E8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924F598-DA70-7A49-B550-F900E76FF16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2EAA0B1-0CBD-594E-9503-7C0CEF0C6C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F4209-3EEC-A54B-90C8-18331DBCF476}" type="datetimeFigureOut">
              <a:rPr lang="en-US" smtClean="0"/>
              <a:t>6/16/20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A502565-AD21-BA46-9B1F-2B7A0AA75F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957AAC-F692-BE45-8AB2-5FB54E67E8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A06127-8735-E040-9ED5-D598F94E7C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51120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DD46F77-2F63-3C4B-8A9C-15A518D4731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73F0059-742D-5245-A281-2694C9D7AA3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7DA1778-A2AD-CC44-895D-A23C86790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F4209-3EEC-A54B-90C8-18331DBCF476}" type="datetimeFigureOut">
              <a:rPr lang="en-US" smtClean="0"/>
              <a:t>6/16/20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0594C42-5CC7-114E-9EBE-40E015633F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59CB652-7099-4B4F-97F8-88B6511AB5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A06127-8735-E040-9ED5-D598F94E7C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94829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B56D5E-FB39-F449-8671-4D6A042252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356183B-147D-8A4A-A6A6-A2A7DC7F177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9FC1F48-BF90-E547-BCCD-5F60EE9073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F4209-3EEC-A54B-90C8-18331DBCF476}" type="datetimeFigureOut">
              <a:rPr lang="en-US" smtClean="0"/>
              <a:t>6/16/20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847CBF1-78E2-A545-A4E0-5F826960AF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8141489-62A3-2947-91DC-42EC09A57E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A06127-8735-E040-9ED5-D598F94E7C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68007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C56384-B2D0-524D-82EF-BE3A9506D1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401909E-FA75-E549-BE22-8D6641326CE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5462D64-68AC-824D-9D1C-04788BD107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F4209-3EEC-A54B-90C8-18331DBCF476}" type="datetimeFigureOut">
              <a:rPr lang="en-US" smtClean="0"/>
              <a:t>6/16/20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BFB95E9-9ECE-5643-A827-643337ACD2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367E60B-5C40-7949-BC68-66B38E5776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A06127-8735-E040-9ED5-D598F94E7C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47340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036427-1DB9-A441-93E6-B83C586752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7E8AED4-8A86-EA4B-8AFF-B6E35F7C15D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D7EDF4C-AD13-4145-9D3C-90BB1FBBEF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AEBEE38-3C08-214F-B4E8-F5FA62AAAC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F4209-3EEC-A54B-90C8-18331DBCF476}" type="datetimeFigureOut">
              <a:rPr lang="en-US" smtClean="0"/>
              <a:t>6/16/20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B8C5162-25AC-C640-9338-1279B4EB96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64E4860-71C6-DF4A-B165-E0D101127A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A06127-8735-E040-9ED5-D598F94E7C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53518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A6C7CC-EE79-714F-AF5A-F14D28292A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8A1925A-CC76-0140-A40C-30786E0AB28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44FAE05-827A-E244-8884-F1CB2356262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1FA2E4-0540-0044-B130-698C40FCBE5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62F196D-6544-7F4E-8092-BC4E3C2AC68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585230D-1F16-7947-AC4F-0419D33446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F4209-3EEC-A54B-90C8-18331DBCF476}" type="datetimeFigureOut">
              <a:rPr lang="en-US" smtClean="0"/>
              <a:t>6/16/20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03E8BA9-EB7B-2B46-902C-D4542AFE79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B5D1603-D473-9D45-9A4D-14D3DD8413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A06127-8735-E040-9ED5-D598F94E7C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47270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FBBEA4-F903-2243-BECC-7C3E791F6F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F5516A5-9420-074C-AA4B-12FD0DA40B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F4209-3EEC-A54B-90C8-18331DBCF476}" type="datetimeFigureOut">
              <a:rPr lang="en-US" smtClean="0"/>
              <a:t>6/16/20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5E6DCD1-89D4-5A49-98B2-C883B0B752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A57C36E-574F-E441-A3E3-8873FBADEF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A06127-8735-E040-9ED5-D598F94E7C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72260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54F5517-6809-8E4C-AD94-6EA1DCF558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F4209-3EEC-A54B-90C8-18331DBCF476}" type="datetimeFigureOut">
              <a:rPr lang="en-US" smtClean="0"/>
              <a:t>6/16/20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9686C5C-AAB2-AC4F-9B5D-F73F60BEFF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100CFAE-2F63-534E-8A60-D3EDD8B885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A06127-8735-E040-9ED5-D598F94E7C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78296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835EE8-9DC7-6042-91E7-AC43375BFC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F64FBDD-3199-AF47-B9D9-DBAECA1684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26AB0B9-6796-B844-9146-1AEF2E01D18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DAE8020-DB68-2148-9915-69BC142C58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F4209-3EEC-A54B-90C8-18331DBCF476}" type="datetimeFigureOut">
              <a:rPr lang="en-US" smtClean="0"/>
              <a:t>6/16/20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34891AA-3660-844F-BC01-692ED3162A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2D2CFE1-CB10-2145-9014-A9ACEDD122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A06127-8735-E040-9ED5-D598F94E7C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47786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3A5AB5-0551-6A4A-B99D-6C0C260D1C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728AECE-F18E-CC41-86F3-EB975FAEC79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CB6EB8A-087B-CC48-9639-AC0353B57E7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23E25E3-A58E-9843-98F5-01893BCF53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F4209-3EEC-A54B-90C8-18331DBCF476}" type="datetimeFigureOut">
              <a:rPr lang="en-US" smtClean="0"/>
              <a:t>6/16/20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5C0FD52-D57E-EF43-8EDB-2F7E94DAC4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63210B4-A745-4A45-AF98-D6657D1962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A06127-8735-E040-9ED5-D598F94E7C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10067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61A771B-D31C-DD47-A023-30D4BF1756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939FC81-AC67-F441-BB5C-94DE66BB76B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F0A676-7DEA-9E44-BA1E-EA0F077B7EA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1F4209-3EEC-A54B-90C8-18331DBCF476}" type="datetimeFigureOut">
              <a:rPr lang="en-US" smtClean="0"/>
              <a:t>6/16/20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9770A0-6B50-EF40-8383-DE2A8EC7DC4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7AB4D6-C4BD-424B-9504-365FBBB3786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A06127-8735-E040-9ED5-D598F94E7C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28564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09800" y="228601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en-US" dirty="0"/>
              <a:t>BIOL 1108</a:t>
            </a:r>
            <a:br>
              <a:rPr lang="en-US" dirty="0"/>
            </a:br>
            <a:r>
              <a:rPr lang="en-US" dirty="0"/>
              <a:t> LAB PRESENTATION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64123" y="1946097"/>
            <a:ext cx="7480204" cy="1752600"/>
          </a:xfrm>
        </p:spPr>
        <p:txBody>
          <a:bodyPr>
            <a:noAutofit/>
          </a:bodyPr>
          <a:lstStyle/>
          <a:p>
            <a:r>
              <a:rPr lang="en-US" sz="6000" b="1" dirty="0">
                <a:solidFill>
                  <a:srgbClr val="000000"/>
                </a:solidFill>
              </a:rPr>
              <a:t>LAB 12</a:t>
            </a:r>
          </a:p>
          <a:p>
            <a:r>
              <a:rPr lang="en-US" sz="6000" b="1" dirty="0">
                <a:solidFill>
                  <a:srgbClr val="000000"/>
                </a:solidFill>
              </a:rPr>
              <a:t>MAMMALIAN ANATOMY III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7BA8711-4E72-A14C-8B08-C5B1FF785C1E}"/>
              </a:ext>
            </a:extLst>
          </p:cNvPr>
          <p:cNvSpPr txBox="1"/>
          <p:nvPr/>
        </p:nvSpPr>
        <p:spPr>
          <a:xfrm>
            <a:off x="4970834" y="5408579"/>
            <a:ext cx="30685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/>
              <a:t>PLANNED FOR CONSTRUCTION</a:t>
            </a:r>
          </a:p>
        </p:txBody>
      </p:sp>
    </p:spTree>
    <p:extLst>
      <p:ext uri="{BB962C8B-B14F-4D97-AF65-F5344CB8AC3E}">
        <p14:creationId xmlns:p14="http://schemas.microsoft.com/office/powerpoint/2010/main" val="2913749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14</Words>
  <Application>Microsoft Macintosh PowerPoint</Application>
  <PresentationFormat>Widescreen</PresentationFormat>
  <Paragraphs>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BIOL 1108  LAB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BIOL 1108  LAB PRESENTATION</dc:title>
  <dc:creator>Mark Knauss</dc:creator>
  <cp:lastModifiedBy>Mark Knauss</cp:lastModifiedBy>
  <cp:revision>1</cp:revision>
  <dcterms:created xsi:type="dcterms:W3CDTF">2020-06-16T23:43:59Z</dcterms:created>
  <dcterms:modified xsi:type="dcterms:W3CDTF">2020-06-16T23:45:16Z</dcterms:modified>
</cp:coreProperties>
</file>