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63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03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F10D8-B438-5941-A174-41296D1301D7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D785B-57B4-F84B-9662-3D5C846F80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253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F10D8-B438-5941-A174-41296D1301D7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D785B-57B4-F84B-9662-3D5C846F80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58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F10D8-B438-5941-A174-41296D1301D7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D785B-57B4-F84B-9662-3D5C846F80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661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F10D8-B438-5941-A174-41296D1301D7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D785B-57B4-F84B-9662-3D5C846F80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498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F10D8-B438-5941-A174-41296D1301D7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D785B-57B4-F84B-9662-3D5C846F80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125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F10D8-B438-5941-A174-41296D1301D7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D785B-57B4-F84B-9662-3D5C846F80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899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F10D8-B438-5941-A174-41296D1301D7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D785B-57B4-F84B-9662-3D5C846F80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750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F10D8-B438-5941-A174-41296D1301D7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D785B-57B4-F84B-9662-3D5C846F80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071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F10D8-B438-5941-A174-41296D1301D7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D785B-57B4-F84B-9662-3D5C846F80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094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F10D8-B438-5941-A174-41296D1301D7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D785B-57B4-F84B-9662-3D5C846F80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259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F10D8-B438-5941-A174-41296D1301D7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D785B-57B4-F84B-9662-3D5C846F80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166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CF10D8-B438-5941-A174-41296D1301D7}" type="datetimeFigureOut">
              <a:rPr lang="en-US" smtClean="0"/>
              <a:pPr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D785B-57B4-F84B-9662-3D5C846F80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56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470025"/>
          </a:xfrm>
        </p:spPr>
        <p:txBody>
          <a:bodyPr/>
          <a:lstStyle/>
          <a:p>
            <a:r>
              <a:rPr lang="en-US" dirty="0"/>
              <a:t>BIOL 1108</a:t>
            </a:r>
            <a:br>
              <a:rPr lang="en-US" dirty="0"/>
            </a:br>
            <a:r>
              <a:rPr lang="en-US" dirty="0"/>
              <a:t> LAB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0123" y="1946097"/>
            <a:ext cx="7480204" cy="1752600"/>
          </a:xfrm>
        </p:spPr>
        <p:txBody>
          <a:bodyPr>
            <a:noAutofit/>
          </a:bodyPr>
          <a:lstStyle/>
          <a:p>
            <a:r>
              <a:rPr lang="en-US" sz="6000" b="1" dirty="0">
                <a:solidFill>
                  <a:srgbClr val="000000"/>
                </a:solidFill>
              </a:rPr>
              <a:t>LAB 11</a:t>
            </a:r>
          </a:p>
          <a:p>
            <a:r>
              <a:rPr lang="en-US" sz="6000" b="1" dirty="0">
                <a:solidFill>
                  <a:srgbClr val="000000"/>
                </a:solidFill>
              </a:rPr>
              <a:t>MAMMALIAN ANATOMY II</a:t>
            </a:r>
          </a:p>
        </p:txBody>
      </p:sp>
    </p:spTree>
    <p:extLst>
      <p:ext uri="{BB962C8B-B14F-4D97-AF65-F5344CB8AC3E}">
        <p14:creationId xmlns:p14="http://schemas.microsoft.com/office/powerpoint/2010/main" val="84053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Image result for EXCRETORY SYSTEM FETAL P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040" y="173371"/>
            <a:ext cx="4166886" cy="62634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Image result for KIDNEY P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4" name="AutoShape 4" descr="Image result for KIDNEY P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AutoShape 6" descr="Image result for KIDNEY P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8" name="AutoShape 8" descr="Image result for KIDNEY P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90" name="AutoShape 10" descr="Image result for KIDNEY P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492" name="Picture 12" descr="Image result for KIDNEY SE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4955" y="1093809"/>
            <a:ext cx="4185828" cy="500605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477869" y="2224191"/>
            <a:ext cx="11304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RENAL </a:t>
            </a:r>
          </a:p>
          <a:p>
            <a:r>
              <a:rPr lang="en-US" b="1" dirty="0">
                <a:solidFill>
                  <a:schemeClr val="bg1"/>
                </a:solidFill>
              </a:rPr>
              <a:t>MEDULLA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72872" y="1800207"/>
            <a:ext cx="1595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RENAL CORTEX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28927" y="3506071"/>
            <a:ext cx="1490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RENAL PELVIS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94261" y="1984873"/>
            <a:ext cx="1568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RENAL ARTERY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08554" y="3136739"/>
            <a:ext cx="1305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RENAL VEIN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44247" y="4862425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URETER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fetal pig urogenital system ma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183" y="353510"/>
            <a:ext cx="7610475" cy="6124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Image result for FEMALE REPRODUCTIVE AND URINARY SYSTEM P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6906" y="516300"/>
            <a:ext cx="7316671" cy="5490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22</Words>
  <Application>Microsoft Macintosh PowerPoint</Application>
  <PresentationFormat>On-screen Show (4:3)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BIOL 1108  LAB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GHC</dc:creator>
  <cp:lastModifiedBy>Mark Knauss</cp:lastModifiedBy>
  <cp:revision>9</cp:revision>
  <dcterms:created xsi:type="dcterms:W3CDTF">2018-04-02T14:09:21Z</dcterms:created>
  <dcterms:modified xsi:type="dcterms:W3CDTF">2020-06-16T23:43:45Z</dcterms:modified>
</cp:coreProperties>
</file>