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0" r:id="rId1"/>
  </p:sldMasterIdLst>
  <p:notesMasterIdLst>
    <p:notesMasterId r:id="rId22"/>
  </p:notesMasterIdLst>
  <p:handoutMasterIdLst>
    <p:handoutMasterId r:id="rId23"/>
  </p:handoutMasterIdLst>
  <p:sldIdLst>
    <p:sldId id="303" r:id="rId2"/>
    <p:sldId id="375" r:id="rId3"/>
    <p:sldId id="400" r:id="rId4"/>
    <p:sldId id="376" r:id="rId5"/>
    <p:sldId id="377" r:id="rId6"/>
    <p:sldId id="378" r:id="rId7"/>
    <p:sldId id="411" r:id="rId8"/>
    <p:sldId id="412" r:id="rId9"/>
    <p:sldId id="413" r:id="rId10"/>
    <p:sldId id="418" r:id="rId11"/>
    <p:sldId id="419" r:id="rId12"/>
    <p:sldId id="420" r:id="rId13"/>
    <p:sldId id="379" r:id="rId14"/>
    <p:sldId id="381" r:id="rId15"/>
    <p:sldId id="382" r:id="rId16"/>
    <p:sldId id="384" r:id="rId17"/>
    <p:sldId id="385" r:id="rId18"/>
    <p:sldId id="387" r:id="rId19"/>
    <p:sldId id="390" r:id="rId20"/>
    <p:sldId id="391" r:id="rId21"/>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9E840B-8D05-4A40-A8ED-3B6E2E33777B}" v="1" dt="2021-12-14T13:59:59.781"/>
    <p1510:client id="{EC74DA6C-B063-4F95-A490-EDF5B687C464}" v="301" dt="2021-12-14T13:38:41.9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3202" autoAdjust="0"/>
  </p:normalViewPr>
  <p:slideViewPr>
    <p:cSldViewPr>
      <p:cViewPr varScale="1">
        <p:scale>
          <a:sx n="100" d="100"/>
          <a:sy n="100" d="100"/>
        </p:scale>
        <p:origin x="48" y="65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899E840B-8D05-4A40-A8ED-3B6E2E33777B}"/>
    <pc:docChg chg="modSld">
      <pc:chgData name="Tatiana Krivosheev" userId="c41c6ff2-b9bd-4765-bc53-566538058c37" providerId="ADAL" clId="{899E840B-8D05-4A40-A8ED-3B6E2E33777B}" dt="2021-12-14T14:00:06.805" v="2" actId="1076"/>
      <pc:docMkLst>
        <pc:docMk/>
      </pc:docMkLst>
      <pc:sldChg chg="addSp modSp mod">
        <pc:chgData name="Tatiana Krivosheev" userId="c41c6ff2-b9bd-4765-bc53-566538058c37" providerId="ADAL" clId="{899E840B-8D05-4A40-A8ED-3B6E2E33777B}" dt="2021-12-14T14:00:06.805" v="2" actId="1076"/>
        <pc:sldMkLst>
          <pc:docMk/>
          <pc:sldMk cId="1087600641" sldId="303"/>
        </pc:sldMkLst>
        <pc:picChg chg="add mod">
          <ac:chgData name="Tatiana Krivosheev" userId="c41c6ff2-b9bd-4765-bc53-566538058c37" providerId="ADAL" clId="{899E840B-8D05-4A40-A8ED-3B6E2E33777B}" dt="2021-12-14T14:00:06.805" v="2" actId="1076"/>
          <ac:picMkLst>
            <pc:docMk/>
            <pc:sldMk cId="1087600641" sldId="303"/>
            <ac:picMk id="5" creationId="{CFE30110-84C8-47AB-82B0-96D3C5446419}"/>
          </ac:picMkLst>
        </pc:picChg>
      </pc:sldChg>
    </pc:docChg>
  </pc:docChgLst>
  <pc:docChgLst>
    <pc:chgData name="Tatiana Krivosheev" userId="0049177f222f7596" providerId="LiveId" clId="{EC74DA6C-B063-4F95-A490-EDF5B687C464}"/>
    <pc:docChg chg="undo custSel addSld delSld modSld">
      <pc:chgData name="Tatiana Krivosheev" userId="0049177f222f7596" providerId="LiveId" clId="{EC74DA6C-B063-4F95-A490-EDF5B687C464}" dt="2021-12-14T13:38:54.170" v="1162" actId="21"/>
      <pc:docMkLst>
        <pc:docMk/>
      </pc:docMkLst>
      <pc:sldChg chg="addSp delSp modSp mod">
        <pc:chgData name="Tatiana Krivosheev" userId="0049177f222f7596" providerId="LiveId" clId="{EC74DA6C-B063-4F95-A490-EDF5B687C464}" dt="2021-12-13T18:27:54.581" v="1005" actId="14100"/>
        <pc:sldMkLst>
          <pc:docMk/>
          <pc:sldMk cId="1087600641" sldId="303"/>
        </pc:sldMkLst>
        <pc:spChg chg="mod">
          <ac:chgData name="Tatiana Krivosheev" userId="0049177f222f7596" providerId="LiveId" clId="{EC74DA6C-B063-4F95-A490-EDF5B687C464}" dt="2021-12-13T18:27:54.581" v="1005" actId="14100"/>
          <ac:spMkLst>
            <pc:docMk/>
            <pc:sldMk cId="1087600641" sldId="303"/>
            <ac:spMk id="2" creationId="{00000000-0000-0000-0000-000000000000}"/>
          </ac:spMkLst>
        </pc:spChg>
        <pc:picChg chg="add mod">
          <ac:chgData name="Tatiana Krivosheev" userId="0049177f222f7596" providerId="LiveId" clId="{EC74DA6C-B063-4F95-A490-EDF5B687C464}" dt="2021-12-13T18:27:49.375" v="1002" actId="1076"/>
          <ac:picMkLst>
            <pc:docMk/>
            <pc:sldMk cId="1087600641" sldId="303"/>
            <ac:picMk id="4" creationId="{A177FA26-B14D-40FA-AD69-AB8F931132FD}"/>
          </ac:picMkLst>
        </pc:picChg>
        <pc:picChg chg="del">
          <ac:chgData name="Tatiana Krivosheev" userId="0049177f222f7596" providerId="LiveId" clId="{EC74DA6C-B063-4F95-A490-EDF5B687C464}" dt="2021-12-13T18:27:25.369" v="996" actId="21"/>
          <ac:picMkLst>
            <pc:docMk/>
            <pc:sldMk cId="1087600641" sldId="303"/>
            <ac:picMk id="5" creationId="{00000000-0000-0000-0000-000000000000}"/>
          </ac:picMkLst>
        </pc:picChg>
      </pc:sldChg>
      <pc:sldChg chg="del">
        <pc:chgData name="Tatiana Krivosheev" userId="0049177f222f7596" providerId="LiveId" clId="{EC74DA6C-B063-4F95-A490-EDF5B687C464}" dt="2021-12-13T18:34:10.313" v="1136" actId="2696"/>
        <pc:sldMkLst>
          <pc:docMk/>
          <pc:sldMk cId="3703318960" sldId="374"/>
        </pc:sldMkLst>
      </pc:sldChg>
      <pc:sldChg chg="addSp delSp modSp mod">
        <pc:chgData name="Tatiana Krivosheev" userId="0049177f222f7596" providerId="LiveId" clId="{EC74DA6C-B063-4F95-A490-EDF5B687C464}" dt="2021-12-10T15:39:48.154" v="23" actId="1076"/>
        <pc:sldMkLst>
          <pc:docMk/>
          <pc:sldMk cId="3947356156" sldId="377"/>
        </pc:sldMkLst>
        <pc:spChg chg="mod">
          <ac:chgData name="Tatiana Krivosheev" userId="0049177f222f7596" providerId="LiveId" clId="{EC74DA6C-B063-4F95-A490-EDF5B687C464}" dt="2021-12-10T15:39:16.674" v="19" actId="20577"/>
          <ac:spMkLst>
            <pc:docMk/>
            <pc:sldMk cId="3947356156" sldId="377"/>
            <ac:spMk id="2" creationId="{00000000-0000-0000-0000-000000000000}"/>
          </ac:spMkLst>
        </pc:spChg>
        <pc:spChg chg="mod">
          <ac:chgData name="Tatiana Krivosheev" userId="0049177f222f7596" providerId="LiveId" clId="{EC74DA6C-B063-4F95-A490-EDF5B687C464}" dt="2021-12-10T15:39:11.733" v="15" actId="1076"/>
          <ac:spMkLst>
            <pc:docMk/>
            <pc:sldMk cId="3947356156" sldId="377"/>
            <ac:spMk id="3" creationId="{00000000-0000-0000-0000-000000000000}"/>
          </ac:spMkLst>
        </pc:spChg>
        <pc:spChg chg="del">
          <ac:chgData name="Tatiana Krivosheev" userId="0049177f222f7596" providerId="LiveId" clId="{EC74DA6C-B063-4F95-A490-EDF5B687C464}" dt="2021-12-10T15:38:04.057" v="3" actId="21"/>
          <ac:spMkLst>
            <pc:docMk/>
            <pc:sldMk cId="3947356156" sldId="377"/>
            <ac:spMk id="5" creationId="{00000000-0000-0000-0000-000000000000}"/>
          </ac:spMkLst>
        </pc:spChg>
        <pc:spChg chg="add mod">
          <ac:chgData name="Tatiana Krivosheev" userId="0049177f222f7596" providerId="LiveId" clId="{EC74DA6C-B063-4F95-A490-EDF5B687C464}" dt="2021-12-10T15:39:48.154" v="23" actId="1076"/>
          <ac:spMkLst>
            <pc:docMk/>
            <pc:sldMk cId="3947356156" sldId="377"/>
            <ac:spMk id="9" creationId="{B45700C2-0C92-48B8-A3F0-AF1ADE2FEF25}"/>
          </ac:spMkLst>
        </pc:spChg>
        <pc:picChg chg="del">
          <ac:chgData name="Tatiana Krivosheev" userId="0049177f222f7596" providerId="LiveId" clId="{EC74DA6C-B063-4F95-A490-EDF5B687C464}" dt="2021-12-10T15:37:54.188" v="2" actId="21"/>
          <ac:picMkLst>
            <pc:docMk/>
            <pc:sldMk cId="3947356156" sldId="377"/>
            <ac:picMk id="4" creationId="{00000000-0000-0000-0000-000000000000}"/>
          </ac:picMkLst>
        </pc:picChg>
        <pc:picChg chg="del">
          <ac:chgData name="Tatiana Krivosheev" userId="0049177f222f7596" providerId="LiveId" clId="{EC74DA6C-B063-4F95-A490-EDF5B687C464}" dt="2021-12-10T15:38:12.207" v="4" actId="21"/>
          <ac:picMkLst>
            <pc:docMk/>
            <pc:sldMk cId="3947356156" sldId="377"/>
            <ac:picMk id="6" creationId="{00000000-0000-0000-0000-000000000000}"/>
          </ac:picMkLst>
        </pc:picChg>
        <pc:picChg chg="add mod">
          <ac:chgData name="Tatiana Krivosheev" userId="0049177f222f7596" providerId="LiveId" clId="{EC74DA6C-B063-4F95-A490-EDF5B687C464}" dt="2021-12-10T15:39:32.913" v="20" actId="1076"/>
          <ac:picMkLst>
            <pc:docMk/>
            <pc:sldMk cId="3947356156" sldId="377"/>
            <ac:picMk id="7" creationId="{2030D804-F403-46DC-8C60-35C086498FF8}"/>
          </ac:picMkLst>
        </pc:picChg>
      </pc:sldChg>
      <pc:sldChg chg="delSp modSp mod">
        <pc:chgData name="Tatiana Krivosheev" userId="0049177f222f7596" providerId="LiveId" clId="{EC74DA6C-B063-4F95-A490-EDF5B687C464}" dt="2021-12-10T15:43:21.177" v="230" actId="20577"/>
        <pc:sldMkLst>
          <pc:docMk/>
          <pc:sldMk cId="1516899202" sldId="378"/>
        </pc:sldMkLst>
        <pc:spChg chg="mod">
          <ac:chgData name="Tatiana Krivosheev" userId="0049177f222f7596" providerId="LiveId" clId="{EC74DA6C-B063-4F95-A490-EDF5B687C464}" dt="2021-12-10T15:40:11.612" v="30" actId="14100"/>
          <ac:spMkLst>
            <pc:docMk/>
            <pc:sldMk cId="1516899202" sldId="378"/>
            <ac:spMk id="2" creationId="{00000000-0000-0000-0000-000000000000}"/>
          </ac:spMkLst>
        </pc:spChg>
        <pc:spChg chg="mod">
          <ac:chgData name="Tatiana Krivosheev" userId="0049177f222f7596" providerId="LiveId" clId="{EC74DA6C-B063-4F95-A490-EDF5B687C464}" dt="2021-12-10T15:43:21.177" v="230" actId="20577"/>
          <ac:spMkLst>
            <pc:docMk/>
            <pc:sldMk cId="1516899202" sldId="378"/>
            <ac:spMk id="4" creationId="{00000000-0000-0000-0000-000000000000}"/>
          </ac:spMkLst>
        </pc:spChg>
        <pc:picChg chg="del">
          <ac:chgData name="Tatiana Krivosheev" userId="0049177f222f7596" providerId="LiveId" clId="{EC74DA6C-B063-4F95-A490-EDF5B687C464}" dt="2021-12-10T15:43:04.227" v="227" actId="21"/>
          <ac:picMkLst>
            <pc:docMk/>
            <pc:sldMk cId="1516899202" sldId="378"/>
            <ac:picMk id="6" creationId="{00000000-0000-0000-0000-000000000000}"/>
          </ac:picMkLst>
        </pc:picChg>
      </pc:sldChg>
      <pc:sldChg chg="addSp delSp modSp mod">
        <pc:chgData name="Tatiana Krivosheev" userId="0049177f222f7596" providerId="LiveId" clId="{EC74DA6C-B063-4F95-A490-EDF5B687C464}" dt="2021-12-13T18:20:16.360" v="824" actId="20577"/>
        <pc:sldMkLst>
          <pc:docMk/>
          <pc:sldMk cId="1478006145" sldId="379"/>
        </pc:sldMkLst>
        <pc:spChg chg="mod">
          <ac:chgData name="Tatiana Krivosheev" userId="0049177f222f7596" providerId="LiveId" clId="{EC74DA6C-B063-4F95-A490-EDF5B687C464}" dt="2021-12-10T15:50:00.164" v="475" actId="20577"/>
          <ac:spMkLst>
            <pc:docMk/>
            <pc:sldMk cId="1478006145" sldId="379"/>
            <ac:spMk id="5" creationId="{00000000-0000-0000-0000-000000000000}"/>
          </ac:spMkLst>
        </pc:spChg>
        <pc:spChg chg="mod">
          <ac:chgData name="Tatiana Krivosheev" userId="0049177f222f7596" providerId="LiveId" clId="{EC74DA6C-B063-4F95-A490-EDF5B687C464}" dt="2021-12-13T18:20:16.360" v="824" actId="20577"/>
          <ac:spMkLst>
            <pc:docMk/>
            <pc:sldMk cId="1478006145" sldId="379"/>
            <ac:spMk id="6" creationId="{00000000-0000-0000-0000-000000000000}"/>
          </ac:spMkLst>
        </pc:spChg>
        <pc:picChg chg="add mod">
          <ac:chgData name="Tatiana Krivosheev" userId="0049177f222f7596" providerId="LiveId" clId="{EC74DA6C-B063-4F95-A490-EDF5B687C464}" dt="2021-12-10T15:56:22.549" v="651" actId="1076"/>
          <ac:picMkLst>
            <pc:docMk/>
            <pc:sldMk cId="1478006145" sldId="379"/>
            <ac:picMk id="2" creationId="{9CF3E350-C1C3-4F92-A84A-E806203859D8}"/>
          </ac:picMkLst>
        </pc:picChg>
        <pc:picChg chg="add del">
          <ac:chgData name="Tatiana Krivosheev" userId="0049177f222f7596" providerId="LiveId" clId="{EC74DA6C-B063-4F95-A490-EDF5B687C464}" dt="2021-12-10T15:55:05.812" v="575" actId="21"/>
          <ac:picMkLst>
            <pc:docMk/>
            <pc:sldMk cId="1478006145" sldId="379"/>
            <ac:picMk id="7" creationId="{00000000-0000-0000-0000-000000000000}"/>
          </ac:picMkLst>
        </pc:picChg>
      </pc:sldChg>
      <pc:sldChg chg="del">
        <pc:chgData name="Tatiana Krivosheev" userId="0049177f222f7596" providerId="LiveId" clId="{EC74DA6C-B063-4F95-A490-EDF5B687C464}" dt="2021-12-10T15:56:33.579" v="652" actId="2696"/>
        <pc:sldMkLst>
          <pc:docMk/>
          <pc:sldMk cId="1722510305" sldId="380"/>
        </pc:sldMkLst>
      </pc:sldChg>
      <pc:sldChg chg="delSp modSp mod">
        <pc:chgData name="Tatiana Krivosheev" userId="0049177f222f7596" providerId="LiveId" clId="{EC74DA6C-B063-4F95-A490-EDF5B687C464}" dt="2021-12-13T18:16:06.875" v="803" actId="20577"/>
        <pc:sldMkLst>
          <pc:docMk/>
          <pc:sldMk cId="3362810770" sldId="381"/>
        </pc:sldMkLst>
        <pc:spChg chg="mod">
          <ac:chgData name="Tatiana Krivosheev" userId="0049177f222f7596" providerId="LiveId" clId="{EC74DA6C-B063-4F95-A490-EDF5B687C464}" dt="2021-12-10T15:57:01.952" v="660" actId="1076"/>
          <ac:spMkLst>
            <pc:docMk/>
            <pc:sldMk cId="3362810770" sldId="381"/>
            <ac:spMk id="2" creationId="{00000000-0000-0000-0000-000000000000}"/>
          </ac:spMkLst>
        </pc:spChg>
        <pc:spChg chg="mod">
          <ac:chgData name="Tatiana Krivosheev" userId="0049177f222f7596" providerId="LiveId" clId="{EC74DA6C-B063-4F95-A490-EDF5B687C464}" dt="2021-12-10T15:58:45.491" v="704" actId="20577"/>
          <ac:spMkLst>
            <pc:docMk/>
            <pc:sldMk cId="3362810770" sldId="381"/>
            <ac:spMk id="4" creationId="{00000000-0000-0000-0000-000000000000}"/>
          </ac:spMkLst>
        </pc:spChg>
        <pc:spChg chg="mod">
          <ac:chgData name="Tatiana Krivosheev" userId="0049177f222f7596" providerId="LiveId" clId="{EC74DA6C-B063-4F95-A490-EDF5B687C464}" dt="2021-12-13T18:16:06.875" v="803" actId="20577"/>
          <ac:spMkLst>
            <pc:docMk/>
            <pc:sldMk cId="3362810770" sldId="381"/>
            <ac:spMk id="5" creationId="{00000000-0000-0000-0000-000000000000}"/>
          </ac:spMkLst>
        </pc:spChg>
        <pc:graphicFrameChg chg="del mod">
          <ac:chgData name="Tatiana Krivosheev" userId="0049177f222f7596" providerId="LiveId" clId="{EC74DA6C-B063-4F95-A490-EDF5B687C464}" dt="2021-12-10T15:57:22.990" v="669" actId="478"/>
          <ac:graphicFrameMkLst>
            <pc:docMk/>
            <pc:sldMk cId="3362810770" sldId="381"/>
            <ac:graphicFrameMk id="7" creationId="{00000000-0000-0000-0000-000000000000}"/>
          </ac:graphicFrameMkLst>
        </pc:graphicFrameChg>
        <pc:picChg chg="del mod">
          <ac:chgData name="Tatiana Krivosheev" userId="0049177f222f7596" providerId="LiveId" clId="{EC74DA6C-B063-4F95-A490-EDF5B687C464}" dt="2021-12-13T18:15:49.450" v="749" actId="21"/>
          <ac:picMkLst>
            <pc:docMk/>
            <pc:sldMk cId="3362810770" sldId="381"/>
            <ac:picMk id="6" creationId="{00000000-0000-0000-0000-000000000000}"/>
          </ac:picMkLst>
        </pc:picChg>
      </pc:sldChg>
      <pc:sldChg chg="addSp delSp modSp mod">
        <pc:chgData name="Tatiana Krivosheev" userId="0049177f222f7596" providerId="LiveId" clId="{EC74DA6C-B063-4F95-A490-EDF5B687C464}" dt="2021-12-13T18:21:08.136" v="829" actId="1076"/>
        <pc:sldMkLst>
          <pc:docMk/>
          <pc:sldMk cId="2436408061" sldId="382"/>
        </pc:sldMkLst>
        <pc:spChg chg="mod">
          <ac:chgData name="Tatiana Krivosheev" userId="0049177f222f7596" providerId="LiveId" clId="{EC74DA6C-B063-4F95-A490-EDF5B687C464}" dt="2021-12-13T18:16:29.102" v="807" actId="20577"/>
          <ac:spMkLst>
            <pc:docMk/>
            <pc:sldMk cId="2436408061" sldId="382"/>
            <ac:spMk id="5" creationId="{00000000-0000-0000-0000-000000000000}"/>
          </ac:spMkLst>
        </pc:spChg>
        <pc:spChg chg="mod">
          <ac:chgData name="Tatiana Krivosheev" userId="0049177f222f7596" providerId="LiveId" clId="{EC74DA6C-B063-4F95-A490-EDF5B687C464}" dt="2021-12-13T18:19:56.785" v="815" actId="5793"/>
          <ac:spMkLst>
            <pc:docMk/>
            <pc:sldMk cId="2436408061" sldId="382"/>
            <ac:spMk id="6" creationId="{00000000-0000-0000-0000-000000000000}"/>
          </ac:spMkLst>
        </pc:spChg>
        <pc:picChg chg="add mod">
          <ac:chgData name="Tatiana Krivosheev" userId="0049177f222f7596" providerId="LiveId" clId="{EC74DA6C-B063-4F95-A490-EDF5B687C464}" dt="2021-12-13T18:21:05.721" v="828" actId="1076"/>
          <ac:picMkLst>
            <pc:docMk/>
            <pc:sldMk cId="2436408061" sldId="382"/>
            <ac:picMk id="3" creationId="{FFC7E52B-F615-43E1-AC3C-03FAE1A58A70}"/>
          </ac:picMkLst>
        </pc:picChg>
        <pc:picChg chg="del">
          <ac:chgData name="Tatiana Krivosheev" userId="0049177f222f7596" providerId="LiveId" clId="{EC74DA6C-B063-4F95-A490-EDF5B687C464}" dt="2021-12-13T18:16:34.927" v="809" actId="21"/>
          <ac:picMkLst>
            <pc:docMk/>
            <pc:sldMk cId="2436408061" sldId="382"/>
            <ac:picMk id="7" creationId="{00000000-0000-0000-0000-000000000000}"/>
          </ac:picMkLst>
        </pc:picChg>
        <pc:picChg chg="add mod">
          <ac:chgData name="Tatiana Krivosheev" userId="0049177f222f7596" providerId="LiveId" clId="{EC74DA6C-B063-4F95-A490-EDF5B687C464}" dt="2021-12-13T18:21:08.136" v="829" actId="1076"/>
          <ac:picMkLst>
            <pc:docMk/>
            <pc:sldMk cId="2436408061" sldId="382"/>
            <ac:picMk id="7" creationId="{7F6A0983-A62D-4BD9-9EC8-D3391292490B}"/>
          </ac:picMkLst>
        </pc:picChg>
      </pc:sldChg>
      <pc:sldChg chg="del">
        <pc:chgData name="Tatiana Krivosheev" userId="0049177f222f7596" providerId="LiveId" clId="{EC74DA6C-B063-4F95-A490-EDF5B687C464}" dt="2021-12-13T18:21:19.755" v="830" actId="2696"/>
        <pc:sldMkLst>
          <pc:docMk/>
          <pc:sldMk cId="3694713848" sldId="383"/>
        </pc:sldMkLst>
      </pc:sldChg>
      <pc:sldChg chg="delSp modSp mod">
        <pc:chgData name="Tatiana Krivosheev" userId="0049177f222f7596" providerId="LiveId" clId="{EC74DA6C-B063-4F95-A490-EDF5B687C464}" dt="2021-12-13T18:23:11.395" v="901" actId="1076"/>
        <pc:sldMkLst>
          <pc:docMk/>
          <pc:sldMk cId="3890075953" sldId="384"/>
        </pc:sldMkLst>
        <pc:spChg chg="mod">
          <ac:chgData name="Tatiana Krivosheev" userId="0049177f222f7596" providerId="LiveId" clId="{EC74DA6C-B063-4F95-A490-EDF5B687C464}" dt="2021-12-13T18:21:45.401" v="835" actId="14100"/>
          <ac:spMkLst>
            <pc:docMk/>
            <pc:sldMk cId="3890075953" sldId="384"/>
            <ac:spMk id="4" creationId="{00000000-0000-0000-0000-000000000000}"/>
          </ac:spMkLst>
        </pc:spChg>
        <pc:spChg chg="mod">
          <ac:chgData name="Tatiana Krivosheev" userId="0049177f222f7596" providerId="LiveId" clId="{EC74DA6C-B063-4F95-A490-EDF5B687C464}" dt="2021-12-13T18:23:11.395" v="901" actId="1076"/>
          <ac:spMkLst>
            <pc:docMk/>
            <pc:sldMk cId="3890075953" sldId="384"/>
            <ac:spMk id="6" creationId="{00000000-0000-0000-0000-000000000000}"/>
          </ac:spMkLst>
        </pc:spChg>
        <pc:picChg chg="del mod">
          <ac:chgData name="Tatiana Krivosheev" userId="0049177f222f7596" providerId="LiveId" clId="{EC74DA6C-B063-4F95-A490-EDF5B687C464}" dt="2021-12-13T18:23:07.168" v="900" actId="21"/>
          <ac:picMkLst>
            <pc:docMk/>
            <pc:sldMk cId="3890075953" sldId="384"/>
            <ac:picMk id="8" creationId="{00000000-0000-0000-0000-000000000000}"/>
          </ac:picMkLst>
        </pc:picChg>
      </pc:sldChg>
      <pc:sldChg chg="delSp modSp mod">
        <pc:chgData name="Tatiana Krivosheev" userId="0049177f222f7596" providerId="LiveId" clId="{EC74DA6C-B063-4F95-A490-EDF5B687C464}" dt="2021-12-13T18:26:03.592" v="973" actId="20577"/>
        <pc:sldMkLst>
          <pc:docMk/>
          <pc:sldMk cId="4188132824" sldId="385"/>
        </pc:sldMkLst>
        <pc:spChg chg="mod">
          <ac:chgData name="Tatiana Krivosheev" userId="0049177f222f7596" providerId="LiveId" clId="{EC74DA6C-B063-4F95-A490-EDF5B687C464}" dt="2021-12-13T18:24:29.467" v="908" actId="20577"/>
          <ac:spMkLst>
            <pc:docMk/>
            <pc:sldMk cId="4188132824" sldId="385"/>
            <ac:spMk id="2" creationId="{00000000-0000-0000-0000-000000000000}"/>
          </ac:spMkLst>
        </pc:spChg>
        <pc:spChg chg="mod">
          <ac:chgData name="Tatiana Krivosheev" userId="0049177f222f7596" providerId="LiveId" clId="{EC74DA6C-B063-4F95-A490-EDF5B687C464}" dt="2021-12-13T18:26:03.592" v="973" actId="20577"/>
          <ac:spMkLst>
            <pc:docMk/>
            <pc:sldMk cId="4188132824" sldId="385"/>
            <ac:spMk id="3" creationId="{00000000-0000-0000-0000-000000000000}"/>
          </ac:spMkLst>
        </pc:spChg>
        <pc:spChg chg="mod">
          <ac:chgData name="Tatiana Krivosheev" userId="0049177f222f7596" providerId="LiveId" clId="{EC74DA6C-B063-4F95-A490-EDF5B687C464}" dt="2021-12-13T18:25:52.132" v="965" actId="5793"/>
          <ac:spMkLst>
            <pc:docMk/>
            <pc:sldMk cId="4188132824" sldId="385"/>
            <ac:spMk id="4" creationId="{00000000-0000-0000-0000-000000000000}"/>
          </ac:spMkLst>
        </pc:spChg>
        <pc:picChg chg="del mod">
          <ac:chgData name="Tatiana Krivosheev" userId="0049177f222f7596" providerId="LiveId" clId="{EC74DA6C-B063-4F95-A490-EDF5B687C464}" dt="2021-12-13T18:25:55.307" v="968" actId="21"/>
          <ac:picMkLst>
            <pc:docMk/>
            <pc:sldMk cId="4188132824" sldId="385"/>
            <ac:picMk id="5" creationId="{00000000-0000-0000-0000-000000000000}"/>
          </ac:picMkLst>
        </pc:picChg>
        <pc:picChg chg="del">
          <ac:chgData name="Tatiana Krivosheev" userId="0049177f222f7596" providerId="LiveId" clId="{EC74DA6C-B063-4F95-A490-EDF5B687C464}" dt="2021-12-13T18:25:48.824" v="942" actId="21"/>
          <ac:picMkLst>
            <pc:docMk/>
            <pc:sldMk cId="4188132824" sldId="385"/>
            <ac:picMk id="6" creationId="{00000000-0000-0000-0000-000000000000}"/>
          </ac:picMkLst>
        </pc:picChg>
      </pc:sldChg>
      <pc:sldChg chg="del">
        <pc:chgData name="Tatiana Krivosheev" userId="0049177f222f7596" providerId="LiveId" clId="{EC74DA6C-B063-4F95-A490-EDF5B687C464}" dt="2021-12-13T18:26:14.405" v="974" actId="2696"/>
        <pc:sldMkLst>
          <pc:docMk/>
          <pc:sldMk cId="226318735" sldId="386"/>
        </pc:sldMkLst>
      </pc:sldChg>
      <pc:sldChg chg="delSp modSp mod">
        <pc:chgData name="Tatiana Krivosheev" userId="0049177f222f7596" providerId="LiveId" clId="{EC74DA6C-B063-4F95-A490-EDF5B687C464}" dt="2021-12-13T18:33:16.420" v="1127"/>
        <pc:sldMkLst>
          <pc:docMk/>
          <pc:sldMk cId="2344650114" sldId="387"/>
        </pc:sldMkLst>
        <pc:spChg chg="mod">
          <ac:chgData name="Tatiana Krivosheev" userId="0049177f222f7596" providerId="LiveId" clId="{EC74DA6C-B063-4F95-A490-EDF5B687C464}" dt="2021-12-13T18:30:58.486" v="1041" actId="947"/>
          <ac:spMkLst>
            <pc:docMk/>
            <pc:sldMk cId="2344650114" sldId="387"/>
            <ac:spMk id="2" creationId="{00000000-0000-0000-0000-000000000000}"/>
          </ac:spMkLst>
        </pc:spChg>
        <pc:spChg chg="mod">
          <ac:chgData name="Tatiana Krivosheev" userId="0049177f222f7596" providerId="LiveId" clId="{EC74DA6C-B063-4F95-A490-EDF5B687C464}" dt="2021-12-13T18:33:16.420" v="1127"/>
          <ac:spMkLst>
            <pc:docMk/>
            <pc:sldMk cId="2344650114" sldId="387"/>
            <ac:spMk id="3" creationId="{00000000-0000-0000-0000-000000000000}"/>
          </ac:spMkLst>
        </pc:spChg>
        <pc:picChg chg="del">
          <ac:chgData name="Tatiana Krivosheev" userId="0049177f222f7596" providerId="LiveId" clId="{EC74DA6C-B063-4F95-A490-EDF5B687C464}" dt="2021-12-13T18:31:00.038" v="1042" actId="21"/>
          <ac:picMkLst>
            <pc:docMk/>
            <pc:sldMk cId="2344650114" sldId="387"/>
            <ac:picMk id="4" creationId="{00000000-0000-0000-0000-000000000000}"/>
          </ac:picMkLst>
        </pc:picChg>
      </pc:sldChg>
      <pc:sldChg chg="del">
        <pc:chgData name="Tatiana Krivosheev" userId="0049177f222f7596" providerId="LiveId" clId="{EC74DA6C-B063-4F95-A490-EDF5B687C464}" dt="2021-12-13T18:31:31.526" v="1081" actId="2696"/>
        <pc:sldMkLst>
          <pc:docMk/>
          <pc:sldMk cId="3647485083" sldId="388"/>
        </pc:sldMkLst>
      </pc:sldChg>
      <pc:sldChg chg="modSp del mod">
        <pc:chgData name="Tatiana Krivosheev" userId="0049177f222f7596" providerId="LiveId" clId="{EC74DA6C-B063-4F95-A490-EDF5B687C464}" dt="2021-12-13T18:33:19.625" v="1128" actId="2696"/>
        <pc:sldMkLst>
          <pc:docMk/>
          <pc:sldMk cId="1783200978" sldId="389"/>
        </pc:sldMkLst>
        <pc:spChg chg="mod">
          <ac:chgData name="Tatiana Krivosheev" userId="0049177f222f7596" providerId="LiveId" clId="{EC74DA6C-B063-4F95-A490-EDF5B687C464}" dt="2021-12-13T18:33:10.859" v="1125" actId="21"/>
          <ac:spMkLst>
            <pc:docMk/>
            <pc:sldMk cId="1783200978" sldId="389"/>
            <ac:spMk id="6" creationId="{00000000-0000-0000-0000-000000000000}"/>
          </ac:spMkLst>
        </pc:spChg>
      </pc:sldChg>
      <pc:sldChg chg="addSp delSp modSp mod">
        <pc:chgData name="Tatiana Krivosheev" userId="0049177f222f7596" providerId="LiveId" clId="{EC74DA6C-B063-4F95-A490-EDF5B687C464}" dt="2021-12-13T18:30:33.159" v="1039" actId="1076"/>
        <pc:sldMkLst>
          <pc:docMk/>
          <pc:sldMk cId="1163916610" sldId="390"/>
        </pc:sldMkLst>
        <pc:spChg chg="mod">
          <ac:chgData name="Tatiana Krivosheev" userId="0049177f222f7596" providerId="LiveId" clId="{EC74DA6C-B063-4F95-A490-EDF5B687C464}" dt="2021-12-13T18:29:44.688" v="1032" actId="947"/>
          <ac:spMkLst>
            <pc:docMk/>
            <pc:sldMk cId="1163916610" sldId="390"/>
            <ac:spMk id="2" creationId="{00000000-0000-0000-0000-000000000000}"/>
          </ac:spMkLst>
        </pc:spChg>
        <pc:spChg chg="add del mod">
          <ac:chgData name="Tatiana Krivosheev" userId="0049177f222f7596" providerId="LiveId" clId="{EC74DA6C-B063-4F95-A490-EDF5B687C464}" dt="2021-12-13T18:30:22.184" v="1036" actId="22"/>
          <ac:spMkLst>
            <pc:docMk/>
            <pc:sldMk cId="1163916610" sldId="390"/>
            <ac:spMk id="7" creationId="{B5317C0A-FDC7-489E-8496-2F3281D2BB1E}"/>
          </ac:spMkLst>
        </pc:spChg>
        <pc:spChg chg="add mod">
          <ac:chgData name="Tatiana Krivosheev" userId="0049177f222f7596" providerId="LiveId" clId="{EC74DA6C-B063-4F95-A490-EDF5B687C464}" dt="2021-12-13T18:30:29.878" v="1038" actId="1076"/>
          <ac:spMkLst>
            <pc:docMk/>
            <pc:sldMk cId="1163916610" sldId="390"/>
            <ac:spMk id="9" creationId="{BFA7A199-2CE9-4681-9992-8AFBAD6011D2}"/>
          </ac:spMkLst>
        </pc:spChg>
        <pc:picChg chg="del">
          <ac:chgData name="Tatiana Krivosheev" userId="0049177f222f7596" providerId="LiveId" clId="{EC74DA6C-B063-4F95-A490-EDF5B687C464}" dt="2021-12-13T18:29:09.857" v="1008" actId="21"/>
          <ac:picMkLst>
            <pc:docMk/>
            <pc:sldMk cId="1163916610" sldId="390"/>
            <ac:picMk id="4" creationId="{00000000-0000-0000-0000-000000000000}"/>
          </ac:picMkLst>
        </pc:picChg>
        <pc:picChg chg="add mod">
          <ac:chgData name="Tatiana Krivosheev" userId="0049177f222f7596" providerId="LiveId" clId="{EC74DA6C-B063-4F95-A490-EDF5B687C464}" dt="2021-12-13T18:30:33.159" v="1039" actId="1076"/>
          <ac:picMkLst>
            <pc:docMk/>
            <pc:sldMk cId="1163916610" sldId="390"/>
            <ac:picMk id="5" creationId="{96D5E158-F2B9-4B1A-B045-7F3E07F2AFA6}"/>
          </ac:picMkLst>
        </pc:picChg>
      </pc:sldChg>
      <pc:sldChg chg="addSp delSp modSp mod">
        <pc:chgData name="Tatiana Krivosheev" userId="0049177f222f7596" providerId="LiveId" clId="{EC74DA6C-B063-4F95-A490-EDF5B687C464}" dt="2021-12-14T13:38:54.170" v="1162" actId="21"/>
        <pc:sldMkLst>
          <pc:docMk/>
          <pc:sldMk cId="1396055018" sldId="391"/>
        </pc:sldMkLst>
        <pc:spChg chg="mod">
          <ac:chgData name="Tatiana Krivosheev" userId="0049177f222f7596" providerId="LiveId" clId="{EC74DA6C-B063-4F95-A490-EDF5B687C464}" dt="2021-12-14T13:37:44.215" v="1141" actId="20577"/>
          <ac:spMkLst>
            <pc:docMk/>
            <pc:sldMk cId="1396055018" sldId="391"/>
            <ac:spMk id="2" creationId="{00000000-0000-0000-0000-000000000000}"/>
          </ac:spMkLst>
        </pc:spChg>
        <pc:spChg chg="mod">
          <ac:chgData name="Tatiana Krivosheev" userId="0049177f222f7596" providerId="LiveId" clId="{EC74DA6C-B063-4F95-A490-EDF5B687C464}" dt="2021-12-14T13:38:45.684" v="1159" actId="27636"/>
          <ac:spMkLst>
            <pc:docMk/>
            <pc:sldMk cId="1396055018" sldId="391"/>
            <ac:spMk id="4" creationId="{00000000-0000-0000-0000-000000000000}"/>
          </ac:spMkLst>
        </pc:spChg>
        <pc:spChg chg="del">
          <ac:chgData name="Tatiana Krivosheev" userId="0049177f222f7596" providerId="LiveId" clId="{EC74DA6C-B063-4F95-A490-EDF5B687C464}" dt="2021-12-14T13:38:48.172" v="1160" actId="21"/>
          <ac:spMkLst>
            <pc:docMk/>
            <pc:sldMk cId="1396055018" sldId="391"/>
            <ac:spMk id="5" creationId="{00000000-0000-0000-0000-000000000000}"/>
          </ac:spMkLst>
        </pc:spChg>
        <pc:spChg chg="add del mod">
          <ac:chgData name="Tatiana Krivosheev" userId="0049177f222f7596" providerId="LiveId" clId="{EC74DA6C-B063-4F95-A490-EDF5B687C464}" dt="2021-12-14T13:38:54.170" v="1162" actId="21"/>
          <ac:spMkLst>
            <pc:docMk/>
            <pc:sldMk cId="1396055018" sldId="391"/>
            <ac:spMk id="8" creationId="{B0374BE5-E004-4C32-98AE-B66F52311948}"/>
          </ac:spMkLst>
        </pc:spChg>
        <pc:picChg chg="del mod">
          <ac:chgData name="Tatiana Krivosheev" userId="0049177f222f7596" providerId="LiveId" clId="{EC74DA6C-B063-4F95-A490-EDF5B687C464}" dt="2021-12-14T13:38:36.856" v="1152" actId="21"/>
          <ac:picMkLst>
            <pc:docMk/>
            <pc:sldMk cId="1396055018" sldId="391"/>
            <ac:picMk id="6" creationId="{00000000-0000-0000-0000-000000000000}"/>
          </ac:picMkLst>
        </pc:picChg>
        <pc:picChg chg="del">
          <ac:chgData name="Tatiana Krivosheev" userId="0049177f222f7596" providerId="LiveId" clId="{EC74DA6C-B063-4F95-A490-EDF5B687C464}" dt="2021-12-14T13:38:49.845" v="1161" actId="21"/>
          <ac:picMkLst>
            <pc:docMk/>
            <pc:sldMk cId="1396055018" sldId="391"/>
            <ac:picMk id="7" creationId="{00000000-0000-0000-0000-000000000000}"/>
          </ac:picMkLst>
        </pc:picChg>
      </pc:sldChg>
      <pc:sldChg chg="del">
        <pc:chgData name="Tatiana Krivosheev" userId="0049177f222f7596" providerId="LiveId" clId="{EC74DA6C-B063-4F95-A490-EDF5B687C464}" dt="2021-12-13T18:34:01.757" v="1130" actId="2696"/>
        <pc:sldMkLst>
          <pc:docMk/>
          <pc:sldMk cId="635714458" sldId="392"/>
        </pc:sldMkLst>
      </pc:sldChg>
      <pc:sldChg chg="del">
        <pc:chgData name="Tatiana Krivosheev" userId="0049177f222f7596" providerId="LiveId" clId="{EC74DA6C-B063-4F95-A490-EDF5B687C464}" dt="2021-12-13T18:33:57.991" v="1129" actId="2696"/>
        <pc:sldMkLst>
          <pc:docMk/>
          <pc:sldMk cId="3406576509" sldId="393"/>
        </pc:sldMkLst>
      </pc:sldChg>
      <pc:sldChg chg="del">
        <pc:chgData name="Tatiana Krivosheev" userId="0049177f222f7596" providerId="LiveId" clId="{EC74DA6C-B063-4F95-A490-EDF5B687C464}" dt="2021-12-13T18:34:02.733" v="1131" actId="2696"/>
        <pc:sldMkLst>
          <pc:docMk/>
          <pc:sldMk cId="1435392280" sldId="394"/>
        </pc:sldMkLst>
      </pc:sldChg>
      <pc:sldChg chg="del">
        <pc:chgData name="Tatiana Krivosheev" userId="0049177f222f7596" providerId="LiveId" clId="{EC74DA6C-B063-4F95-A490-EDF5B687C464}" dt="2021-12-13T18:34:05.019" v="1132" actId="2696"/>
        <pc:sldMkLst>
          <pc:docMk/>
          <pc:sldMk cId="2431198952" sldId="395"/>
        </pc:sldMkLst>
      </pc:sldChg>
      <pc:sldChg chg="del">
        <pc:chgData name="Tatiana Krivosheev" userId="0049177f222f7596" providerId="LiveId" clId="{EC74DA6C-B063-4F95-A490-EDF5B687C464}" dt="2021-12-13T18:34:06.239" v="1133" actId="2696"/>
        <pc:sldMkLst>
          <pc:docMk/>
          <pc:sldMk cId="1714280223" sldId="396"/>
        </pc:sldMkLst>
      </pc:sldChg>
      <pc:sldChg chg="del">
        <pc:chgData name="Tatiana Krivosheev" userId="0049177f222f7596" providerId="LiveId" clId="{EC74DA6C-B063-4F95-A490-EDF5B687C464}" dt="2021-12-13T18:34:07.357" v="1134" actId="2696"/>
        <pc:sldMkLst>
          <pc:docMk/>
          <pc:sldMk cId="1863778454" sldId="397"/>
        </pc:sldMkLst>
      </pc:sldChg>
      <pc:sldChg chg="del">
        <pc:chgData name="Tatiana Krivosheev" userId="0049177f222f7596" providerId="LiveId" clId="{EC74DA6C-B063-4F95-A490-EDF5B687C464}" dt="2021-12-10T15:37:47.995" v="0" actId="2696"/>
        <pc:sldMkLst>
          <pc:docMk/>
          <pc:sldMk cId="996305002" sldId="403"/>
        </pc:sldMkLst>
      </pc:sldChg>
      <pc:sldChg chg="del">
        <pc:chgData name="Tatiana Krivosheev" userId="0049177f222f7596" providerId="LiveId" clId="{EC74DA6C-B063-4F95-A490-EDF5B687C464}" dt="2021-12-10T15:37:49.587" v="1" actId="2696"/>
        <pc:sldMkLst>
          <pc:docMk/>
          <pc:sldMk cId="4144144401" sldId="404"/>
        </pc:sldMkLst>
      </pc:sldChg>
      <pc:sldChg chg="del">
        <pc:chgData name="Tatiana Krivosheev" userId="0049177f222f7596" providerId="LiveId" clId="{EC74DA6C-B063-4F95-A490-EDF5B687C464}" dt="2021-12-10T15:38:16.349" v="5" actId="2696"/>
        <pc:sldMkLst>
          <pc:docMk/>
          <pc:sldMk cId="1134232063" sldId="406"/>
        </pc:sldMkLst>
      </pc:sldChg>
      <pc:sldChg chg="del">
        <pc:chgData name="Tatiana Krivosheev" userId="0049177f222f7596" providerId="LiveId" clId="{EC74DA6C-B063-4F95-A490-EDF5B687C464}" dt="2021-12-10T15:43:33.508" v="231" actId="2696"/>
        <pc:sldMkLst>
          <pc:docMk/>
          <pc:sldMk cId="793724700" sldId="407"/>
        </pc:sldMkLst>
      </pc:sldChg>
      <pc:sldChg chg="del">
        <pc:chgData name="Tatiana Krivosheev" userId="0049177f222f7596" providerId="LiveId" clId="{EC74DA6C-B063-4F95-A490-EDF5B687C464}" dt="2021-12-10T15:43:34.345" v="232" actId="2696"/>
        <pc:sldMkLst>
          <pc:docMk/>
          <pc:sldMk cId="943914742" sldId="408"/>
        </pc:sldMkLst>
      </pc:sldChg>
      <pc:sldChg chg="del">
        <pc:chgData name="Tatiana Krivosheev" userId="0049177f222f7596" providerId="LiveId" clId="{EC74DA6C-B063-4F95-A490-EDF5B687C464}" dt="2021-12-10T15:43:35.191" v="233" actId="2696"/>
        <pc:sldMkLst>
          <pc:docMk/>
          <pc:sldMk cId="1878718642" sldId="409"/>
        </pc:sldMkLst>
      </pc:sldChg>
      <pc:sldChg chg="del">
        <pc:chgData name="Tatiana Krivosheev" userId="0049177f222f7596" providerId="LiveId" clId="{EC74DA6C-B063-4F95-A490-EDF5B687C464}" dt="2021-12-10T15:43:36.028" v="234" actId="2696"/>
        <pc:sldMkLst>
          <pc:docMk/>
          <pc:sldMk cId="3474819595" sldId="410"/>
        </pc:sldMkLst>
      </pc:sldChg>
      <pc:sldChg chg="modSp mod">
        <pc:chgData name="Tatiana Krivosheev" userId="0049177f222f7596" providerId="LiveId" clId="{EC74DA6C-B063-4F95-A490-EDF5B687C464}" dt="2021-12-10T15:44:24.281" v="297" actId="20577"/>
        <pc:sldMkLst>
          <pc:docMk/>
          <pc:sldMk cId="960184699" sldId="411"/>
        </pc:sldMkLst>
        <pc:spChg chg="mod">
          <ac:chgData name="Tatiana Krivosheev" userId="0049177f222f7596" providerId="LiveId" clId="{EC74DA6C-B063-4F95-A490-EDF5B687C464}" dt="2021-12-10T15:44:24.281" v="297" actId="20577"/>
          <ac:spMkLst>
            <pc:docMk/>
            <pc:sldMk cId="960184699" sldId="411"/>
            <ac:spMk id="2" creationId="{00000000-0000-0000-0000-000000000000}"/>
          </ac:spMkLst>
        </pc:spChg>
      </pc:sldChg>
      <pc:sldChg chg="modSp mod">
        <pc:chgData name="Tatiana Krivosheev" userId="0049177f222f7596" providerId="LiveId" clId="{EC74DA6C-B063-4F95-A490-EDF5B687C464}" dt="2021-12-10T15:45:23.953" v="369" actId="1076"/>
        <pc:sldMkLst>
          <pc:docMk/>
          <pc:sldMk cId="3594994353" sldId="412"/>
        </pc:sldMkLst>
        <pc:spChg chg="mod">
          <ac:chgData name="Tatiana Krivosheev" userId="0049177f222f7596" providerId="LiveId" clId="{EC74DA6C-B063-4F95-A490-EDF5B687C464}" dt="2021-12-10T15:45:09.732" v="366" actId="20577"/>
          <ac:spMkLst>
            <pc:docMk/>
            <pc:sldMk cId="3594994353" sldId="412"/>
            <ac:spMk id="2" creationId="{00000000-0000-0000-0000-000000000000}"/>
          </ac:spMkLst>
        </pc:spChg>
        <pc:spChg chg="mod">
          <ac:chgData name="Tatiana Krivosheev" userId="0049177f222f7596" providerId="LiveId" clId="{EC74DA6C-B063-4F95-A490-EDF5B687C464}" dt="2021-12-10T15:45:16.235" v="367" actId="1076"/>
          <ac:spMkLst>
            <pc:docMk/>
            <pc:sldMk cId="3594994353" sldId="412"/>
            <ac:spMk id="3" creationId="{00000000-0000-0000-0000-000000000000}"/>
          </ac:spMkLst>
        </pc:spChg>
        <pc:spChg chg="mod">
          <ac:chgData name="Tatiana Krivosheev" userId="0049177f222f7596" providerId="LiveId" clId="{EC74DA6C-B063-4F95-A490-EDF5B687C464}" dt="2021-12-10T15:45:23.953" v="369" actId="1076"/>
          <ac:spMkLst>
            <pc:docMk/>
            <pc:sldMk cId="3594994353" sldId="412"/>
            <ac:spMk id="4" creationId="{00000000-0000-0000-0000-000000000000}"/>
          </ac:spMkLst>
        </pc:spChg>
        <pc:picChg chg="mod">
          <ac:chgData name="Tatiana Krivosheev" userId="0049177f222f7596" providerId="LiveId" clId="{EC74DA6C-B063-4F95-A490-EDF5B687C464}" dt="2021-12-10T15:45:20.977" v="368" actId="1076"/>
          <ac:picMkLst>
            <pc:docMk/>
            <pc:sldMk cId="3594994353" sldId="412"/>
            <ac:picMk id="7" creationId="{00000000-0000-0000-0000-000000000000}"/>
          </ac:picMkLst>
        </pc:picChg>
      </pc:sldChg>
      <pc:sldChg chg="addSp delSp modSp mod">
        <pc:chgData name="Tatiana Krivosheev" userId="0049177f222f7596" providerId="LiveId" clId="{EC74DA6C-B063-4F95-A490-EDF5B687C464}" dt="2021-12-10T15:47:37.127" v="431" actId="14100"/>
        <pc:sldMkLst>
          <pc:docMk/>
          <pc:sldMk cId="2424381299" sldId="413"/>
        </pc:sldMkLst>
        <pc:spChg chg="mod">
          <ac:chgData name="Tatiana Krivosheev" userId="0049177f222f7596" providerId="LiveId" clId="{EC74DA6C-B063-4F95-A490-EDF5B687C464}" dt="2021-12-10T15:46:40.483" v="420" actId="947"/>
          <ac:spMkLst>
            <pc:docMk/>
            <pc:sldMk cId="2424381299" sldId="413"/>
            <ac:spMk id="2" creationId="{00000000-0000-0000-0000-000000000000}"/>
          </ac:spMkLst>
        </pc:spChg>
        <pc:spChg chg="del">
          <ac:chgData name="Tatiana Krivosheev" userId="0049177f222f7596" providerId="LiveId" clId="{EC74DA6C-B063-4F95-A490-EDF5B687C464}" dt="2021-12-10T15:46:47.693" v="421" actId="21"/>
          <ac:spMkLst>
            <pc:docMk/>
            <pc:sldMk cId="2424381299" sldId="413"/>
            <ac:spMk id="3" creationId="{00000000-0000-0000-0000-000000000000}"/>
          </ac:spMkLst>
        </pc:spChg>
        <pc:spChg chg="del">
          <ac:chgData name="Tatiana Krivosheev" userId="0049177f222f7596" providerId="LiveId" clId="{EC74DA6C-B063-4F95-A490-EDF5B687C464}" dt="2021-12-10T15:46:58.817" v="424" actId="21"/>
          <ac:spMkLst>
            <pc:docMk/>
            <pc:sldMk cId="2424381299" sldId="413"/>
            <ac:spMk id="4" creationId="{00000000-0000-0000-0000-000000000000}"/>
          </ac:spMkLst>
        </pc:spChg>
        <pc:spChg chg="add del mod">
          <ac:chgData name="Tatiana Krivosheev" userId="0049177f222f7596" providerId="LiveId" clId="{EC74DA6C-B063-4F95-A490-EDF5B687C464}" dt="2021-12-10T15:46:50.703" v="422" actId="21"/>
          <ac:spMkLst>
            <pc:docMk/>
            <pc:sldMk cId="2424381299" sldId="413"/>
            <ac:spMk id="8" creationId="{084D0066-E62D-4487-A89D-6EF158355EEF}"/>
          </ac:spMkLst>
        </pc:spChg>
        <pc:spChg chg="add del mod">
          <ac:chgData name="Tatiana Krivosheev" userId="0049177f222f7596" providerId="LiveId" clId="{EC74DA6C-B063-4F95-A490-EDF5B687C464}" dt="2021-12-10T15:47:03.897" v="425" actId="21"/>
          <ac:spMkLst>
            <pc:docMk/>
            <pc:sldMk cId="2424381299" sldId="413"/>
            <ac:spMk id="10" creationId="{E43C1317-7B68-4874-BD24-CDEB5B63C4B6}"/>
          </ac:spMkLst>
        </pc:spChg>
        <pc:spChg chg="add mod">
          <ac:chgData name="Tatiana Krivosheev" userId="0049177f222f7596" providerId="LiveId" clId="{EC74DA6C-B063-4F95-A490-EDF5B687C464}" dt="2021-12-10T15:47:37.127" v="431" actId="14100"/>
          <ac:spMkLst>
            <pc:docMk/>
            <pc:sldMk cId="2424381299" sldId="413"/>
            <ac:spMk id="13" creationId="{EDC2D29F-7C51-46ED-AA9B-F40B3EE63D50}"/>
          </ac:spMkLst>
        </pc:spChg>
        <pc:picChg chg="del">
          <ac:chgData name="Tatiana Krivosheev" userId="0049177f222f7596" providerId="LiveId" clId="{EC74DA6C-B063-4F95-A490-EDF5B687C464}" dt="2021-12-10T15:46:53.815" v="423" actId="21"/>
          <ac:picMkLst>
            <pc:docMk/>
            <pc:sldMk cId="2424381299" sldId="413"/>
            <ac:picMk id="5" creationId="{00000000-0000-0000-0000-000000000000}"/>
          </ac:picMkLst>
        </pc:picChg>
        <pc:picChg chg="add del">
          <ac:chgData name="Tatiana Krivosheev" userId="0049177f222f7596" providerId="LiveId" clId="{EC74DA6C-B063-4F95-A490-EDF5B687C464}" dt="2021-12-10T15:46:15.809" v="371" actId="21"/>
          <ac:picMkLst>
            <pc:docMk/>
            <pc:sldMk cId="2424381299" sldId="413"/>
            <ac:picMk id="6" creationId="{29B7E38E-9E67-4CED-B569-08264B9441A1}"/>
          </ac:picMkLst>
        </pc:picChg>
        <pc:picChg chg="add mod">
          <ac:chgData name="Tatiana Krivosheev" userId="0049177f222f7596" providerId="LiveId" clId="{EC74DA6C-B063-4F95-A490-EDF5B687C464}" dt="2021-12-10T15:47:17.226" v="428" actId="1076"/>
          <ac:picMkLst>
            <pc:docMk/>
            <pc:sldMk cId="2424381299" sldId="413"/>
            <ac:picMk id="11" creationId="{DA34B23F-2B3D-46A3-8CAA-9729C1FC2F6F}"/>
          </ac:picMkLst>
        </pc:picChg>
      </pc:sldChg>
      <pc:sldChg chg="del">
        <pc:chgData name="Tatiana Krivosheev" userId="0049177f222f7596" providerId="LiveId" clId="{EC74DA6C-B063-4F95-A490-EDF5B687C464}" dt="2021-12-13T18:26:16.082" v="975" actId="2696"/>
        <pc:sldMkLst>
          <pc:docMk/>
          <pc:sldMk cId="1817589343" sldId="414"/>
        </pc:sldMkLst>
      </pc:sldChg>
      <pc:sldChg chg="del">
        <pc:chgData name="Tatiana Krivosheev" userId="0049177f222f7596" providerId="LiveId" clId="{EC74DA6C-B063-4F95-A490-EDF5B687C464}" dt="2021-12-13T18:26:16.737" v="976" actId="2696"/>
        <pc:sldMkLst>
          <pc:docMk/>
          <pc:sldMk cId="1613030692" sldId="415"/>
        </pc:sldMkLst>
      </pc:sldChg>
      <pc:sldChg chg="del">
        <pc:chgData name="Tatiana Krivosheev" userId="0049177f222f7596" providerId="LiveId" clId="{EC74DA6C-B063-4F95-A490-EDF5B687C464}" dt="2021-12-13T18:34:08.740" v="1135" actId="2696"/>
        <pc:sldMkLst>
          <pc:docMk/>
          <pc:sldMk cId="2503805103" sldId="416"/>
        </pc:sldMkLst>
      </pc:sldChg>
      <pc:sldChg chg="del">
        <pc:chgData name="Tatiana Krivosheev" userId="0049177f222f7596" providerId="LiveId" clId="{EC74DA6C-B063-4F95-A490-EDF5B687C464}" dt="2021-12-13T18:23:13.931" v="902" actId="2696"/>
        <pc:sldMkLst>
          <pc:docMk/>
          <pc:sldMk cId="3512128969" sldId="417"/>
        </pc:sldMkLst>
      </pc:sldChg>
      <pc:sldChg chg="addSp delSp modSp new mod">
        <pc:chgData name="Tatiana Krivosheev" userId="0049177f222f7596" providerId="LiveId" clId="{EC74DA6C-B063-4F95-A490-EDF5B687C464}" dt="2021-12-10T15:49:25.842" v="470" actId="14100"/>
        <pc:sldMkLst>
          <pc:docMk/>
          <pc:sldMk cId="143456558" sldId="418"/>
        </pc:sldMkLst>
        <pc:spChg chg="mod">
          <ac:chgData name="Tatiana Krivosheev" userId="0049177f222f7596" providerId="LiveId" clId="{EC74DA6C-B063-4F95-A490-EDF5B687C464}" dt="2021-12-10T15:48:16.327" v="456" actId="207"/>
          <ac:spMkLst>
            <pc:docMk/>
            <pc:sldMk cId="143456558" sldId="418"/>
            <ac:spMk id="2" creationId="{9D450D07-B219-4567-BED5-F2809DAC399C}"/>
          </ac:spMkLst>
        </pc:spChg>
        <pc:spChg chg="del">
          <ac:chgData name="Tatiana Krivosheev" userId="0049177f222f7596" providerId="LiveId" clId="{EC74DA6C-B063-4F95-A490-EDF5B687C464}" dt="2021-12-10T15:48:20.587" v="457" actId="21"/>
          <ac:spMkLst>
            <pc:docMk/>
            <pc:sldMk cId="143456558" sldId="418"/>
            <ac:spMk id="3" creationId="{3BF4C889-9583-4301-A5ED-72D34474CE6B}"/>
          </ac:spMkLst>
        </pc:spChg>
        <pc:spChg chg="del">
          <ac:chgData name="Tatiana Krivosheev" userId="0049177f222f7596" providerId="LiveId" clId="{EC74DA6C-B063-4F95-A490-EDF5B687C464}" dt="2021-12-10T15:48:24.706" v="458" actId="21"/>
          <ac:spMkLst>
            <pc:docMk/>
            <pc:sldMk cId="143456558" sldId="418"/>
            <ac:spMk id="4" creationId="{CE2848BC-277B-41C6-8936-8ED71F3E591B}"/>
          </ac:spMkLst>
        </pc:spChg>
        <pc:spChg chg="add del">
          <ac:chgData name="Tatiana Krivosheev" userId="0049177f222f7596" providerId="LiveId" clId="{EC74DA6C-B063-4F95-A490-EDF5B687C464}" dt="2021-12-10T15:49:10.016" v="464" actId="22"/>
          <ac:spMkLst>
            <pc:docMk/>
            <pc:sldMk cId="143456558" sldId="418"/>
            <ac:spMk id="7" creationId="{CFB6FF47-8A74-4031-84D9-100830AA578C}"/>
          </ac:spMkLst>
        </pc:spChg>
        <pc:spChg chg="add mod">
          <ac:chgData name="Tatiana Krivosheev" userId="0049177f222f7596" providerId="LiveId" clId="{EC74DA6C-B063-4F95-A490-EDF5B687C464}" dt="2021-12-10T15:49:25.842" v="470" actId="14100"/>
          <ac:spMkLst>
            <pc:docMk/>
            <pc:sldMk cId="143456558" sldId="418"/>
            <ac:spMk id="9" creationId="{0E0D4A6B-0DC1-4C0D-A2F0-A27AD9EC5D1D}"/>
          </ac:spMkLst>
        </pc:spChg>
        <pc:picChg chg="add mod">
          <ac:chgData name="Tatiana Krivosheev" userId="0049177f222f7596" providerId="LiveId" clId="{EC74DA6C-B063-4F95-A490-EDF5B687C464}" dt="2021-12-10T15:48:51.149" v="462" actId="1076"/>
          <ac:picMkLst>
            <pc:docMk/>
            <pc:sldMk cId="143456558" sldId="418"/>
            <ac:picMk id="5" creationId="{5AE8DED8-12E8-4826-8F9A-069598CD6BD4}"/>
          </ac:picMkLst>
        </pc:picChg>
      </pc:sldChg>
      <pc:sldChg chg="addSp delSp modSp new mod">
        <pc:chgData name="Tatiana Krivosheev" userId="0049177f222f7596" providerId="LiveId" clId="{EC74DA6C-B063-4F95-A490-EDF5B687C464}" dt="2021-12-10T15:52:41.793" v="527" actId="207"/>
        <pc:sldMkLst>
          <pc:docMk/>
          <pc:sldMk cId="3442939720" sldId="419"/>
        </pc:sldMkLst>
        <pc:spChg chg="mod">
          <ac:chgData name="Tatiana Krivosheev" userId="0049177f222f7596" providerId="LiveId" clId="{EC74DA6C-B063-4F95-A490-EDF5B687C464}" dt="2021-12-10T15:52:41.793" v="527" actId="207"/>
          <ac:spMkLst>
            <pc:docMk/>
            <pc:sldMk cId="3442939720" sldId="419"/>
            <ac:spMk id="2" creationId="{83EF1A9B-3C8B-43BF-BFBE-7E0F314D9A1F}"/>
          </ac:spMkLst>
        </pc:spChg>
        <pc:spChg chg="del">
          <ac:chgData name="Tatiana Krivosheev" userId="0049177f222f7596" providerId="LiveId" clId="{EC74DA6C-B063-4F95-A490-EDF5B687C464}" dt="2021-12-10T15:51:39.451" v="515" actId="21"/>
          <ac:spMkLst>
            <pc:docMk/>
            <pc:sldMk cId="3442939720" sldId="419"/>
            <ac:spMk id="3" creationId="{EF3FA097-E5AD-4472-8711-5557D077FBB4}"/>
          </ac:spMkLst>
        </pc:spChg>
        <pc:spChg chg="del">
          <ac:chgData name="Tatiana Krivosheev" userId="0049177f222f7596" providerId="LiveId" clId="{EC74DA6C-B063-4F95-A490-EDF5B687C464}" dt="2021-12-10T15:51:45.470" v="517" actId="21"/>
          <ac:spMkLst>
            <pc:docMk/>
            <pc:sldMk cId="3442939720" sldId="419"/>
            <ac:spMk id="4" creationId="{19E20548-3EFC-4F8A-8C6E-4969129C6364}"/>
          </ac:spMkLst>
        </pc:spChg>
        <pc:spChg chg="add mod">
          <ac:chgData name="Tatiana Krivosheev" userId="0049177f222f7596" providerId="LiveId" clId="{EC74DA6C-B063-4F95-A490-EDF5B687C464}" dt="2021-12-10T15:52:31.281" v="525" actId="14100"/>
          <ac:spMkLst>
            <pc:docMk/>
            <pc:sldMk cId="3442939720" sldId="419"/>
            <ac:spMk id="7" creationId="{5D313962-E9F9-40B3-A967-6AE762FAECD9}"/>
          </ac:spMkLst>
        </pc:spChg>
        <pc:picChg chg="add mod">
          <ac:chgData name="Tatiana Krivosheev" userId="0049177f222f7596" providerId="LiveId" clId="{EC74DA6C-B063-4F95-A490-EDF5B687C464}" dt="2021-12-10T15:51:51.069" v="519" actId="1076"/>
          <ac:picMkLst>
            <pc:docMk/>
            <pc:sldMk cId="3442939720" sldId="419"/>
            <ac:picMk id="5" creationId="{D7B39474-85FA-493D-AA4B-CC7C9F4FCBE4}"/>
          </ac:picMkLst>
        </pc:picChg>
      </pc:sldChg>
      <pc:sldChg chg="addSp delSp modSp new mod">
        <pc:chgData name="Tatiana Krivosheev" userId="0049177f222f7596" providerId="LiveId" clId="{EC74DA6C-B063-4F95-A490-EDF5B687C464}" dt="2021-12-10T15:54:54.082" v="574" actId="1076"/>
        <pc:sldMkLst>
          <pc:docMk/>
          <pc:sldMk cId="3673950277" sldId="420"/>
        </pc:sldMkLst>
        <pc:spChg chg="mod">
          <ac:chgData name="Tatiana Krivosheev" userId="0049177f222f7596" providerId="LiveId" clId="{EC74DA6C-B063-4F95-A490-EDF5B687C464}" dt="2021-12-10T15:54:07.235" v="563" actId="255"/>
          <ac:spMkLst>
            <pc:docMk/>
            <pc:sldMk cId="3673950277" sldId="420"/>
            <ac:spMk id="2" creationId="{7F828938-DCF5-47A5-8B59-08C2D09CB8C3}"/>
          </ac:spMkLst>
        </pc:spChg>
        <pc:spChg chg="del">
          <ac:chgData name="Tatiana Krivosheev" userId="0049177f222f7596" providerId="LiveId" clId="{EC74DA6C-B063-4F95-A490-EDF5B687C464}" dt="2021-12-10T15:53:18.827" v="529"/>
          <ac:spMkLst>
            <pc:docMk/>
            <pc:sldMk cId="3673950277" sldId="420"/>
            <ac:spMk id="3" creationId="{5CB732B0-0E1B-4931-9895-7C938E751D5E}"/>
          </ac:spMkLst>
        </pc:spChg>
        <pc:spChg chg="del">
          <ac:chgData name="Tatiana Krivosheev" userId="0049177f222f7596" providerId="LiveId" clId="{EC74DA6C-B063-4F95-A490-EDF5B687C464}" dt="2021-12-10T15:53:47.628" v="535" actId="21"/>
          <ac:spMkLst>
            <pc:docMk/>
            <pc:sldMk cId="3673950277" sldId="420"/>
            <ac:spMk id="4" creationId="{421C12FF-D2FC-4EBB-AF77-6423A65424BA}"/>
          </ac:spMkLst>
        </pc:spChg>
        <pc:spChg chg="add del mod">
          <ac:chgData name="Tatiana Krivosheev" userId="0049177f222f7596" providerId="LiveId" clId="{EC74DA6C-B063-4F95-A490-EDF5B687C464}" dt="2021-12-10T15:53:39.943" v="533" actId="21"/>
          <ac:spMkLst>
            <pc:docMk/>
            <pc:sldMk cId="3673950277" sldId="420"/>
            <ac:spMk id="7" creationId="{CD5C5584-69CF-4780-905D-FA5CB590997A}"/>
          </ac:spMkLst>
        </pc:spChg>
        <pc:spChg chg="add mod">
          <ac:chgData name="Tatiana Krivosheev" userId="0049177f222f7596" providerId="LiveId" clId="{EC74DA6C-B063-4F95-A490-EDF5B687C464}" dt="2021-12-10T15:54:54.082" v="574" actId="1076"/>
          <ac:spMkLst>
            <pc:docMk/>
            <pc:sldMk cId="3673950277" sldId="420"/>
            <ac:spMk id="10" creationId="{A0B53F97-B8AD-4267-B254-0820F7ED6A0C}"/>
          </ac:spMkLst>
        </pc:spChg>
        <pc:picChg chg="add del mod">
          <ac:chgData name="Tatiana Krivosheev" userId="0049177f222f7596" providerId="LiveId" clId="{EC74DA6C-B063-4F95-A490-EDF5B687C464}" dt="2021-12-10T15:53:28.724" v="531" actId="21"/>
          <ac:picMkLst>
            <pc:docMk/>
            <pc:sldMk cId="3673950277" sldId="420"/>
            <ac:picMk id="5" creationId="{9AFA416A-C54E-4E39-A3ED-8A64E0FB0FE9}"/>
          </ac:picMkLst>
        </pc:picChg>
        <pc:picChg chg="add mod">
          <ac:chgData name="Tatiana Krivosheev" userId="0049177f222f7596" providerId="LiveId" clId="{EC74DA6C-B063-4F95-A490-EDF5B687C464}" dt="2021-12-10T15:54:20.054" v="568" actId="1076"/>
          <ac:picMkLst>
            <pc:docMk/>
            <pc:sldMk cId="3673950277" sldId="420"/>
            <ac:picMk id="8" creationId="{5ACFF9C4-A8E1-445D-952C-04DB08674A1F}"/>
          </ac:picMkLst>
        </pc:picChg>
      </pc:sldChg>
      <pc:sldMasterChg chg="delSldLayout">
        <pc:chgData name="Tatiana Krivosheev" userId="0049177f222f7596" providerId="LiveId" clId="{EC74DA6C-B063-4F95-A490-EDF5B687C464}" dt="2021-12-13T18:34:08.740" v="1135" actId="2696"/>
        <pc:sldMasterMkLst>
          <pc:docMk/>
          <pc:sldMasterMk cId="2341074122" sldId="2147483740"/>
        </pc:sldMasterMkLst>
        <pc:sldLayoutChg chg="del">
          <pc:chgData name="Tatiana Krivosheev" userId="0049177f222f7596" providerId="LiveId" clId="{EC74DA6C-B063-4F95-A490-EDF5B687C464}" dt="2021-12-13T18:34:08.740" v="1135" actId="2696"/>
          <pc:sldLayoutMkLst>
            <pc:docMk/>
            <pc:sldMasterMk cId="2341074122" sldId="2147483740"/>
            <pc:sldLayoutMk cId="707710526" sldId="2147483755"/>
          </pc:sldLayoutMkLst>
        </pc:sldLayoutChg>
        <pc:sldLayoutChg chg="del">
          <pc:chgData name="Tatiana Krivosheev" userId="0049177f222f7596" providerId="LiveId" clId="{EC74DA6C-B063-4F95-A490-EDF5B687C464}" dt="2021-12-10T15:43:36.028" v="234" actId="2696"/>
          <pc:sldLayoutMkLst>
            <pc:docMk/>
            <pc:sldMasterMk cId="2341074122" sldId="2147483740"/>
            <pc:sldLayoutMk cId="2718647568" sldId="214748375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A73D6722-9B4D-4E29-B226-C325925A8118}" type="slidenum">
              <a:rPr lang="en-US" smtClean="0"/>
              <a:t>6</a:t>
            </a:fld>
            <a:endParaRPr lang="en-US" dirty="0"/>
          </a:p>
        </p:txBody>
      </p:sp>
    </p:spTree>
    <p:extLst>
      <p:ext uri="{BB962C8B-B14F-4D97-AF65-F5344CB8AC3E}">
        <p14:creationId xmlns:p14="http://schemas.microsoft.com/office/powerpoint/2010/main" val="4004515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Equation 21.20 gives</a:t>
            </a:r>
            <a:r>
              <a:rPr lang="en-US" baseline="0" dirty="0"/>
              <a:t> the capacitance: C = eps_0*A/d where A = 1 m^2, d = 1E-3 m, and eps_0 = 8.85E-12 (SI units). C = 8.85E-9 Farads. With 100V applied, it will accumulate a charge Q = CV = 8.85E-7 Coulombs.</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93177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B10E3-F92B-4B74-8A70-DA3BE1F2ADE4}"/>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BA5033E-1C3F-46D9-A2D6-8D3B593A770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500D4F8A-C3C2-473D-9BB9-7A9AF514355A}"/>
              </a:ext>
            </a:extLst>
          </p:cNvPr>
          <p:cNvSpPr>
            <a:spLocks noGrp="1"/>
          </p:cNvSpPr>
          <p:nvPr>
            <p:ph type="dt" sz="half" idx="10"/>
          </p:nvPr>
        </p:nvSpPr>
        <p:spPr/>
        <p:txBody>
          <a:bodyPr/>
          <a:lstStyle/>
          <a:p>
            <a:fld id="{96DFF08F-DC6B-4601-B491-B0F83F6DD2DA}" type="datetimeFigureOut">
              <a:rPr lang="en-US" smtClean="0"/>
              <a:pPr/>
              <a:t>12/14/2021</a:t>
            </a:fld>
            <a:endParaRPr lang="en-US" dirty="0"/>
          </a:p>
        </p:txBody>
      </p:sp>
      <p:sp>
        <p:nvSpPr>
          <p:cNvPr id="5" name="Footer Placeholder 4">
            <a:extLst>
              <a:ext uri="{FF2B5EF4-FFF2-40B4-BE49-F238E27FC236}">
                <a16:creationId xmlns:a16="http://schemas.microsoft.com/office/drawing/2014/main" id="{0F97554F-D219-468B-9650-3108F71E7E3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3D0BE72-C5C1-4F9A-8BB4-2FCB8445D6B4}"/>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9E5594D7-C036-4E8B-ACFA-12A684B1C95F}"/>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137A7BF1-DCCD-49C8-AD3E-5270409E772A}"/>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18033039-7D42-4411-A74C-217E12DACC26}"/>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4013640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F1C99-C4F3-4090-82C6-E32218004C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E9FED7-778F-43C2-A568-39EDC49E68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E6461B-5CD0-4364-AEE1-717A3E2A635C}"/>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68B57CF5-D995-4EF3-8B09-662216834BE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E5744C7-F471-4DB3-B493-5A3CAA679BE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0133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94444F-9081-48B5-8370-009E505B6B0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E75898-E96D-4235-BA42-413CEB8330A5}"/>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E7865A-D1CB-4ACE-8C14-BB801AA8557A}"/>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402B8052-E9E6-497F-AF4F-F8126623F59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FC2183E-013C-4F3E-B219-5ECAE77830D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32791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24488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28422458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4250770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Two 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83819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819400"/>
            <a:ext cx="8229600" cy="762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5957"/>
            <a:ext cx="8229600" cy="83464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5"/>
          </p:nvPr>
        </p:nvSpPr>
        <p:spPr>
          <a:xfrm>
            <a:off x="457200" y="5046663"/>
            <a:ext cx="8229600" cy="8207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757275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062358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FA8D5-010D-4141-B169-AAF8DDEBB0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3C14AA-304B-428B-9AC0-B43EBCC095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EC2DE9-B15B-43DB-86B1-C8094ABF53D9}"/>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C0C93B06-33AF-4DDE-A0BE-C28B5AE49E0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2BA6D18-3EE6-4F82-BF69-8E970C042606}"/>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40616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D9CB6-1434-4F56-A189-D25665876912}"/>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F30A4C2-410A-4423-8204-0EA82A6B487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E59E32-0FF0-4434-8E3B-B16C03AF322E}"/>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BA2ACFA0-A762-41ED-90C1-9C9C1CACC13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8EF9149-FB20-47D9-B0AB-498BFF7003E1}"/>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01383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FA191-CDE3-4C51-9BE4-4841D2BB25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4E1766-418B-4FB1-BF62-59175B9EDBC9}"/>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6FEF7D-B713-4D08-9B0D-FBF5067746A5}"/>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3F7B70-68C4-44FE-BFBD-1269BDE0B531}"/>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6" name="Footer Placeholder 5">
            <a:extLst>
              <a:ext uri="{FF2B5EF4-FFF2-40B4-BE49-F238E27FC236}">
                <a16:creationId xmlns:a16="http://schemas.microsoft.com/office/drawing/2014/main" id="{8C6C9CF3-D2DC-486C-BCB8-CAA41E6A83F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CB475A9-489D-49D2-9A34-A1BA3B3823D8}"/>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92251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FF11F-793D-4BBC-A34C-256DFE9B871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94111B3-5517-46DA-B5F7-02B54475C2B7}"/>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BD45C04D-BC99-4239-AEA8-7C9348463893}"/>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877D8C-1532-4E15-B117-289E5F647A4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366414EC-4EEB-468D-9DC2-6D8CFB6B0553}"/>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FB74E7-6D0E-4AC4-825D-8A0C27D030AF}"/>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8" name="Footer Placeholder 7">
            <a:extLst>
              <a:ext uri="{FF2B5EF4-FFF2-40B4-BE49-F238E27FC236}">
                <a16:creationId xmlns:a16="http://schemas.microsoft.com/office/drawing/2014/main" id="{40BF269B-8C2B-4FF4-A77D-BB1642A0315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D891F6F-52C4-4942-B98A-F072F06EADA3}"/>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43176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3A1DC-9E05-45EF-8B96-EA8479F60E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F462656-260D-4F23-BA75-0E8A488BD8C6}"/>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4" name="Footer Placeholder 3">
            <a:extLst>
              <a:ext uri="{FF2B5EF4-FFF2-40B4-BE49-F238E27FC236}">
                <a16:creationId xmlns:a16="http://schemas.microsoft.com/office/drawing/2014/main" id="{1E96333D-6E3F-4972-B20D-F6FC95B4284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4A8F06A-5036-4242-8AA1-25EFD5CA94E6}"/>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8811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519972-840F-4718-9A5C-9C720093267E}"/>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3" name="Footer Placeholder 2">
            <a:extLst>
              <a:ext uri="{FF2B5EF4-FFF2-40B4-BE49-F238E27FC236}">
                <a16:creationId xmlns:a16="http://schemas.microsoft.com/office/drawing/2014/main" id="{7CDA2E0E-E24A-4075-923A-CB1DDC49B83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A9C6C5D-8E76-485B-9012-A7673634F740}"/>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93146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0D4E3-766E-481E-BC83-CDBADE240D8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8F8E9C0-4CF6-4850-A44F-4B14F407BEBA}"/>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8613C8-FABC-4935-9D94-A4720FED7A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19286B0-867C-4BAD-BC91-4FBDB5BD9577}"/>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6" name="Footer Placeholder 5">
            <a:extLst>
              <a:ext uri="{FF2B5EF4-FFF2-40B4-BE49-F238E27FC236}">
                <a16:creationId xmlns:a16="http://schemas.microsoft.com/office/drawing/2014/main" id="{2ADEC846-D4C9-4D7B-A27F-CE34CCF0E8D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9878916-185E-4063-A939-A95B7ABE60E9}"/>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85133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3690E-ED56-47C6-A16B-53A93E6FB62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DEB7C61-1946-452E-A81C-BA31311843FD}"/>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9BA7BD7-B9B9-4D16-A513-43352B3F3BE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7E08F1B-8C0E-4505-84F0-3FE7DE6E55B6}"/>
              </a:ext>
            </a:extLst>
          </p:cNvPr>
          <p:cNvSpPr>
            <a:spLocks noGrp="1"/>
          </p:cNvSpPr>
          <p:nvPr>
            <p:ph type="dt" sz="half" idx="10"/>
          </p:nvPr>
        </p:nvSpPr>
        <p:spPr/>
        <p:txBody>
          <a:bodyPr/>
          <a:lstStyle/>
          <a:p>
            <a:fld id="{9CDD058F-B960-4439-B370-43D89816EE05}" type="datetimeFigureOut">
              <a:rPr lang="en-US" smtClean="0"/>
              <a:t>12/14/2021</a:t>
            </a:fld>
            <a:endParaRPr lang="en-US" dirty="0"/>
          </a:p>
        </p:txBody>
      </p:sp>
      <p:sp>
        <p:nvSpPr>
          <p:cNvPr id="6" name="Footer Placeholder 5">
            <a:extLst>
              <a:ext uri="{FF2B5EF4-FFF2-40B4-BE49-F238E27FC236}">
                <a16:creationId xmlns:a16="http://schemas.microsoft.com/office/drawing/2014/main" id="{A930F770-5F5B-4587-89AE-54AAF07E81B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BCD8C63-5468-4A5A-93F6-0070D212C1F8}"/>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3239962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7B4648-A283-4DD5-80A5-D7840ECCA8E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6E906E-3A90-4D73-B3DC-9065C35E77E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749542-252E-4134-ACB6-F7107ABFA1D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12/14/2021</a:t>
            </a:fld>
            <a:endParaRPr lang="en-US" dirty="0"/>
          </a:p>
        </p:txBody>
      </p:sp>
      <p:sp>
        <p:nvSpPr>
          <p:cNvPr id="5" name="Footer Placeholder 4">
            <a:extLst>
              <a:ext uri="{FF2B5EF4-FFF2-40B4-BE49-F238E27FC236}">
                <a16:creationId xmlns:a16="http://schemas.microsoft.com/office/drawing/2014/main" id="{1182F7BB-F927-453B-B2E4-BB5D4638B407}"/>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4676B6B-14BB-47EC-BF56-F99CD0F0F13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41074122"/>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6" r:id="rId15"/>
    <p:sldLayoutId id="2147483758"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8.png"/><Relationship Id="rId1" Type="http://schemas.openxmlformats.org/officeDocument/2006/relationships/slideLayout" Target="../slideLayouts/slideLayout15.xml"/><Relationship Id="rId4" Type="http://schemas.openxmlformats.org/officeDocument/2006/relationships/image" Target="../media/image18.wmf"/></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5486400"/>
            <a:ext cx="6553200" cy="1371600"/>
          </a:xfrm>
          <a:solidFill>
            <a:schemeClr val="bg1">
              <a:lumMod val="65000"/>
            </a:schemeClr>
          </a:solidFill>
        </p:spPr>
        <p:txBody>
          <a:bodyPr>
            <a:normAutofit/>
          </a:bodyPr>
          <a:lstStyle/>
          <a:p>
            <a:pPr algn="r"/>
            <a:r>
              <a:rPr lang="en-US" sz="4000" b="1" dirty="0"/>
              <a:t>CAPACITANCE </a:t>
            </a:r>
          </a:p>
        </p:txBody>
      </p:sp>
      <p:pic>
        <p:nvPicPr>
          <p:cNvPr id="3" name="Picture 2">
            <a:extLst>
              <a:ext uri="{FF2B5EF4-FFF2-40B4-BE49-F238E27FC236}">
                <a16:creationId xmlns:a16="http://schemas.microsoft.com/office/drawing/2014/main" id="{8A98E7F6-FA37-4BC5-9EF8-A243BC87B78F}"/>
              </a:ext>
            </a:extLst>
          </p:cNvPr>
          <p:cNvPicPr>
            <a:picLocks noChangeAspect="1"/>
          </p:cNvPicPr>
          <p:nvPr/>
        </p:nvPicPr>
        <p:blipFill>
          <a:blip r:embed="rId3"/>
          <a:stretch>
            <a:fillRect/>
          </a:stretch>
        </p:blipFill>
        <p:spPr>
          <a:xfrm>
            <a:off x="457200" y="5660092"/>
            <a:ext cx="1511939" cy="1024217"/>
          </a:xfrm>
          <a:prstGeom prst="rect">
            <a:avLst/>
          </a:prstGeom>
        </p:spPr>
      </p:pic>
      <p:pic>
        <p:nvPicPr>
          <p:cNvPr id="4" name="Picture 3">
            <a:extLst>
              <a:ext uri="{FF2B5EF4-FFF2-40B4-BE49-F238E27FC236}">
                <a16:creationId xmlns:a16="http://schemas.microsoft.com/office/drawing/2014/main" id="{A177FA26-B14D-40FA-AD69-AB8F931132FD}"/>
              </a:ext>
            </a:extLst>
          </p:cNvPr>
          <p:cNvPicPr>
            <a:picLocks noChangeAspect="1"/>
          </p:cNvPicPr>
          <p:nvPr/>
        </p:nvPicPr>
        <p:blipFill>
          <a:blip r:embed="rId4"/>
          <a:stretch>
            <a:fillRect/>
          </a:stretch>
        </p:blipFill>
        <p:spPr>
          <a:xfrm>
            <a:off x="152400" y="0"/>
            <a:ext cx="11422567" cy="5181600"/>
          </a:xfrm>
          <a:prstGeom prst="rect">
            <a:avLst/>
          </a:prstGeom>
        </p:spPr>
      </p:pic>
      <p:pic>
        <p:nvPicPr>
          <p:cNvPr id="5" name="Picture 4">
            <a:extLst>
              <a:ext uri="{FF2B5EF4-FFF2-40B4-BE49-F238E27FC236}">
                <a16:creationId xmlns:a16="http://schemas.microsoft.com/office/drawing/2014/main" id="{CFE30110-84C8-47AB-82B0-96D3C5446419}"/>
              </a:ext>
            </a:extLst>
          </p:cNvPr>
          <p:cNvPicPr>
            <a:picLocks noChangeAspect="1"/>
          </p:cNvPicPr>
          <p:nvPr/>
        </p:nvPicPr>
        <p:blipFill>
          <a:blip r:embed="rId5"/>
          <a:stretch>
            <a:fillRect/>
          </a:stretch>
        </p:blipFill>
        <p:spPr>
          <a:xfrm>
            <a:off x="228600" y="381000"/>
            <a:ext cx="2206943" cy="469433"/>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50D07-B219-4567-BED5-F2809DAC399C}"/>
              </a:ext>
            </a:extLst>
          </p:cNvPr>
          <p:cNvSpPr>
            <a:spLocks noGrp="1"/>
          </p:cNvSpPr>
          <p:nvPr>
            <p:ph type="title"/>
          </p:nvPr>
        </p:nvSpPr>
        <p:spPr/>
        <p:txBody>
          <a:bodyPr>
            <a:normAutofit/>
          </a:bodyPr>
          <a:lstStyle/>
          <a:p>
            <a:r>
              <a:rPr lang="en-US" sz="4000" b="0" dirty="0">
                <a:solidFill>
                  <a:schemeClr val="tx1"/>
                </a:solidFill>
              </a:rPr>
              <a:t>Cylindrical capacitor</a:t>
            </a:r>
          </a:p>
        </p:txBody>
      </p:sp>
      <p:pic>
        <p:nvPicPr>
          <p:cNvPr id="5" name="Picture 4">
            <a:extLst>
              <a:ext uri="{FF2B5EF4-FFF2-40B4-BE49-F238E27FC236}">
                <a16:creationId xmlns:a16="http://schemas.microsoft.com/office/drawing/2014/main" id="{5AE8DED8-12E8-4826-8F9A-069598CD6BD4}"/>
              </a:ext>
            </a:extLst>
          </p:cNvPr>
          <p:cNvPicPr>
            <a:picLocks noChangeAspect="1"/>
          </p:cNvPicPr>
          <p:nvPr/>
        </p:nvPicPr>
        <p:blipFill>
          <a:blip r:embed="rId2"/>
          <a:stretch>
            <a:fillRect/>
          </a:stretch>
        </p:blipFill>
        <p:spPr>
          <a:xfrm>
            <a:off x="990600" y="1447800"/>
            <a:ext cx="7230533" cy="3137056"/>
          </a:xfrm>
          <a:prstGeom prst="rect">
            <a:avLst/>
          </a:prstGeom>
        </p:spPr>
      </p:pic>
      <p:sp>
        <p:nvSpPr>
          <p:cNvPr id="9" name="TextBox 8">
            <a:extLst>
              <a:ext uri="{FF2B5EF4-FFF2-40B4-BE49-F238E27FC236}">
                <a16:creationId xmlns:a16="http://schemas.microsoft.com/office/drawing/2014/main" id="{0E0D4A6B-0DC1-4C0D-A2F0-A27AD9EC5D1D}"/>
              </a:ext>
            </a:extLst>
          </p:cNvPr>
          <p:cNvSpPr txBox="1"/>
          <p:nvPr/>
        </p:nvSpPr>
        <p:spPr>
          <a:xfrm>
            <a:off x="685800" y="5181600"/>
            <a:ext cx="8001000" cy="923330"/>
          </a:xfrm>
          <a:prstGeom prst="rect">
            <a:avLst/>
          </a:prstGeom>
          <a:noFill/>
        </p:spPr>
        <p:txBody>
          <a:bodyPr wrap="square">
            <a:spAutoFit/>
          </a:bodyPr>
          <a:lstStyle/>
          <a:p>
            <a:r>
              <a:rPr lang="en-US" sz="1800" dirty="0"/>
              <a:t>A cylindrical capacitor consists of two concentric, conducting cylinders. Here, the charge on the outer surface of the inner cylinder is positive (indicated by </a:t>
            </a:r>
            <a:r>
              <a:rPr lang="en-US" sz="1800" dirty="0">
                <a:latin typeface="Cambria Math"/>
                <a:cs typeface="Cambria Math"/>
              </a:rPr>
              <a:t>+</a:t>
            </a:r>
            <a:r>
              <a:rPr lang="en-US" sz="1800" dirty="0"/>
              <a:t>) and the charge on the inner surface of the outer cylinder is negative (indicated by </a:t>
            </a:r>
            <a:r>
              <a:rPr lang="en-US" sz="1800" dirty="0">
                <a:latin typeface="Cambria Math"/>
                <a:cs typeface="Cambria Math"/>
              </a:rPr>
              <a:t>−</a:t>
            </a:r>
            <a:r>
              <a:rPr lang="en-US" sz="1800" dirty="0"/>
              <a:t>).</a:t>
            </a:r>
          </a:p>
        </p:txBody>
      </p:sp>
    </p:spTree>
    <p:extLst>
      <p:ext uri="{BB962C8B-B14F-4D97-AF65-F5344CB8AC3E}">
        <p14:creationId xmlns:p14="http://schemas.microsoft.com/office/powerpoint/2010/main" val="143456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F1A9B-3C8B-43BF-BFBE-7E0F314D9A1F}"/>
              </a:ext>
            </a:extLst>
          </p:cNvPr>
          <p:cNvSpPr>
            <a:spLocks noGrp="1"/>
          </p:cNvSpPr>
          <p:nvPr>
            <p:ph type="title"/>
          </p:nvPr>
        </p:nvSpPr>
        <p:spPr/>
        <p:txBody>
          <a:bodyPr>
            <a:normAutofit/>
          </a:bodyPr>
          <a:lstStyle/>
          <a:p>
            <a:r>
              <a:rPr lang="en-US" sz="4000" b="0" dirty="0">
                <a:solidFill>
                  <a:schemeClr val="tx1"/>
                </a:solidFill>
              </a:rPr>
              <a:t>Capacitors on circuit diagrams</a:t>
            </a:r>
          </a:p>
        </p:txBody>
      </p:sp>
      <p:pic>
        <p:nvPicPr>
          <p:cNvPr id="5" name="Picture 4">
            <a:extLst>
              <a:ext uri="{FF2B5EF4-FFF2-40B4-BE49-F238E27FC236}">
                <a16:creationId xmlns:a16="http://schemas.microsoft.com/office/drawing/2014/main" id="{D7B39474-85FA-493D-AA4B-CC7C9F4FCBE4}"/>
              </a:ext>
            </a:extLst>
          </p:cNvPr>
          <p:cNvPicPr>
            <a:picLocks noChangeAspect="1"/>
          </p:cNvPicPr>
          <p:nvPr/>
        </p:nvPicPr>
        <p:blipFill>
          <a:blip r:embed="rId2"/>
          <a:stretch>
            <a:fillRect/>
          </a:stretch>
        </p:blipFill>
        <p:spPr>
          <a:xfrm>
            <a:off x="1066800" y="1524000"/>
            <a:ext cx="7200901" cy="3124200"/>
          </a:xfrm>
          <a:prstGeom prst="rect">
            <a:avLst/>
          </a:prstGeom>
        </p:spPr>
      </p:pic>
      <p:sp>
        <p:nvSpPr>
          <p:cNvPr id="7" name="TextBox 6">
            <a:extLst>
              <a:ext uri="{FF2B5EF4-FFF2-40B4-BE49-F238E27FC236}">
                <a16:creationId xmlns:a16="http://schemas.microsoft.com/office/drawing/2014/main" id="{5D313962-E9F9-40B3-A967-6AE762FAECD9}"/>
              </a:ext>
            </a:extLst>
          </p:cNvPr>
          <p:cNvSpPr txBox="1"/>
          <p:nvPr/>
        </p:nvSpPr>
        <p:spPr>
          <a:xfrm>
            <a:off x="971550" y="5029200"/>
            <a:ext cx="7562850" cy="923330"/>
          </a:xfrm>
          <a:prstGeom prst="rect">
            <a:avLst/>
          </a:prstGeom>
          <a:noFill/>
        </p:spPr>
        <p:txBody>
          <a:bodyPr wrap="square">
            <a:spAutoFit/>
          </a:bodyPr>
          <a:lstStyle/>
          <a:p>
            <a:r>
              <a:rPr lang="en-US" sz="1800" dirty="0"/>
              <a:t>This shows three different circuit representations of capacitors. The symbol in (a) is the most commonly used one. The symbol in (b) represents an electrolytic capacitor. The symbol in (c) represents a variable-capacitance capacitor.</a:t>
            </a:r>
          </a:p>
        </p:txBody>
      </p:sp>
    </p:spTree>
    <p:extLst>
      <p:ext uri="{BB962C8B-B14F-4D97-AF65-F5344CB8AC3E}">
        <p14:creationId xmlns:p14="http://schemas.microsoft.com/office/powerpoint/2010/main" val="3442939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28938-DCF5-47A5-8B59-08C2D09CB8C3}"/>
              </a:ext>
            </a:extLst>
          </p:cNvPr>
          <p:cNvSpPr>
            <a:spLocks noGrp="1"/>
          </p:cNvSpPr>
          <p:nvPr>
            <p:ph type="title"/>
          </p:nvPr>
        </p:nvSpPr>
        <p:spPr/>
        <p:txBody>
          <a:bodyPr>
            <a:normAutofit/>
          </a:bodyPr>
          <a:lstStyle/>
          <a:p>
            <a:r>
              <a:rPr lang="en-US" sz="4000" b="0" dirty="0">
                <a:solidFill>
                  <a:schemeClr val="tx1"/>
                </a:solidFill>
              </a:rPr>
              <a:t>Combination of capacitors</a:t>
            </a:r>
          </a:p>
        </p:txBody>
      </p:sp>
      <p:pic>
        <p:nvPicPr>
          <p:cNvPr id="8" name="Picture 7">
            <a:extLst>
              <a:ext uri="{FF2B5EF4-FFF2-40B4-BE49-F238E27FC236}">
                <a16:creationId xmlns:a16="http://schemas.microsoft.com/office/drawing/2014/main" id="{5ACFF9C4-A8E1-445D-952C-04DB08674A1F}"/>
              </a:ext>
            </a:extLst>
          </p:cNvPr>
          <p:cNvPicPr>
            <a:picLocks noChangeAspect="1"/>
          </p:cNvPicPr>
          <p:nvPr/>
        </p:nvPicPr>
        <p:blipFill>
          <a:blip r:embed="rId2"/>
          <a:stretch>
            <a:fillRect/>
          </a:stretch>
        </p:blipFill>
        <p:spPr>
          <a:xfrm>
            <a:off x="533400" y="1371600"/>
            <a:ext cx="8229600" cy="3577670"/>
          </a:xfrm>
          <a:prstGeom prst="rect">
            <a:avLst/>
          </a:prstGeom>
        </p:spPr>
      </p:pic>
      <p:sp>
        <p:nvSpPr>
          <p:cNvPr id="10" name="TextBox 9">
            <a:extLst>
              <a:ext uri="{FF2B5EF4-FFF2-40B4-BE49-F238E27FC236}">
                <a16:creationId xmlns:a16="http://schemas.microsoft.com/office/drawing/2014/main" id="{A0B53F97-B8AD-4267-B254-0820F7ED6A0C}"/>
              </a:ext>
            </a:extLst>
          </p:cNvPr>
          <p:cNvSpPr txBox="1"/>
          <p:nvPr/>
        </p:nvSpPr>
        <p:spPr>
          <a:xfrm>
            <a:off x="685800" y="5334000"/>
            <a:ext cx="8077200" cy="1200329"/>
          </a:xfrm>
          <a:prstGeom prst="rect">
            <a:avLst/>
          </a:prstGeom>
          <a:noFill/>
        </p:spPr>
        <p:txBody>
          <a:bodyPr wrap="square">
            <a:spAutoFit/>
          </a:bodyPr>
          <a:lstStyle/>
          <a:p>
            <a:pPr marL="342900" indent="-342900">
              <a:buAutoNum type="alphaLcParenBoth"/>
            </a:pPr>
            <a:r>
              <a:rPr lang="en-US" sz="1800" dirty="0"/>
              <a:t>Three capacitors are connected in parallel. Each capacitor is connected directly to the battery.</a:t>
            </a:r>
          </a:p>
          <a:p>
            <a:pPr marL="342900" indent="-342900">
              <a:buAutoNum type="alphaLcParenBoth"/>
            </a:pPr>
            <a:r>
              <a:rPr lang="en-US" sz="1800" dirty="0"/>
              <a:t>The charge on the equivalent capacitor is the sum of the charges on the individual capacitors.</a:t>
            </a:r>
          </a:p>
        </p:txBody>
      </p:sp>
    </p:spTree>
    <p:extLst>
      <p:ext uri="{BB962C8B-B14F-4D97-AF65-F5344CB8AC3E}">
        <p14:creationId xmlns:p14="http://schemas.microsoft.com/office/powerpoint/2010/main" val="3673950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74636"/>
            <a:ext cx="7886700" cy="1325563"/>
          </a:xfrm>
        </p:spPr>
        <p:txBody>
          <a:bodyPr>
            <a:normAutofit/>
          </a:bodyPr>
          <a:lstStyle/>
          <a:p>
            <a:r>
              <a:rPr lang="en-US" altLang="en-US" sz="4000" dirty="0"/>
              <a:t>Capacitors in series </a:t>
            </a:r>
            <a:endParaRPr lang="en-US" sz="4000" b="0" dirty="0"/>
          </a:p>
        </p:txBody>
      </p:sp>
      <p:sp>
        <p:nvSpPr>
          <p:cNvPr id="6" name="Content Placeholder 5"/>
          <p:cNvSpPr>
            <a:spLocks noGrp="1"/>
          </p:cNvSpPr>
          <p:nvPr>
            <p:ph idx="1"/>
          </p:nvPr>
        </p:nvSpPr>
        <p:spPr>
          <a:xfrm>
            <a:off x="457200" y="1600200"/>
            <a:ext cx="7772400" cy="1875037"/>
          </a:xfrm>
        </p:spPr>
        <p:txBody>
          <a:bodyPr>
            <a:normAutofit/>
          </a:bodyPr>
          <a:lstStyle/>
          <a:p>
            <a:pPr marL="256032" indent="-256032">
              <a:buSzPct val="100000"/>
            </a:pPr>
            <a:r>
              <a:rPr lang="en-US" altLang="en-US" sz="2400" dirty="0"/>
              <a:t>Capacitors are in </a:t>
            </a:r>
            <a:r>
              <a:rPr lang="en-US" altLang="en-US" sz="2400" b="1" dirty="0"/>
              <a:t>series </a:t>
            </a:r>
            <a:r>
              <a:rPr lang="en-US" altLang="en-US" sz="2400" dirty="0"/>
              <a:t>if they are connected one after the other, as illustrated (a).</a:t>
            </a:r>
          </a:p>
          <a:p>
            <a:pPr marL="256032" indent="-256032">
              <a:buSzPct val="100000"/>
            </a:pPr>
            <a:r>
              <a:rPr lang="en-US" altLang="en-US" sz="2400" dirty="0"/>
              <a:t>The </a:t>
            </a:r>
            <a:r>
              <a:rPr lang="en-US" altLang="en-US" sz="2400" b="1" dirty="0"/>
              <a:t>equivalent single capacitor </a:t>
            </a:r>
            <a:r>
              <a:rPr lang="en-US" altLang="en-US" sz="2400" dirty="0"/>
              <a:t>is shown on the right (b).</a:t>
            </a:r>
          </a:p>
        </p:txBody>
      </p:sp>
      <p:pic>
        <p:nvPicPr>
          <p:cNvPr id="2" name="Picture 1">
            <a:extLst>
              <a:ext uri="{FF2B5EF4-FFF2-40B4-BE49-F238E27FC236}">
                <a16:creationId xmlns:a16="http://schemas.microsoft.com/office/drawing/2014/main" id="{9CF3E350-C1C3-4F92-A84A-E806203859D8}"/>
              </a:ext>
            </a:extLst>
          </p:cNvPr>
          <p:cNvPicPr>
            <a:picLocks noChangeAspect="1"/>
          </p:cNvPicPr>
          <p:nvPr/>
        </p:nvPicPr>
        <p:blipFill>
          <a:blip r:embed="rId2"/>
          <a:stretch>
            <a:fillRect/>
          </a:stretch>
        </p:blipFill>
        <p:spPr>
          <a:xfrm>
            <a:off x="1066800" y="3124200"/>
            <a:ext cx="6896601" cy="2992176"/>
          </a:xfrm>
          <a:prstGeom prst="rect">
            <a:avLst/>
          </a:prstGeom>
        </p:spPr>
      </p:pic>
    </p:spTree>
    <p:extLst>
      <p:ext uri="{BB962C8B-B14F-4D97-AF65-F5344CB8AC3E}">
        <p14:creationId xmlns:p14="http://schemas.microsoft.com/office/powerpoint/2010/main" val="1478006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077200" cy="1320800"/>
          </a:xfrm>
        </p:spPr>
        <p:txBody>
          <a:bodyPr>
            <a:normAutofit/>
          </a:bodyPr>
          <a:lstStyle/>
          <a:p>
            <a:r>
              <a:rPr lang="en-US" altLang="en-US" sz="4000" dirty="0"/>
              <a:t>Capacitors in series, summary</a:t>
            </a:r>
            <a:endParaRPr lang="en-US" sz="4000" b="0"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152400" y="1393370"/>
                <a:ext cx="8610600" cy="3152363"/>
              </a:xfrm>
            </p:spPr>
            <p:txBody>
              <a:bodyPr/>
              <a:lstStyle/>
              <a:p>
                <a:r>
                  <a:rPr lang="en-CA" altLang="en-US" sz="2400" dirty="0"/>
                  <a:t>When several capacitors are connected in series, the magnitude of charge is the same on all plates of all the capacitors.</a:t>
                </a:r>
              </a:p>
              <a:p>
                <a:r>
                  <a:rPr lang="en-CA" altLang="en-US" sz="2400" dirty="0"/>
                  <a:t>The potential differences of the individual capacitors add to give the total potential difference across the series combination:</a:t>
                </a:r>
              </a:p>
              <a:p>
                <a:pPr marL="0" indent="0">
                  <a:buNone/>
                </a:pPr>
                <a:endParaRPr lang="en-US" sz="240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𝑉</m:t>
                          </m:r>
                        </m:e>
                        <m:sub>
                          <m:r>
                            <a:rPr lang="en-US" sz="2400" b="0" i="1" smtClean="0">
                              <a:latin typeface="Cambria Math" panose="02040503050406030204" pitchFamily="18" charset="0"/>
                            </a:rPr>
                            <m:t>𝑡𝑜𝑡</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𝑉</m:t>
                          </m:r>
                        </m:e>
                        <m:sub>
                          <m:r>
                            <a:rPr lang="en-US" sz="2400" b="0" i="1" smtClean="0">
                              <a:latin typeface="Cambria Math" panose="02040503050406030204" pitchFamily="18" charset="0"/>
                            </a:rPr>
                            <m:t>1</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𝑉</m:t>
                          </m:r>
                        </m:e>
                        <m:sub>
                          <m:r>
                            <a:rPr lang="en-US" sz="2400" b="0" i="1" smtClean="0">
                              <a:latin typeface="Cambria Math" panose="02040503050406030204" pitchFamily="18" charset="0"/>
                            </a:rPr>
                            <m:t>2</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𝑉</m:t>
                          </m:r>
                        </m:e>
                        <m:sub>
                          <m:r>
                            <a:rPr lang="en-US" sz="2400" b="0" i="1" smtClean="0">
                              <a:latin typeface="Cambria Math" panose="02040503050406030204" pitchFamily="18" charset="0"/>
                            </a:rPr>
                            <m:t>3</m:t>
                          </m:r>
                        </m:sub>
                      </m:sSub>
                      <m:r>
                        <a:rPr lang="en-US" sz="2400" b="0" i="1" smtClean="0">
                          <a:latin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152400" y="1393370"/>
                <a:ext cx="8610600" cy="3152363"/>
              </a:xfrm>
              <a:blipFill>
                <a:blip r:embed="rId2"/>
                <a:stretch>
                  <a:fillRect l="-920" t="-2708" r="-1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idx="13"/>
              </p:nvPr>
            </p:nvSpPr>
            <p:spPr>
              <a:xfrm>
                <a:off x="356461" y="3962400"/>
                <a:ext cx="8610600" cy="1662323"/>
              </a:xfrm>
            </p:spPr>
            <p:txBody>
              <a:bodyPr>
                <a:normAutofit/>
              </a:bodyPr>
              <a:lstStyle/>
              <a:p>
                <a:r>
                  <a:rPr lang="en-CA" altLang="en-US" sz="2400" dirty="0"/>
                  <a:t>The equivalent capacitance of the series combination is given by:</a:t>
                </a:r>
              </a:p>
              <a:p>
                <a:pPr marL="0" indent="0">
                  <a:buNone/>
                </a:pPr>
                <a:r>
                  <a:rPr lang="en-US" altLang="en-US" sz="2400" dirty="0"/>
                  <a:t> </a:t>
                </a:r>
              </a:p>
              <a:p>
                <a:pPr marL="0" indent="0">
                  <a:buNone/>
                </a:pPr>
                <a:r>
                  <a:rPr lang="en-US" altLang="en-US" sz="2400" dirty="0"/>
                  <a:t>                                      </a:t>
                </a:r>
                <a14:m>
                  <m:oMath xmlns:m="http://schemas.openxmlformats.org/officeDocument/2006/math">
                    <m:f>
                      <m:fPr>
                        <m:ctrlPr>
                          <a:rPr lang="en-US" altLang="en-US" sz="2400" i="1" smtClean="0">
                            <a:latin typeface="Cambria Math" panose="02040503050406030204" pitchFamily="18" charset="0"/>
                          </a:rPr>
                        </m:ctrlPr>
                      </m:fPr>
                      <m:num>
                        <m:r>
                          <a:rPr lang="en-US" altLang="en-US" sz="2400" b="0" i="1" smtClean="0">
                            <a:latin typeface="Cambria Math" panose="02040503050406030204" pitchFamily="18" charset="0"/>
                          </a:rPr>
                          <m:t>1</m:t>
                        </m:r>
                      </m:num>
                      <m:den>
                        <m:sSub>
                          <m:sSubPr>
                            <m:ctrlPr>
                              <a:rPr lang="en-US" altLang="en-US" sz="2400" i="1" smtClean="0">
                                <a:latin typeface="Cambria Math" panose="02040503050406030204" pitchFamily="18" charset="0"/>
                              </a:rPr>
                            </m:ctrlPr>
                          </m:sSubPr>
                          <m:e>
                            <m:r>
                              <a:rPr lang="en-US" altLang="en-US" sz="2400" b="0" i="1" smtClean="0">
                                <a:latin typeface="Cambria Math" panose="02040503050406030204" pitchFamily="18" charset="0"/>
                              </a:rPr>
                              <m:t>𝐶</m:t>
                            </m:r>
                          </m:e>
                          <m:sub>
                            <m:r>
                              <a:rPr lang="en-US" altLang="en-US" sz="2400" b="0" i="1" smtClean="0">
                                <a:latin typeface="Cambria Math" panose="02040503050406030204" pitchFamily="18" charset="0"/>
                              </a:rPr>
                              <m:t>𝑒𝑞</m:t>
                            </m:r>
                          </m:sub>
                        </m:sSub>
                      </m:den>
                    </m:f>
                    <m:r>
                      <a:rPr lang="en-US" altLang="en-US" sz="2400" b="0" i="1" smtClean="0">
                        <a:latin typeface="Cambria Math" panose="02040503050406030204" pitchFamily="18" charset="0"/>
                      </a:rPr>
                      <m:t>=</m:t>
                    </m:r>
                    <m:f>
                      <m:fPr>
                        <m:ctrlPr>
                          <a:rPr lang="en-US" altLang="en-US" sz="2400" b="0" i="1" smtClean="0">
                            <a:latin typeface="Cambria Math" panose="02040503050406030204" pitchFamily="18" charset="0"/>
                          </a:rPr>
                        </m:ctrlPr>
                      </m:fPr>
                      <m:num>
                        <m:r>
                          <a:rPr lang="en-US" altLang="en-US" sz="2400" b="0" i="1" smtClean="0">
                            <a:latin typeface="Cambria Math" panose="02040503050406030204" pitchFamily="18" charset="0"/>
                          </a:rPr>
                          <m:t>1</m:t>
                        </m:r>
                      </m:num>
                      <m:den>
                        <m:sSub>
                          <m:sSubPr>
                            <m:ctrlPr>
                              <a:rPr lang="en-US" altLang="en-US" sz="2400" b="0" i="1" smtClean="0">
                                <a:latin typeface="Cambria Math" panose="02040503050406030204" pitchFamily="18" charset="0"/>
                              </a:rPr>
                            </m:ctrlPr>
                          </m:sSubPr>
                          <m:e>
                            <m:r>
                              <a:rPr lang="en-US" altLang="en-US" sz="2400" b="0" i="1" smtClean="0">
                                <a:latin typeface="Cambria Math" panose="02040503050406030204" pitchFamily="18" charset="0"/>
                              </a:rPr>
                              <m:t>𝐶</m:t>
                            </m:r>
                          </m:e>
                          <m:sub>
                            <m:r>
                              <a:rPr lang="en-US" altLang="en-US" sz="2400" b="0" i="1" smtClean="0">
                                <a:latin typeface="Cambria Math" panose="02040503050406030204" pitchFamily="18" charset="0"/>
                              </a:rPr>
                              <m:t>1</m:t>
                            </m:r>
                          </m:sub>
                        </m:sSub>
                      </m:den>
                    </m:f>
                    <m:r>
                      <a:rPr lang="en-US" altLang="en-US" sz="2400" b="0" i="1" smtClean="0">
                        <a:latin typeface="Cambria Math" panose="02040503050406030204" pitchFamily="18" charset="0"/>
                      </a:rPr>
                      <m:t>+</m:t>
                    </m:r>
                  </m:oMath>
                </a14:m>
                <a:r>
                  <a:rPr lang="en-US" altLang="en-US" sz="2400" dirty="0"/>
                  <a:t> </a:t>
                </a:r>
                <a14:m>
                  <m:oMath xmlns:m="http://schemas.openxmlformats.org/officeDocument/2006/math">
                    <m:f>
                      <m:fPr>
                        <m:ctrlPr>
                          <a:rPr lang="en-US" altLang="en-US" sz="2400" i="1">
                            <a:latin typeface="Cambria Math" panose="02040503050406030204" pitchFamily="18" charset="0"/>
                          </a:rPr>
                        </m:ctrlPr>
                      </m:fPr>
                      <m:num>
                        <m:r>
                          <a:rPr lang="en-US" altLang="en-US" sz="2400" i="1">
                            <a:latin typeface="Cambria Math" panose="02040503050406030204" pitchFamily="18" charset="0"/>
                          </a:rPr>
                          <m:t>1</m:t>
                        </m:r>
                      </m:num>
                      <m:den>
                        <m:sSub>
                          <m:sSubPr>
                            <m:ctrlPr>
                              <a:rPr lang="en-US" altLang="en-US" sz="2400" i="1">
                                <a:latin typeface="Cambria Math" panose="02040503050406030204" pitchFamily="18" charset="0"/>
                              </a:rPr>
                            </m:ctrlPr>
                          </m:sSubPr>
                          <m:e>
                            <m:r>
                              <a:rPr lang="en-US" altLang="en-US" sz="2400" i="1">
                                <a:latin typeface="Cambria Math" panose="02040503050406030204" pitchFamily="18" charset="0"/>
                              </a:rPr>
                              <m:t>𝐶</m:t>
                            </m:r>
                          </m:e>
                          <m:sub>
                            <m:r>
                              <a:rPr lang="en-US" altLang="en-US" sz="2400" b="0" i="1" smtClean="0">
                                <a:latin typeface="Cambria Math" panose="02040503050406030204" pitchFamily="18" charset="0"/>
                              </a:rPr>
                              <m:t>2</m:t>
                            </m:r>
                          </m:sub>
                        </m:sSub>
                      </m:den>
                    </m:f>
                    <m:r>
                      <a:rPr lang="en-US" altLang="en-US" sz="2400" i="1">
                        <a:latin typeface="Cambria Math" panose="02040503050406030204" pitchFamily="18" charset="0"/>
                      </a:rPr>
                      <m:t>+</m:t>
                    </m:r>
                  </m:oMath>
                </a14:m>
                <a:r>
                  <a:rPr lang="en-US" altLang="en-US" sz="2400" dirty="0"/>
                  <a:t> </a:t>
                </a:r>
                <a14:m>
                  <m:oMath xmlns:m="http://schemas.openxmlformats.org/officeDocument/2006/math">
                    <m:f>
                      <m:fPr>
                        <m:ctrlPr>
                          <a:rPr lang="en-US" altLang="en-US" sz="2400" i="1">
                            <a:latin typeface="Cambria Math" panose="02040503050406030204" pitchFamily="18" charset="0"/>
                          </a:rPr>
                        </m:ctrlPr>
                      </m:fPr>
                      <m:num>
                        <m:r>
                          <a:rPr lang="en-US" altLang="en-US" sz="2400" i="1">
                            <a:latin typeface="Cambria Math" panose="02040503050406030204" pitchFamily="18" charset="0"/>
                          </a:rPr>
                          <m:t>1</m:t>
                        </m:r>
                      </m:num>
                      <m:den>
                        <m:sSub>
                          <m:sSubPr>
                            <m:ctrlPr>
                              <a:rPr lang="en-US" altLang="en-US" sz="2400" i="1">
                                <a:latin typeface="Cambria Math" panose="02040503050406030204" pitchFamily="18" charset="0"/>
                              </a:rPr>
                            </m:ctrlPr>
                          </m:sSubPr>
                          <m:e>
                            <m:r>
                              <a:rPr lang="en-US" altLang="en-US" sz="2400" i="1">
                                <a:latin typeface="Cambria Math" panose="02040503050406030204" pitchFamily="18" charset="0"/>
                              </a:rPr>
                              <m:t>𝐶</m:t>
                            </m:r>
                          </m:e>
                          <m:sub>
                            <m:r>
                              <a:rPr lang="en-US" altLang="en-US" sz="2400" b="0" i="1" smtClean="0">
                                <a:latin typeface="Cambria Math" panose="02040503050406030204" pitchFamily="18" charset="0"/>
                              </a:rPr>
                              <m:t>3</m:t>
                            </m:r>
                          </m:sub>
                        </m:sSub>
                      </m:den>
                    </m:f>
                    <m:r>
                      <a:rPr lang="en-US" altLang="en-US" sz="2400" i="1">
                        <a:latin typeface="Cambria Math" panose="02040503050406030204" pitchFamily="18" charset="0"/>
                      </a:rPr>
                      <m:t>+</m:t>
                    </m:r>
                    <m:r>
                      <a:rPr lang="en-US" altLang="en-US" sz="2400" i="1" smtClean="0">
                        <a:latin typeface="Cambria Math" panose="02040503050406030204" pitchFamily="18" charset="0"/>
                        <a:ea typeface="Cambria Math" panose="02040503050406030204" pitchFamily="18" charset="0"/>
                      </a:rPr>
                      <m:t>⋯</m:t>
                    </m:r>
                  </m:oMath>
                </a14:m>
                <a:endParaRPr lang="en-US" altLang="en-US" sz="2400" dirty="0"/>
              </a:p>
            </p:txBody>
          </p:sp>
        </mc:Choice>
        <mc:Fallback xmlns="">
          <p:sp>
            <p:nvSpPr>
              <p:cNvPr id="5" name="Content Placeholder 4"/>
              <p:cNvSpPr>
                <a:spLocks noGrp="1" noRot="1" noChangeAspect="1" noMove="1" noResize="1" noEditPoints="1" noAdjustHandles="1" noChangeArrowheads="1" noChangeShapeType="1" noTextEdit="1"/>
              </p:cNvSpPr>
              <p:nvPr>
                <p:ph idx="13"/>
              </p:nvPr>
            </p:nvSpPr>
            <p:spPr>
              <a:xfrm>
                <a:off x="356461" y="3962400"/>
                <a:ext cx="8610600" cy="1662323"/>
              </a:xfrm>
              <a:blipFill>
                <a:blip r:embed="rId3"/>
                <a:stretch>
                  <a:fillRect l="-920" t="-5128"/>
                </a:stretch>
              </a:blipFill>
            </p:spPr>
            <p:txBody>
              <a:bodyPr/>
              <a:lstStyle/>
              <a:p>
                <a:r>
                  <a:rPr lang="en-US">
                    <a:noFill/>
                  </a:rPr>
                  <a:t> </a:t>
                </a:r>
              </a:p>
            </p:txBody>
          </p:sp>
        </mc:Fallback>
      </mc:AlternateContent>
    </p:spTree>
    <p:extLst>
      <p:ext uri="{BB962C8B-B14F-4D97-AF65-F5344CB8AC3E}">
        <p14:creationId xmlns:p14="http://schemas.microsoft.com/office/powerpoint/2010/main" val="3362810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altLang="en-US" sz="4000" dirty="0"/>
              <a:t>Capacitors in parallel</a:t>
            </a:r>
            <a:endParaRPr lang="en-US" sz="4000" b="0" dirty="0"/>
          </a:p>
        </p:txBody>
      </p:sp>
      <p:sp>
        <p:nvSpPr>
          <p:cNvPr id="6" name="Content Placeholder 5"/>
          <p:cNvSpPr>
            <a:spLocks noGrp="1"/>
          </p:cNvSpPr>
          <p:nvPr>
            <p:ph idx="1"/>
          </p:nvPr>
        </p:nvSpPr>
        <p:spPr>
          <a:xfrm>
            <a:off x="457200" y="1600201"/>
            <a:ext cx="8077200" cy="1676399"/>
          </a:xfrm>
        </p:spPr>
        <p:txBody>
          <a:bodyPr>
            <a:normAutofit/>
          </a:bodyPr>
          <a:lstStyle/>
          <a:p>
            <a:pPr marL="0" indent="0">
              <a:buSzPct val="100000"/>
              <a:buNone/>
            </a:pPr>
            <a:r>
              <a:rPr lang="en-US" altLang="en-US" sz="2600" dirty="0"/>
              <a:t>Capacitors are connected in </a:t>
            </a:r>
            <a:r>
              <a:rPr lang="en-US" altLang="en-US" sz="2600" b="1" dirty="0"/>
              <a:t>parallel </a:t>
            </a:r>
            <a:r>
              <a:rPr lang="en-US" altLang="en-US" sz="2600" dirty="0"/>
              <a:t>between </a:t>
            </a:r>
            <a:r>
              <a:rPr lang="en-US" altLang="en-US" sz="2600" i="1" dirty="0"/>
              <a:t>a</a:t>
            </a:r>
            <a:r>
              <a:rPr lang="en-US" altLang="en-US" sz="2600" dirty="0"/>
              <a:t> and </a:t>
            </a:r>
            <a:r>
              <a:rPr lang="en-US" altLang="en-US" sz="2600" i="1" dirty="0"/>
              <a:t>b</a:t>
            </a:r>
            <a:r>
              <a:rPr lang="en-US" altLang="en-US" sz="2600" dirty="0"/>
              <a:t> if the potential difference </a:t>
            </a:r>
            <a:r>
              <a:rPr lang="en-US" altLang="en-US" sz="2600" i="1" dirty="0"/>
              <a:t>V</a:t>
            </a:r>
            <a:r>
              <a:rPr lang="en-US" altLang="en-US" sz="2600" dirty="0"/>
              <a:t> is the same for all the capacitors.</a:t>
            </a:r>
          </a:p>
        </p:txBody>
      </p:sp>
      <p:pic>
        <p:nvPicPr>
          <p:cNvPr id="3" name="Picture 2">
            <a:extLst>
              <a:ext uri="{FF2B5EF4-FFF2-40B4-BE49-F238E27FC236}">
                <a16:creationId xmlns:a16="http://schemas.microsoft.com/office/drawing/2014/main" id="{FFC7E52B-F615-43E1-AC3C-03FAE1A58A70}"/>
              </a:ext>
            </a:extLst>
          </p:cNvPr>
          <p:cNvPicPr>
            <a:picLocks noChangeAspect="1"/>
          </p:cNvPicPr>
          <p:nvPr/>
        </p:nvPicPr>
        <p:blipFill>
          <a:blip r:embed="rId2"/>
          <a:stretch>
            <a:fillRect/>
          </a:stretch>
        </p:blipFill>
        <p:spPr>
          <a:xfrm>
            <a:off x="490470" y="3643867"/>
            <a:ext cx="4887007" cy="1648055"/>
          </a:xfrm>
          <a:prstGeom prst="rect">
            <a:avLst/>
          </a:prstGeom>
        </p:spPr>
      </p:pic>
      <p:pic>
        <p:nvPicPr>
          <p:cNvPr id="7" name="Picture 6">
            <a:extLst>
              <a:ext uri="{FF2B5EF4-FFF2-40B4-BE49-F238E27FC236}">
                <a16:creationId xmlns:a16="http://schemas.microsoft.com/office/drawing/2014/main" id="{7F6A0983-A62D-4BD9-9EC8-D3391292490B}"/>
              </a:ext>
            </a:extLst>
          </p:cNvPr>
          <p:cNvPicPr>
            <a:picLocks noChangeAspect="1"/>
          </p:cNvPicPr>
          <p:nvPr/>
        </p:nvPicPr>
        <p:blipFill>
          <a:blip r:embed="rId3"/>
          <a:stretch>
            <a:fillRect/>
          </a:stretch>
        </p:blipFill>
        <p:spPr>
          <a:xfrm>
            <a:off x="5867400" y="3124200"/>
            <a:ext cx="2314834" cy="2896511"/>
          </a:xfrm>
          <a:prstGeom prst="rect">
            <a:avLst/>
          </a:prstGeom>
        </p:spPr>
      </p:pic>
    </p:spTree>
    <p:extLst>
      <p:ext uri="{BB962C8B-B14F-4D97-AF65-F5344CB8AC3E}">
        <p14:creationId xmlns:p14="http://schemas.microsoft.com/office/powerpoint/2010/main" val="2436408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89911"/>
            <a:ext cx="7924800" cy="1320800"/>
          </a:xfrm>
        </p:spPr>
        <p:txBody>
          <a:bodyPr>
            <a:normAutofit/>
          </a:bodyPr>
          <a:lstStyle/>
          <a:p>
            <a:r>
              <a:rPr lang="en-US" altLang="en-US" sz="4000" dirty="0"/>
              <a:t>Capacitors in parallel, summary</a:t>
            </a:r>
            <a:endParaRPr lang="en-US" sz="4000" b="0" dirty="0"/>
          </a:p>
        </p:txBody>
      </p:sp>
      <p:sp>
        <p:nvSpPr>
          <p:cNvPr id="5" name="Content Placeholder 4"/>
          <p:cNvSpPr>
            <a:spLocks noGrp="1"/>
          </p:cNvSpPr>
          <p:nvPr>
            <p:ph idx="1"/>
          </p:nvPr>
        </p:nvSpPr>
        <p:spPr>
          <a:xfrm>
            <a:off x="457200" y="1600201"/>
            <a:ext cx="8229600" cy="1566766"/>
          </a:xfrm>
        </p:spPr>
        <p:txBody>
          <a:bodyPr/>
          <a:lstStyle/>
          <a:p>
            <a:r>
              <a:rPr lang="en-CA" altLang="en-US" sz="2200" dirty="0"/>
              <a:t>When several capacitors are connected in parallel, the potential differences are the same for all the capacitors.</a:t>
            </a:r>
          </a:p>
          <a:p>
            <a:r>
              <a:rPr lang="en-CA" altLang="en-US" sz="2200" dirty="0"/>
              <a:t>The charges on the individual capacitors add to give the total charge on the parallel combination:</a:t>
            </a:r>
          </a:p>
        </p:txBody>
      </p:sp>
      <mc:AlternateContent xmlns:mc="http://schemas.openxmlformats.org/markup-compatibility/2006" xmlns:a14="http://schemas.microsoft.com/office/drawing/2010/main">
        <mc:Choice Requires="a14">
          <p:sp>
            <p:nvSpPr>
              <p:cNvPr id="6" name="Content Placeholder 5"/>
              <p:cNvSpPr>
                <a:spLocks noGrp="1"/>
              </p:cNvSpPr>
              <p:nvPr>
                <p:ph idx="13"/>
              </p:nvPr>
            </p:nvSpPr>
            <p:spPr>
              <a:xfrm>
                <a:off x="457200" y="3886200"/>
                <a:ext cx="8229600" cy="834643"/>
              </a:xfrm>
            </p:spPr>
            <p:txBody>
              <a:bodyPr/>
              <a:lstStyle/>
              <a:p>
                <a:r>
                  <a:rPr lang="en-CA" altLang="en-US" sz="2200" dirty="0"/>
                  <a:t>The equivalent capacitance of the parallel combination is given by:</a:t>
                </a:r>
              </a:p>
              <a:p>
                <a:pPr marL="0" indent="0">
                  <a:buNone/>
                </a:pPr>
                <a:r>
                  <a:rPr lang="en-US" altLang="en-US" sz="2200" dirty="0"/>
                  <a:t>                                          </a:t>
                </a:r>
                <a14:m>
                  <m:oMath xmlns:m="http://schemas.openxmlformats.org/officeDocument/2006/math">
                    <m:sSub>
                      <m:sSubPr>
                        <m:ctrlPr>
                          <a:rPr lang="en-US" altLang="en-US" sz="2200" i="1" smtClean="0">
                            <a:latin typeface="Cambria Math" panose="02040503050406030204" pitchFamily="18" charset="0"/>
                          </a:rPr>
                        </m:ctrlPr>
                      </m:sSubPr>
                      <m:e>
                        <m:r>
                          <a:rPr lang="en-US" altLang="en-US" sz="2200" b="0" i="1" smtClean="0">
                            <a:latin typeface="Cambria Math" panose="02040503050406030204" pitchFamily="18" charset="0"/>
                          </a:rPr>
                          <m:t>𝐶</m:t>
                        </m:r>
                      </m:e>
                      <m:sub>
                        <m:r>
                          <a:rPr lang="en-US" altLang="en-US" sz="2200" b="0" i="1" smtClean="0">
                            <a:latin typeface="Cambria Math" panose="02040503050406030204" pitchFamily="18" charset="0"/>
                          </a:rPr>
                          <m:t>𝑒𝑞</m:t>
                        </m:r>
                      </m:sub>
                    </m:sSub>
                    <m:r>
                      <a:rPr lang="en-US" altLang="en-US" sz="2200" b="0" i="1" smtClean="0">
                        <a:latin typeface="Cambria Math" panose="02040503050406030204" pitchFamily="18" charset="0"/>
                      </a:rPr>
                      <m:t>=</m:t>
                    </m:r>
                    <m:sSub>
                      <m:sSubPr>
                        <m:ctrlPr>
                          <a:rPr lang="en-US" altLang="en-US" sz="2200" b="0" i="1" smtClean="0">
                            <a:latin typeface="Cambria Math" panose="02040503050406030204" pitchFamily="18" charset="0"/>
                          </a:rPr>
                        </m:ctrlPr>
                      </m:sSubPr>
                      <m:e>
                        <m:r>
                          <a:rPr lang="en-US" altLang="en-US" sz="2200" b="0" i="1" smtClean="0">
                            <a:latin typeface="Cambria Math" panose="02040503050406030204" pitchFamily="18" charset="0"/>
                          </a:rPr>
                          <m:t>𝐶</m:t>
                        </m:r>
                      </m:e>
                      <m:sub>
                        <m:r>
                          <a:rPr lang="en-US" altLang="en-US" sz="2200" b="0" i="1" smtClean="0">
                            <a:latin typeface="Cambria Math" panose="02040503050406030204" pitchFamily="18" charset="0"/>
                          </a:rPr>
                          <m:t>1</m:t>
                        </m:r>
                      </m:sub>
                    </m:sSub>
                    <m:r>
                      <a:rPr lang="en-US" altLang="en-US" sz="2200" b="0" i="1" smtClean="0">
                        <a:latin typeface="Cambria Math" panose="02040503050406030204" pitchFamily="18" charset="0"/>
                      </a:rPr>
                      <m:t>+</m:t>
                    </m:r>
                    <m:sSub>
                      <m:sSubPr>
                        <m:ctrlPr>
                          <a:rPr lang="en-US" altLang="en-US" sz="2200" i="1">
                            <a:latin typeface="Cambria Math" panose="02040503050406030204" pitchFamily="18" charset="0"/>
                          </a:rPr>
                        </m:ctrlPr>
                      </m:sSubPr>
                      <m:e>
                        <m:r>
                          <a:rPr lang="en-US" altLang="en-US" sz="2200" i="1">
                            <a:latin typeface="Cambria Math" panose="02040503050406030204" pitchFamily="18" charset="0"/>
                          </a:rPr>
                          <m:t>𝐶</m:t>
                        </m:r>
                      </m:e>
                      <m:sub>
                        <m:r>
                          <a:rPr lang="en-US" altLang="en-US" sz="2200" b="0" i="1" smtClean="0">
                            <a:latin typeface="Cambria Math" panose="02040503050406030204" pitchFamily="18" charset="0"/>
                          </a:rPr>
                          <m:t>2</m:t>
                        </m:r>
                      </m:sub>
                    </m:sSub>
                    <m:r>
                      <a:rPr lang="en-US" altLang="en-US" sz="2200" i="1">
                        <a:latin typeface="Cambria Math" panose="02040503050406030204" pitchFamily="18" charset="0"/>
                      </a:rPr>
                      <m:t>+</m:t>
                    </m:r>
                  </m:oMath>
                </a14:m>
                <a:r>
                  <a:rPr lang="en-US" altLang="en-US" sz="2200" dirty="0"/>
                  <a:t> </a:t>
                </a:r>
                <a14:m>
                  <m:oMath xmlns:m="http://schemas.openxmlformats.org/officeDocument/2006/math">
                    <m:sSub>
                      <m:sSubPr>
                        <m:ctrlPr>
                          <a:rPr lang="en-US" altLang="en-US" sz="2200" i="1">
                            <a:latin typeface="Cambria Math" panose="02040503050406030204" pitchFamily="18" charset="0"/>
                          </a:rPr>
                        </m:ctrlPr>
                      </m:sSubPr>
                      <m:e>
                        <m:r>
                          <a:rPr lang="en-US" altLang="en-US" sz="2200" i="1">
                            <a:latin typeface="Cambria Math" panose="02040503050406030204" pitchFamily="18" charset="0"/>
                          </a:rPr>
                          <m:t>𝐶</m:t>
                        </m:r>
                      </m:e>
                      <m:sub>
                        <m:r>
                          <a:rPr lang="en-US" altLang="en-US" sz="2200" b="0" i="1" smtClean="0">
                            <a:latin typeface="Cambria Math" panose="02040503050406030204" pitchFamily="18" charset="0"/>
                          </a:rPr>
                          <m:t>3</m:t>
                        </m:r>
                      </m:sub>
                    </m:sSub>
                    <m:r>
                      <a:rPr lang="en-US" altLang="en-US" sz="2200" i="1">
                        <a:latin typeface="Cambria Math" panose="02040503050406030204" pitchFamily="18" charset="0"/>
                      </a:rPr>
                      <m:t>+</m:t>
                    </m:r>
                    <m:r>
                      <a:rPr lang="en-US" altLang="en-US" sz="2200" i="1" smtClean="0">
                        <a:latin typeface="Cambria Math" panose="02040503050406030204" pitchFamily="18" charset="0"/>
                        <a:ea typeface="Cambria Math" panose="02040503050406030204" pitchFamily="18" charset="0"/>
                      </a:rPr>
                      <m:t>⋯</m:t>
                    </m:r>
                  </m:oMath>
                </a14:m>
                <a:endParaRPr lang="en-US" altLang="en-US" sz="2200" dirty="0"/>
              </a:p>
            </p:txBody>
          </p:sp>
        </mc:Choice>
        <mc:Fallback xmlns="">
          <p:sp>
            <p:nvSpPr>
              <p:cNvPr id="6" name="Content Placeholder 5"/>
              <p:cNvSpPr>
                <a:spLocks noGrp="1" noRot="1" noChangeAspect="1" noMove="1" noResize="1" noEditPoints="1" noAdjustHandles="1" noChangeArrowheads="1" noChangeShapeType="1" noTextEdit="1"/>
              </p:cNvSpPr>
              <p:nvPr>
                <p:ph idx="13"/>
              </p:nvPr>
            </p:nvSpPr>
            <p:spPr>
              <a:xfrm>
                <a:off x="457200" y="3886200"/>
                <a:ext cx="8229600" cy="834643"/>
              </a:xfrm>
              <a:blipFill>
                <a:blip r:embed="rId2"/>
                <a:stretch>
                  <a:fillRect l="-815" t="-9559" b="-2206"/>
                </a:stretch>
              </a:blipFill>
            </p:spPr>
            <p:txBody>
              <a:bodyPr/>
              <a:lstStyle/>
              <a:p>
                <a:r>
                  <a:rPr lang="en-US">
                    <a:noFill/>
                  </a:rPr>
                  <a:t> </a:t>
                </a:r>
              </a:p>
            </p:txBody>
          </p:sp>
        </mc:Fallback>
      </mc:AlternateContent>
      <p:graphicFrame>
        <p:nvGraphicFramePr>
          <p:cNvPr id="7" name="Object 6" descr="Q sub total = Q sub 1 + Q sub 2 + Q sub 3 + so on&#10;"/>
          <p:cNvGraphicFramePr>
            <a:graphicFrameLocks noChangeAspect="1"/>
          </p:cNvGraphicFramePr>
          <p:nvPr/>
        </p:nvGraphicFramePr>
        <p:xfrm>
          <a:off x="3153919" y="3234070"/>
          <a:ext cx="2836163" cy="425425"/>
        </p:xfrm>
        <a:graphic>
          <a:graphicData uri="http://schemas.openxmlformats.org/presentationml/2006/ole">
            <mc:AlternateContent xmlns:mc="http://schemas.openxmlformats.org/markup-compatibility/2006">
              <mc:Choice xmlns:v="urn:schemas-microsoft-com:vml" Requires="v">
                <p:oleObj name="Equation" r:id="rId3" imgW="1523880" imgH="228600" progId="Equation.DSMT4">
                  <p:embed/>
                </p:oleObj>
              </mc:Choice>
              <mc:Fallback>
                <p:oleObj name="Equation" r:id="rId3" imgW="1523880" imgH="228600" progId="Equation.DSMT4">
                  <p:embed/>
                  <p:pic>
                    <p:nvPicPr>
                      <p:cNvPr id="7" name="Object 6" descr="Q sub total = Q sub 1 + Q sub 2 + Q sub 3 + so on&#10;"/>
                      <p:cNvPicPr/>
                      <p:nvPr/>
                    </p:nvPicPr>
                    <p:blipFill>
                      <a:blip r:embed="rId4"/>
                      <a:stretch>
                        <a:fillRect/>
                      </a:stretch>
                    </p:blipFill>
                    <p:spPr>
                      <a:xfrm>
                        <a:off x="3153919" y="3234070"/>
                        <a:ext cx="2836163" cy="425425"/>
                      </a:xfrm>
                      <a:prstGeom prst="rect">
                        <a:avLst/>
                      </a:prstGeom>
                    </p:spPr>
                  </p:pic>
                </p:oleObj>
              </mc:Fallback>
            </mc:AlternateContent>
          </a:graphicData>
        </a:graphic>
      </p:graphicFrame>
    </p:spTree>
    <p:extLst>
      <p:ext uri="{BB962C8B-B14F-4D97-AF65-F5344CB8AC3E}">
        <p14:creationId xmlns:p14="http://schemas.microsoft.com/office/powerpoint/2010/main" val="3890075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26068"/>
            <a:ext cx="6858000" cy="1320800"/>
          </a:xfrm>
        </p:spPr>
        <p:txBody>
          <a:bodyPr>
            <a:normAutofit/>
          </a:bodyPr>
          <a:lstStyle/>
          <a:p>
            <a:r>
              <a:rPr lang="en-US" altLang="en-US" sz="4000" dirty="0"/>
              <a:t>Energy stored in a capacitor </a:t>
            </a:r>
            <a:endParaRPr lang="en-US" sz="4000" b="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786665"/>
                <a:ext cx="8153400" cy="1981199"/>
              </a:xfrm>
            </p:spPr>
            <p:txBody>
              <a:bodyPr>
                <a:normAutofit/>
              </a:bodyPr>
              <a:lstStyle/>
              <a:p>
                <a:r>
                  <a:rPr lang="en-US" altLang="en-US" sz="2200" dirty="0"/>
                  <a:t>The potential energy stored in a capacitor is:</a:t>
                </a:r>
              </a:p>
              <a:p>
                <a:pPr marL="0" indent="0">
                  <a:buNone/>
                </a:pPr>
                <a:endParaRPr lang="en-US" altLang="en-US" sz="2200" dirty="0"/>
              </a:p>
              <a:p>
                <a:pPr marL="0" indent="0">
                  <a:buNone/>
                </a:pPr>
                <a14:m>
                  <m:oMathPara xmlns:m="http://schemas.openxmlformats.org/officeDocument/2006/math">
                    <m:oMathParaPr>
                      <m:jc m:val="centerGroup"/>
                    </m:oMathParaPr>
                    <m:oMath xmlns:m="http://schemas.openxmlformats.org/officeDocument/2006/math">
                      <m:r>
                        <a:rPr lang="en-US" altLang="en-US" sz="2200" b="0" i="1" smtClean="0">
                          <a:latin typeface="Cambria Math" panose="02040503050406030204" pitchFamily="18" charset="0"/>
                        </a:rPr>
                        <m:t>𝑈</m:t>
                      </m:r>
                      <m:r>
                        <a:rPr lang="en-US" altLang="en-US" sz="2200" b="0" i="1" smtClean="0">
                          <a:latin typeface="Cambria Math" panose="02040503050406030204" pitchFamily="18" charset="0"/>
                        </a:rPr>
                        <m:t>=</m:t>
                      </m:r>
                      <m:f>
                        <m:fPr>
                          <m:ctrlPr>
                            <a:rPr lang="en-US" altLang="en-US" sz="2200" b="0" i="1" smtClean="0">
                              <a:latin typeface="Cambria Math" panose="02040503050406030204" pitchFamily="18" charset="0"/>
                            </a:rPr>
                          </m:ctrlPr>
                        </m:fPr>
                        <m:num>
                          <m:r>
                            <a:rPr lang="en-US" altLang="en-US" sz="2200" b="0" i="1" smtClean="0">
                              <a:latin typeface="Cambria Math" panose="02040503050406030204" pitchFamily="18" charset="0"/>
                            </a:rPr>
                            <m:t>1</m:t>
                          </m:r>
                        </m:num>
                        <m:den>
                          <m:r>
                            <a:rPr lang="en-US" altLang="en-US" sz="2200" b="0" i="1" smtClean="0">
                              <a:latin typeface="Cambria Math" panose="02040503050406030204" pitchFamily="18" charset="0"/>
                            </a:rPr>
                            <m:t>2</m:t>
                          </m:r>
                        </m:den>
                      </m:f>
                      <m:r>
                        <a:rPr lang="en-US" altLang="en-US" sz="2200" b="0" i="1" smtClean="0">
                          <a:latin typeface="Cambria Math" panose="02040503050406030204" pitchFamily="18" charset="0"/>
                        </a:rPr>
                        <m:t>𝐶</m:t>
                      </m:r>
                      <m:sSup>
                        <m:sSupPr>
                          <m:ctrlPr>
                            <a:rPr lang="en-US" altLang="en-US" sz="2200" b="0" i="1" smtClean="0">
                              <a:latin typeface="Cambria Math" panose="02040503050406030204" pitchFamily="18" charset="0"/>
                            </a:rPr>
                          </m:ctrlPr>
                        </m:sSupPr>
                        <m:e>
                          <m:r>
                            <a:rPr lang="en-US" altLang="en-US" sz="2200" b="0" i="1" smtClean="0">
                              <a:latin typeface="Cambria Math" panose="02040503050406030204" pitchFamily="18" charset="0"/>
                            </a:rPr>
                            <m:t>𝑉</m:t>
                          </m:r>
                        </m:e>
                        <m:sup>
                          <m:r>
                            <a:rPr lang="en-US" altLang="en-US" sz="2200" b="0" i="1" smtClean="0">
                              <a:latin typeface="Cambria Math" panose="02040503050406030204" pitchFamily="18" charset="0"/>
                            </a:rPr>
                            <m:t>2</m:t>
                          </m:r>
                        </m:sup>
                      </m:sSup>
                      <m:r>
                        <a:rPr lang="en-US" altLang="en-US" sz="2200" b="0" i="1" smtClean="0">
                          <a:latin typeface="Cambria Math" panose="02040503050406030204" pitchFamily="18" charset="0"/>
                        </a:rPr>
                        <m:t>=</m:t>
                      </m:r>
                      <m:f>
                        <m:fPr>
                          <m:ctrlPr>
                            <a:rPr lang="en-US" altLang="en-US" sz="2200" b="0" i="1" smtClean="0">
                              <a:latin typeface="Cambria Math" panose="02040503050406030204" pitchFamily="18" charset="0"/>
                            </a:rPr>
                          </m:ctrlPr>
                        </m:fPr>
                        <m:num>
                          <m:r>
                            <a:rPr lang="en-US" altLang="en-US" sz="2200" b="0" i="1" smtClean="0">
                              <a:latin typeface="Cambria Math" panose="02040503050406030204" pitchFamily="18" charset="0"/>
                            </a:rPr>
                            <m:t>1</m:t>
                          </m:r>
                        </m:num>
                        <m:den>
                          <m:r>
                            <a:rPr lang="en-US" altLang="en-US" sz="2200" b="0" i="1" smtClean="0">
                              <a:latin typeface="Cambria Math" panose="02040503050406030204" pitchFamily="18" charset="0"/>
                            </a:rPr>
                            <m:t>2</m:t>
                          </m:r>
                        </m:den>
                      </m:f>
                      <m:r>
                        <a:rPr lang="en-US" altLang="en-US" sz="2200" b="0" i="1" smtClean="0">
                          <a:latin typeface="Cambria Math" panose="02040503050406030204" pitchFamily="18" charset="0"/>
                        </a:rPr>
                        <m:t>𝑄𝑉</m:t>
                      </m:r>
                      <m:r>
                        <a:rPr lang="en-US" altLang="en-US" sz="2200" b="0" i="1" smtClean="0">
                          <a:latin typeface="Cambria Math" panose="02040503050406030204" pitchFamily="18" charset="0"/>
                        </a:rPr>
                        <m:t>=</m:t>
                      </m:r>
                      <m:f>
                        <m:fPr>
                          <m:ctrlPr>
                            <a:rPr lang="en-US" altLang="en-US" sz="2200" b="0" i="1" smtClean="0">
                              <a:latin typeface="Cambria Math" panose="02040503050406030204" pitchFamily="18" charset="0"/>
                            </a:rPr>
                          </m:ctrlPr>
                        </m:fPr>
                        <m:num>
                          <m:sSup>
                            <m:sSupPr>
                              <m:ctrlPr>
                                <a:rPr lang="en-US" altLang="en-US" sz="2200" b="0" i="1" smtClean="0">
                                  <a:latin typeface="Cambria Math" panose="02040503050406030204" pitchFamily="18" charset="0"/>
                                </a:rPr>
                              </m:ctrlPr>
                            </m:sSupPr>
                            <m:e>
                              <m:r>
                                <a:rPr lang="en-US" altLang="en-US" sz="2200" b="0" i="1" smtClean="0">
                                  <a:latin typeface="Cambria Math" panose="02040503050406030204" pitchFamily="18" charset="0"/>
                                </a:rPr>
                                <m:t>𝑄</m:t>
                              </m:r>
                            </m:e>
                            <m:sup>
                              <m:r>
                                <a:rPr lang="en-US" altLang="en-US" sz="2200" b="0" i="1" smtClean="0">
                                  <a:latin typeface="Cambria Math" panose="02040503050406030204" pitchFamily="18" charset="0"/>
                                </a:rPr>
                                <m:t>2</m:t>
                              </m:r>
                            </m:sup>
                          </m:sSup>
                        </m:num>
                        <m:den>
                          <m:r>
                            <a:rPr lang="en-US" altLang="en-US" sz="2200" b="0" i="1" smtClean="0">
                              <a:latin typeface="Cambria Math" panose="02040503050406030204" pitchFamily="18" charset="0"/>
                            </a:rPr>
                            <m:t>2</m:t>
                          </m:r>
                          <m:r>
                            <a:rPr lang="en-US" altLang="en-US" sz="2200" b="0" i="1" smtClean="0">
                              <a:latin typeface="Cambria Math" panose="02040503050406030204" pitchFamily="18" charset="0"/>
                            </a:rPr>
                            <m:t>𝐶</m:t>
                          </m:r>
                        </m:den>
                      </m:f>
                    </m:oMath>
                  </m:oMathPara>
                </a14:m>
                <a:endParaRPr lang="en-US" alt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786665"/>
                <a:ext cx="8153400" cy="1981199"/>
              </a:xfrm>
              <a:blipFill>
                <a:blip r:embed="rId2"/>
                <a:stretch>
                  <a:fillRect l="-898" t="-4000"/>
                </a:stretch>
              </a:blipFill>
            </p:spPr>
            <p:txBody>
              <a:bodyPr/>
              <a:lstStyle/>
              <a:p>
                <a:r>
                  <a:rPr lang="en-US">
                    <a:noFill/>
                  </a:rPr>
                  <a:t> </a:t>
                </a:r>
              </a:p>
            </p:txBody>
          </p:sp>
        </mc:Fallback>
      </mc:AlternateContent>
      <p:sp>
        <p:nvSpPr>
          <p:cNvPr id="4" name="Content Placeholder 3"/>
          <p:cNvSpPr>
            <a:spLocks noGrp="1"/>
          </p:cNvSpPr>
          <p:nvPr>
            <p:ph idx="13"/>
          </p:nvPr>
        </p:nvSpPr>
        <p:spPr>
          <a:xfrm>
            <a:off x="381000" y="3745326"/>
            <a:ext cx="8229600" cy="1321974"/>
          </a:xfrm>
        </p:spPr>
        <p:txBody>
          <a:bodyPr/>
          <a:lstStyle/>
          <a:p>
            <a:r>
              <a:rPr lang="en-US" altLang="en-US" sz="2200" dirty="0"/>
              <a:t>The capacitor energy is stored in the </a:t>
            </a:r>
            <a:r>
              <a:rPr lang="en-US" altLang="en-US" sz="2200" b="1" dirty="0"/>
              <a:t>electric field </a:t>
            </a:r>
            <a:r>
              <a:rPr lang="en-US" altLang="en-US" sz="2200" dirty="0"/>
              <a:t>between the plates. </a:t>
            </a:r>
          </a:p>
          <a:p>
            <a:pPr marL="0" indent="0">
              <a:buNone/>
            </a:pPr>
            <a:endParaRPr lang="en-US" altLang="en-US" sz="2200" dirty="0"/>
          </a:p>
        </p:txBody>
      </p:sp>
    </p:spTree>
    <p:extLst>
      <p:ext uri="{BB962C8B-B14F-4D97-AF65-F5344CB8AC3E}">
        <p14:creationId xmlns:p14="http://schemas.microsoft.com/office/powerpoint/2010/main" val="4188132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t>Dielectrics</a:t>
            </a:r>
            <a:r>
              <a:rPr lang="en-US" altLang="en-US" sz="3600" cap="all" dirty="0"/>
              <a:t> </a:t>
            </a:r>
            <a:endParaRPr lang="en-US" sz="2000" b="0" cap="all" dirty="0"/>
          </a:p>
        </p:txBody>
      </p:sp>
      <p:sp>
        <p:nvSpPr>
          <p:cNvPr id="3" name="Content Placeholder 2"/>
          <p:cNvSpPr>
            <a:spLocks noGrp="1"/>
          </p:cNvSpPr>
          <p:nvPr>
            <p:ph idx="1"/>
          </p:nvPr>
        </p:nvSpPr>
        <p:spPr>
          <a:xfrm>
            <a:off x="457200" y="1600201"/>
            <a:ext cx="8382000" cy="4267199"/>
          </a:xfrm>
        </p:spPr>
        <p:txBody>
          <a:bodyPr>
            <a:normAutofit/>
          </a:bodyPr>
          <a:lstStyle/>
          <a:p>
            <a:pPr marL="256032" indent="-256032">
              <a:buSzPct val="100000"/>
            </a:pPr>
            <a:r>
              <a:rPr lang="en-CA" altLang="en-US" sz="2400" dirty="0"/>
              <a:t>Most capacitors have a nonconducting material, or dielectric, between their conducting plates. </a:t>
            </a:r>
          </a:p>
          <a:p>
            <a:pPr marL="256032" indent="-256032">
              <a:buSzPct val="100000"/>
            </a:pPr>
            <a:r>
              <a:rPr lang="en-CA" altLang="en-US" sz="2400" dirty="0"/>
              <a:t>A common type of capacitor uses long strips of metal foil for the plates, separated by strips of plastic sheet such as Mylar.</a:t>
            </a:r>
          </a:p>
          <a:p>
            <a:pPr marL="256032" indent="-256032">
              <a:buSzPct val="100000"/>
            </a:pPr>
            <a:r>
              <a:rPr lang="en-CA" altLang="en-US" sz="2400" dirty="0"/>
              <a:t>When we insert an uncharged sheet of dielectric, such as glass, paraffin, or polystyrene, between the plates, the potential difference decreases to a smaller value </a:t>
            </a:r>
            <a:r>
              <a:rPr lang="en-CA" altLang="en-US" sz="2400" i="1" dirty="0"/>
              <a:t>V</a:t>
            </a:r>
            <a:r>
              <a:rPr lang="en-CA" altLang="en-US" sz="2400" dirty="0"/>
              <a:t>.</a:t>
            </a:r>
          </a:p>
          <a:p>
            <a:pPr marL="256032" indent="-256032">
              <a:buSzPct val="100000"/>
            </a:pPr>
            <a:r>
              <a:rPr lang="en-CA" altLang="en-US" sz="2400" dirty="0"/>
              <a:t>Since </a:t>
            </a:r>
            <a:r>
              <a:rPr lang="en-CA" altLang="en-US" sz="2400" i="1" dirty="0"/>
              <a:t>Q</a:t>
            </a:r>
            <a:r>
              <a:rPr lang="en-CA" altLang="en-US" sz="2400" dirty="0"/>
              <a:t> is unchanged, the capacitance is </a:t>
            </a:r>
            <a:r>
              <a:rPr lang="en-CA" altLang="en-US" sz="2400" b="1" dirty="0"/>
              <a:t>increased </a:t>
            </a:r>
            <a:r>
              <a:rPr lang="en-CA" altLang="en-US" sz="2400" dirty="0"/>
              <a:t>with the dielectric.</a:t>
            </a:r>
            <a:endParaRPr lang="en-US" altLang="en-US" sz="2400" dirty="0"/>
          </a:p>
          <a:p>
            <a:pPr marL="256032" indent="-256032">
              <a:buSzPct val="100000"/>
            </a:pPr>
            <a:endParaRPr lang="en-CA" altLang="en-US" sz="2400" dirty="0"/>
          </a:p>
          <a:p>
            <a:pPr marL="256032" indent="-256032">
              <a:buSzPct val="100000"/>
            </a:pPr>
            <a:endParaRPr lang="en-US" altLang="en-US" sz="2400" dirty="0"/>
          </a:p>
        </p:txBody>
      </p:sp>
    </p:spTree>
    <p:extLst>
      <p:ext uri="{BB962C8B-B14F-4D97-AF65-F5344CB8AC3E}">
        <p14:creationId xmlns:p14="http://schemas.microsoft.com/office/powerpoint/2010/main" val="2344650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Dielectrics</a:t>
            </a:r>
            <a:endParaRPr lang="en-US" sz="4000" b="0" dirty="0"/>
          </a:p>
        </p:txBody>
      </p:sp>
      <p:sp>
        <p:nvSpPr>
          <p:cNvPr id="3" name="Content Placeholder 2"/>
          <p:cNvSpPr>
            <a:spLocks noGrp="1"/>
          </p:cNvSpPr>
          <p:nvPr>
            <p:ph idx="1"/>
          </p:nvPr>
        </p:nvSpPr>
        <p:spPr>
          <a:xfrm>
            <a:off x="457200" y="1600201"/>
            <a:ext cx="4343400" cy="3810000"/>
          </a:xfrm>
        </p:spPr>
        <p:txBody>
          <a:bodyPr>
            <a:normAutofit/>
          </a:bodyPr>
          <a:lstStyle/>
          <a:p>
            <a:pPr marL="256032" indent="-256032">
              <a:buSzPct val="100000"/>
            </a:pPr>
            <a:r>
              <a:rPr lang="en-US" altLang="en-US" sz="2600" dirty="0"/>
              <a:t>When a dielectric is inserted between the plates of a capacitor, the electric field </a:t>
            </a:r>
            <a:r>
              <a:rPr lang="en-US" altLang="en-US" sz="2600" b="1" dirty="0"/>
              <a:t>decreases</a:t>
            </a:r>
            <a:r>
              <a:rPr lang="en-US" altLang="en-US" sz="2600" dirty="0"/>
              <a:t>.</a:t>
            </a:r>
          </a:p>
          <a:p>
            <a:pPr marL="256032" indent="-256032">
              <a:buSzPct val="100000"/>
            </a:pPr>
            <a:r>
              <a:rPr lang="en-US" altLang="en-US" sz="2600" dirty="0"/>
              <a:t>This is due to </a:t>
            </a:r>
            <a:r>
              <a:rPr lang="en-US" altLang="en-US" sz="2600" b="1" dirty="0"/>
              <a:t>polarization</a:t>
            </a:r>
            <a:r>
              <a:rPr lang="en-US" altLang="en-US" sz="2600" dirty="0"/>
              <a:t> of the charge within the dielectric, which results in induced surface charges, as shown.</a:t>
            </a:r>
          </a:p>
        </p:txBody>
      </p:sp>
      <p:pic>
        <p:nvPicPr>
          <p:cNvPr id="5" name="Picture 4">
            <a:extLst>
              <a:ext uri="{FF2B5EF4-FFF2-40B4-BE49-F238E27FC236}">
                <a16:creationId xmlns:a16="http://schemas.microsoft.com/office/drawing/2014/main" id="{96D5E158-F2B9-4B1A-B045-7F3E07F2AFA6}"/>
              </a:ext>
            </a:extLst>
          </p:cNvPr>
          <p:cNvPicPr>
            <a:picLocks noChangeAspect="1"/>
          </p:cNvPicPr>
          <p:nvPr/>
        </p:nvPicPr>
        <p:blipFill>
          <a:blip r:embed="rId2"/>
          <a:stretch>
            <a:fillRect/>
          </a:stretch>
        </p:blipFill>
        <p:spPr>
          <a:xfrm>
            <a:off x="2841244" y="1622739"/>
            <a:ext cx="8065707" cy="3499407"/>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FA7A199-2CE9-4681-9992-8AFBAD6011D2}"/>
                  </a:ext>
                </a:extLst>
              </p:cNvPr>
              <p:cNvSpPr txBox="1"/>
              <p:nvPr/>
            </p:nvSpPr>
            <p:spPr>
              <a:xfrm>
                <a:off x="4114800" y="5517485"/>
                <a:ext cx="5518596" cy="990528"/>
              </a:xfrm>
              <a:prstGeom prst="rect">
                <a:avLst/>
              </a:prstGeom>
              <a:noFill/>
            </p:spPr>
            <p:txBody>
              <a:bodyPr wrap="square">
                <a:spAutoFit/>
              </a:bodyPr>
              <a:lstStyle/>
              <a:p>
                <a:r>
                  <a:rPr lang="en-US" sz="1800" dirty="0"/>
                  <a:t>Electrical field:</a:t>
                </a:r>
              </a:p>
              <a:p>
                <a:pPr marL="342900" indent="-342900">
                  <a:buAutoNum type="alphaLcParenBoth"/>
                </a:pPr>
                <a:r>
                  <a:rPr lang="en-US" sz="1800" dirty="0"/>
                  <a:t>In an empty capacitor, electrical field </a:t>
                </a:r>
                <a14:m>
                  <m:oMath xmlns:m="http://schemas.openxmlformats.org/officeDocument/2006/math">
                    <m:acc>
                      <m:accPr>
                        <m:chr m:val="⃗"/>
                        <m:ctrlPr>
                          <a:rPr lang="en-US" sz="1800" i="1">
                            <a:latin typeface="Cambria Math" panose="02040503050406030204" pitchFamily="18" charset="0"/>
                          </a:rPr>
                        </m:ctrlPr>
                      </m:accPr>
                      <m:e>
                        <m:r>
                          <a:rPr lang="en-US" sz="1800" b="1">
                            <a:latin typeface="Cambria Math"/>
                          </a:rPr>
                          <m:t>𝐄</m:t>
                        </m:r>
                      </m:e>
                    </m:acc>
                  </m:oMath>
                </a14:m>
                <a:r>
                  <a:rPr lang="en-US" sz="1800" baseline="-25000" dirty="0"/>
                  <a:t>0</a:t>
                </a:r>
                <a:r>
                  <a:rPr lang="en-US" sz="1800" dirty="0"/>
                  <a:t>.</a:t>
                </a:r>
              </a:p>
              <a:p>
                <a:pPr marL="342900" indent="-342900">
                  <a:buAutoNum type="alphaLcParenBoth"/>
                </a:pPr>
                <a:r>
                  <a:rPr lang="en-US" sz="1800" dirty="0"/>
                  <a:t>In a dielectric-filled capacitor, electrical field </a:t>
                </a:r>
                <a14:m>
                  <m:oMath xmlns:m="http://schemas.openxmlformats.org/officeDocument/2006/math">
                    <m:acc>
                      <m:accPr>
                        <m:chr m:val="⃗"/>
                        <m:ctrlPr>
                          <a:rPr lang="en-US" sz="1800" i="1">
                            <a:latin typeface="Cambria Math" panose="02040503050406030204" pitchFamily="18" charset="0"/>
                          </a:rPr>
                        </m:ctrlPr>
                      </m:accPr>
                      <m:e>
                        <m:r>
                          <a:rPr lang="en-US" sz="1800" b="1">
                            <a:latin typeface="Cambria Math"/>
                          </a:rPr>
                          <m:t>𝐄</m:t>
                        </m:r>
                      </m:e>
                    </m:acc>
                  </m:oMath>
                </a14:m>
                <a:r>
                  <a:rPr lang="en-US" sz="1800" dirty="0"/>
                  <a:t>.</a:t>
                </a:r>
              </a:p>
            </p:txBody>
          </p:sp>
        </mc:Choice>
        <mc:Fallback xmlns="">
          <p:sp>
            <p:nvSpPr>
              <p:cNvPr id="9" name="TextBox 8">
                <a:extLst>
                  <a:ext uri="{FF2B5EF4-FFF2-40B4-BE49-F238E27FC236}">
                    <a16:creationId xmlns:a16="http://schemas.microsoft.com/office/drawing/2014/main" id="{BFA7A199-2CE9-4681-9992-8AFBAD6011D2}"/>
                  </a:ext>
                </a:extLst>
              </p:cNvPr>
              <p:cNvSpPr txBox="1">
                <a:spLocks noRot="1" noChangeAspect="1" noMove="1" noResize="1" noEditPoints="1" noAdjustHandles="1" noChangeArrowheads="1" noChangeShapeType="1" noTextEdit="1"/>
              </p:cNvSpPr>
              <p:nvPr/>
            </p:nvSpPr>
            <p:spPr>
              <a:xfrm>
                <a:off x="4114800" y="5517485"/>
                <a:ext cx="5518596" cy="990528"/>
              </a:xfrm>
              <a:prstGeom prst="rect">
                <a:avLst/>
              </a:prstGeom>
              <a:blipFill>
                <a:blip r:embed="rId3"/>
                <a:stretch>
                  <a:fillRect l="-884" t="-3067" b="-8589"/>
                </a:stretch>
              </a:blipFill>
            </p:spPr>
            <p:txBody>
              <a:bodyPr/>
              <a:lstStyle/>
              <a:p>
                <a:r>
                  <a:rPr lang="en-US">
                    <a:noFill/>
                  </a:rPr>
                  <a:t> </a:t>
                </a:r>
              </a:p>
            </p:txBody>
          </p:sp>
        </mc:Fallback>
      </mc:AlternateContent>
    </p:spTree>
    <p:extLst>
      <p:ext uri="{BB962C8B-B14F-4D97-AF65-F5344CB8AC3E}">
        <p14:creationId xmlns:p14="http://schemas.microsoft.com/office/powerpoint/2010/main" val="1163916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2318"/>
            <a:ext cx="8305800" cy="1320800"/>
          </a:xfrm>
        </p:spPr>
        <p:txBody>
          <a:bodyPr>
            <a:normAutofit/>
          </a:bodyPr>
          <a:lstStyle/>
          <a:p>
            <a:r>
              <a:rPr lang="en-US" altLang="en-US" sz="4000" dirty="0"/>
              <a:t>Capacitors</a:t>
            </a:r>
            <a:endParaRPr lang="en-US" sz="4000" dirty="0"/>
          </a:p>
        </p:txBody>
      </p:sp>
      <p:sp>
        <p:nvSpPr>
          <p:cNvPr id="3" name="Content Placeholder 2"/>
          <p:cNvSpPr>
            <a:spLocks noGrp="1"/>
          </p:cNvSpPr>
          <p:nvPr>
            <p:ph idx="1"/>
          </p:nvPr>
        </p:nvSpPr>
        <p:spPr>
          <a:xfrm>
            <a:off x="457200" y="1600201"/>
            <a:ext cx="8305800" cy="1524000"/>
          </a:xfrm>
        </p:spPr>
        <p:txBody>
          <a:bodyPr>
            <a:normAutofit fontScale="70000" lnSpcReduction="20000"/>
          </a:bodyPr>
          <a:lstStyle/>
          <a:p>
            <a:pPr marL="256032" indent="-256032">
              <a:buSzPct val="100000"/>
            </a:pPr>
            <a:r>
              <a:rPr lang="en-US" altLang="en-US" sz="2600" dirty="0"/>
              <a:t>Any two conductors separated by an insulator (or a vacuum) form a </a:t>
            </a:r>
            <a:r>
              <a:rPr lang="en-US" altLang="en-US" sz="2600" b="1" dirty="0"/>
              <a:t>capacitor</a:t>
            </a:r>
            <a:r>
              <a:rPr lang="en-US" altLang="en-US" sz="2600" dirty="0"/>
              <a:t>.</a:t>
            </a:r>
          </a:p>
          <a:p>
            <a:pPr marL="256032" indent="-256032">
              <a:buSzPct val="100000"/>
            </a:pPr>
            <a:r>
              <a:rPr lang="en-CA" altLang="en-US" sz="2600" dirty="0"/>
              <a:t>When the capacitor is </a:t>
            </a:r>
            <a:r>
              <a:rPr lang="en-CA" altLang="en-US" sz="2600" b="1" dirty="0"/>
              <a:t>charged</a:t>
            </a:r>
            <a:r>
              <a:rPr lang="en-CA" altLang="en-US" sz="2600" dirty="0"/>
              <a:t>, it means the two conductors have charges with equal magnitude and opposite sign, and the net charge on the capacitor as a whole is zero.</a:t>
            </a:r>
          </a:p>
          <a:p>
            <a:pPr marL="256032" indent="-256032">
              <a:buSzPct val="100000"/>
            </a:pPr>
            <a:r>
              <a:rPr lang="en-US" sz="2600" dirty="0"/>
              <a:t>The two conductors are called </a:t>
            </a:r>
            <a:r>
              <a:rPr lang="en-US" sz="2600" b="1" dirty="0"/>
              <a:t>plates (or electrodes).</a:t>
            </a:r>
          </a:p>
          <a:p>
            <a:pPr marL="256032" indent="-256032">
              <a:buSzPct val="100000"/>
            </a:pPr>
            <a:endParaRPr lang="en-US" altLang="en-US" sz="2600" dirty="0"/>
          </a:p>
        </p:txBody>
      </p:sp>
      <p:pic>
        <p:nvPicPr>
          <p:cNvPr id="5" name="Picture 4">
            <a:extLst>
              <a:ext uri="{FF2B5EF4-FFF2-40B4-BE49-F238E27FC236}">
                <a16:creationId xmlns:a16="http://schemas.microsoft.com/office/drawing/2014/main" id="{F0C674A7-5F85-4B0B-B458-87969D42265D}"/>
              </a:ext>
            </a:extLst>
          </p:cNvPr>
          <p:cNvPicPr>
            <a:picLocks noChangeAspect="1"/>
          </p:cNvPicPr>
          <p:nvPr/>
        </p:nvPicPr>
        <p:blipFill>
          <a:blip r:embed="rId2"/>
          <a:stretch>
            <a:fillRect/>
          </a:stretch>
        </p:blipFill>
        <p:spPr>
          <a:xfrm>
            <a:off x="1524000" y="2955168"/>
            <a:ext cx="5410200" cy="2347283"/>
          </a:xfrm>
          <a:prstGeom prst="rect">
            <a:avLst/>
          </a:prstGeom>
        </p:spPr>
      </p:pic>
      <p:sp>
        <p:nvSpPr>
          <p:cNvPr id="7" name="TextBox 6">
            <a:extLst>
              <a:ext uri="{FF2B5EF4-FFF2-40B4-BE49-F238E27FC236}">
                <a16:creationId xmlns:a16="http://schemas.microsoft.com/office/drawing/2014/main" id="{F03E41A0-FA40-4B92-A367-C4B00532FFBF}"/>
              </a:ext>
            </a:extLst>
          </p:cNvPr>
          <p:cNvSpPr txBox="1"/>
          <p:nvPr/>
        </p:nvSpPr>
        <p:spPr>
          <a:xfrm>
            <a:off x="609600" y="5288340"/>
            <a:ext cx="8001000" cy="1323439"/>
          </a:xfrm>
          <a:prstGeom prst="rect">
            <a:avLst/>
          </a:prstGeom>
          <a:noFill/>
        </p:spPr>
        <p:txBody>
          <a:bodyPr wrap="square">
            <a:spAutoFit/>
          </a:bodyPr>
          <a:lstStyle/>
          <a:p>
            <a:r>
              <a:rPr lang="en-US" sz="1600" dirty="0"/>
              <a:t>Both capacitors shown here were initially uncharged before being connected to a battery. They now have charges of </a:t>
            </a:r>
            <a:r>
              <a:rPr lang="en-US" sz="1600" dirty="0">
                <a:latin typeface="Cambria Math"/>
                <a:cs typeface="Cambria Math"/>
              </a:rPr>
              <a:t>+</a:t>
            </a:r>
            <a:r>
              <a:rPr lang="en-US" sz="1600" i="1" dirty="0"/>
              <a:t>Q</a:t>
            </a:r>
            <a:r>
              <a:rPr lang="en-US" sz="1600" dirty="0"/>
              <a:t> and </a:t>
            </a:r>
            <a:r>
              <a:rPr lang="en-US" sz="1600" b="1" dirty="0">
                <a:latin typeface="Cambria Math"/>
                <a:cs typeface="Cambria Math"/>
              </a:rPr>
              <a:t>−</a:t>
            </a:r>
            <a:r>
              <a:rPr lang="en-US" sz="1600" i="1" dirty="0"/>
              <a:t>Q</a:t>
            </a:r>
            <a:r>
              <a:rPr lang="en-US" sz="1600" dirty="0"/>
              <a:t> (respectively) on their plates.</a:t>
            </a:r>
          </a:p>
          <a:p>
            <a:pPr marL="342900" indent="-342900">
              <a:buAutoNum type="alphaLcParenBoth"/>
            </a:pPr>
            <a:r>
              <a:rPr lang="en-US" sz="1600" dirty="0"/>
              <a:t>A parallel-plate capacitor consists of two plates of opposite charge with area </a:t>
            </a:r>
            <a:r>
              <a:rPr lang="en-US" sz="1600" i="1" dirty="0"/>
              <a:t>A</a:t>
            </a:r>
            <a:r>
              <a:rPr lang="en-US" sz="1600" dirty="0"/>
              <a:t> separated by distance </a:t>
            </a:r>
            <a:r>
              <a:rPr lang="en-US" sz="1600" i="1" dirty="0"/>
              <a:t>d</a:t>
            </a:r>
            <a:r>
              <a:rPr lang="en-US" sz="1600" dirty="0"/>
              <a:t>.</a:t>
            </a:r>
          </a:p>
          <a:p>
            <a:pPr marL="342900" indent="-342900">
              <a:buAutoNum type="alphaLcParenBoth"/>
            </a:pPr>
            <a:r>
              <a:rPr lang="en-US" sz="1600" dirty="0"/>
              <a:t>A rolled capacitor has a dielectric material between its two conducting sheets (plates).</a:t>
            </a:r>
          </a:p>
        </p:txBody>
      </p:sp>
    </p:spTree>
    <p:extLst>
      <p:ext uri="{BB962C8B-B14F-4D97-AF65-F5344CB8AC3E}">
        <p14:creationId xmlns:p14="http://schemas.microsoft.com/office/powerpoint/2010/main" val="1023940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6347713" cy="1320800"/>
          </a:xfrm>
        </p:spPr>
        <p:txBody>
          <a:bodyPr>
            <a:normAutofit/>
          </a:bodyPr>
          <a:lstStyle/>
          <a:p>
            <a:r>
              <a:rPr lang="en-US" altLang="en-US" sz="4000" dirty="0"/>
              <a:t>The dielectric constant</a:t>
            </a:r>
            <a:endParaRPr lang="en-US" sz="4000"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457200" y="1631552"/>
                <a:ext cx="8382000" cy="2585215"/>
              </a:xfrm>
            </p:spPr>
            <p:txBody>
              <a:bodyPr>
                <a:normAutofit/>
              </a:bodyPr>
              <a:lstStyle/>
              <a:p>
                <a:r>
                  <a:rPr lang="en-US" altLang="en-US" sz="2200" dirty="0"/>
                  <a:t>When an insulating material is inserted between the plates of a capacitor whose original capacitance is </a:t>
                </a:r>
                <a:r>
                  <a:rPr lang="en-US" altLang="en-US" sz="2200" i="1" dirty="0"/>
                  <a:t>C</a:t>
                </a:r>
                <a:r>
                  <a:rPr lang="en-US" altLang="en-US" sz="2200" baseline="-25000" dirty="0"/>
                  <a:t>0</a:t>
                </a:r>
                <a:r>
                  <a:rPr lang="en-US" altLang="en-US" sz="2200" dirty="0"/>
                  <a:t>, the new capacitance is greater by a factor </a:t>
                </a:r>
                <a:r>
                  <a:rPr lang="en-US" altLang="en-US" sz="2200" i="1" dirty="0"/>
                  <a:t>K</a:t>
                </a:r>
                <a:r>
                  <a:rPr lang="en-US" altLang="en-US" sz="2200" dirty="0"/>
                  <a:t>, where </a:t>
                </a:r>
                <a:r>
                  <a:rPr lang="en-US" altLang="en-US" sz="2200" i="1" dirty="0"/>
                  <a:t>K</a:t>
                </a:r>
                <a:r>
                  <a:rPr lang="en-US" altLang="en-US" sz="2200" dirty="0"/>
                  <a:t> is the </a:t>
                </a:r>
                <a:r>
                  <a:rPr lang="en-US" altLang="en-US" sz="2200" b="1" dirty="0"/>
                  <a:t>dielectric</a:t>
                </a:r>
                <a:r>
                  <a:rPr lang="en-US" altLang="en-US" sz="2200" dirty="0"/>
                  <a:t> </a:t>
                </a:r>
                <a:r>
                  <a:rPr lang="en-US" altLang="en-US" sz="2200" b="1" dirty="0"/>
                  <a:t>constant</a:t>
                </a:r>
                <a:r>
                  <a:rPr lang="en-US" altLang="en-US" sz="2200" dirty="0"/>
                  <a:t> of the material.</a:t>
                </a:r>
                <a:endParaRPr lang="en-US" altLang="en-US" sz="2200" b="0" i="1" dirty="0">
                  <a:latin typeface="Cambria Math" panose="02040503050406030204" pitchFamily="18" charset="0"/>
                </a:endParaRPr>
              </a:p>
              <a:p>
                <a:pPr marL="0" indent="0">
                  <a:buNone/>
                </a:pPr>
                <a:endParaRPr lang="en-US" altLang="en-US" sz="2200"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en-US" sz="2200" b="0" i="1" smtClean="0">
                          <a:latin typeface="Cambria Math" panose="02040503050406030204" pitchFamily="18" charset="0"/>
                        </a:rPr>
                        <m:t>𝐶</m:t>
                      </m:r>
                      <m:r>
                        <a:rPr lang="en-US" altLang="en-US" sz="2200" b="0" i="1" smtClean="0">
                          <a:latin typeface="Cambria Math" panose="02040503050406030204" pitchFamily="18" charset="0"/>
                        </a:rPr>
                        <m:t>=</m:t>
                      </m:r>
                      <m:r>
                        <a:rPr lang="en-US" altLang="en-US" sz="2200" b="0" i="1" smtClean="0">
                          <a:latin typeface="Cambria Math" panose="02040503050406030204" pitchFamily="18" charset="0"/>
                        </a:rPr>
                        <m:t>𝐾</m:t>
                      </m:r>
                      <m:sSub>
                        <m:sSubPr>
                          <m:ctrlPr>
                            <a:rPr lang="en-US" altLang="en-US" sz="2200" b="0" i="1" smtClean="0">
                              <a:latin typeface="Cambria Math" panose="02040503050406030204" pitchFamily="18" charset="0"/>
                            </a:rPr>
                          </m:ctrlPr>
                        </m:sSubPr>
                        <m:e>
                          <m:r>
                            <a:rPr lang="en-US" altLang="en-US" sz="2200" b="0" i="1" smtClean="0">
                              <a:latin typeface="Cambria Math" panose="02040503050406030204" pitchFamily="18" charset="0"/>
                            </a:rPr>
                            <m:t>𝐶</m:t>
                          </m:r>
                        </m:e>
                        <m:sub>
                          <m:r>
                            <a:rPr lang="en-US" altLang="en-US" sz="2200" b="0" i="1" smtClean="0">
                              <a:latin typeface="Cambria Math" panose="02040503050406030204" pitchFamily="18" charset="0"/>
                            </a:rPr>
                            <m:t>0</m:t>
                          </m:r>
                        </m:sub>
                      </m:sSub>
                    </m:oMath>
                  </m:oMathPara>
                </a14:m>
                <a:endParaRPr lang="en-US" altLang="en-US" sz="22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457200" y="1631552"/>
                <a:ext cx="8382000" cy="2585215"/>
              </a:xfrm>
              <a:blipFill>
                <a:blip r:embed="rId2"/>
                <a:stretch>
                  <a:fillRect l="-800" t="-3066"/>
                </a:stretch>
              </a:blipFill>
            </p:spPr>
            <p:txBody>
              <a:bodyPr/>
              <a:lstStyle/>
              <a:p>
                <a:r>
                  <a:rPr lang="en-US">
                    <a:noFill/>
                  </a:rPr>
                  <a:t> </a:t>
                </a:r>
              </a:p>
            </p:txBody>
          </p:sp>
        </mc:Fallback>
      </mc:AlternateContent>
    </p:spTree>
    <p:extLst>
      <p:ext uri="{BB962C8B-B14F-4D97-AF65-F5344CB8AC3E}">
        <p14:creationId xmlns:p14="http://schemas.microsoft.com/office/powerpoint/2010/main" val="1396055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0" dirty="0">
                <a:solidFill>
                  <a:schemeClr val="tx1"/>
                </a:solidFill>
              </a:rPr>
              <a:t>Charging a capacitor</a:t>
            </a:r>
            <a:endParaRPr lang="en-IN" sz="4000" b="0" dirty="0">
              <a:solidFill>
                <a:schemeClr val="tx1"/>
              </a:solidFill>
            </a:endParaRPr>
          </a:p>
        </p:txBody>
      </p:sp>
      <p:pic>
        <p:nvPicPr>
          <p:cNvPr id="3" name="Picture 2">
            <a:extLst>
              <a:ext uri="{FF2B5EF4-FFF2-40B4-BE49-F238E27FC236}">
                <a16:creationId xmlns:a16="http://schemas.microsoft.com/office/drawing/2014/main" id="{8E608655-E4C2-477C-B113-4166722E18B6}"/>
              </a:ext>
            </a:extLst>
          </p:cNvPr>
          <p:cNvPicPr>
            <a:picLocks noChangeAspect="1"/>
          </p:cNvPicPr>
          <p:nvPr/>
        </p:nvPicPr>
        <p:blipFill>
          <a:blip r:embed="rId2"/>
          <a:stretch>
            <a:fillRect/>
          </a:stretch>
        </p:blipFill>
        <p:spPr>
          <a:xfrm>
            <a:off x="914399" y="1524000"/>
            <a:ext cx="3505907" cy="4572000"/>
          </a:xfrm>
          <a:prstGeom prst="rect">
            <a:avLst/>
          </a:prstGeom>
        </p:spPr>
      </p:pic>
      <p:sp>
        <p:nvSpPr>
          <p:cNvPr id="7" name="TextBox 6">
            <a:extLst>
              <a:ext uri="{FF2B5EF4-FFF2-40B4-BE49-F238E27FC236}">
                <a16:creationId xmlns:a16="http://schemas.microsoft.com/office/drawing/2014/main" id="{85531F67-CAC5-4FB6-B4C6-9274D8FFA2AB}"/>
              </a:ext>
            </a:extLst>
          </p:cNvPr>
          <p:cNvSpPr txBox="1"/>
          <p:nvPr/>
        </p:nvSpPr>
        <p:spPr>
          <a:xfrm>
            <a:off x="4038600" y="2655838"/>
            <a:ext cx="4572000" cy="2308324"/>
          </a:xfrm>
          <a:prstGeom prst="rect">
            <a:avLst/>
          </a:prstGeom>
          <a:noFill/>
        </p:spPr>
        <p:txBody>
          <a:bodyPr wrap="square">
            <a:spAutoFit/>
          </a:bodyPr>
          <a:lstStyle/>
          <a:p>
            <a:r>
              <a:rPr lang="en-US" sz="1800" dirty="0">
                <a:solidFill>
                  <a:schemeClr val="tx1"/>
                </a:solidFill>
              </a:rPr>
              <a:t>The charge separation in a capacitor shows that the charges remain on the surfaces of the capacitor plates. Electrical field lines in a parallel-plate capacitor begin with positive charges and end with negative charges. The magnitude of the electrical field in the space between the plates is in direct proportion to the amount of charge on the capacitor.</a:t>
            </a:r>
          </a:p>
        </p:txBody>
      </p:sp>
    </p:spTree>
    <p:extLst>
      <p:ext uri="{BB962C8B-B14F-4D97-AF65-F5344CB8AC3E}">
        <p14:creationId xmlns:p14="http://schemas.microsoft.com/office/powerpoint/2010/main" val="2183749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986"/>
            <a:ext cx="6347713" cy="1320800"/>
          </a:xfrm>
        </p:spPr>
        <p:txBody>
          <a:bodyPr>
            <a:normAutofit/>
          </a:bodyPr>
          <a:lstStyle/>
          <a:p>
            <a:r>
              <a:rPr lang="en-US" altLang="en-US" sz="4000" dirty="0"/>
              <a:t>Capacitors and capacitance</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7467600" cy="3200399"/>
              </a:xfrm>
            </p:spPr>
            <p:txBody>
              <a:bodyPr/>
              <a:lstStyle/>
              <a:p>
                <a:pPr marL="256032" indent="-256032">
                  <a:buSzPct val="100000"/>
                </a:pPr>
                <a:r>
                  <a:rPr lang="en-CA" altLang="en-US" sz="2200" dirty="0"/>
                  <a:t>If we change the magnitude of charge on each conductor, the potential difference between conductors changes; however, the </a:t>
                </a:r>
                <a:r>
                  <a:rPr lang="en-CA" altLang="en-US" sz="2200" b="1" dirty="0"/>
                  <a:t>ratio </a:t>
                </a:r>
                <a:r>
                  <a:rPr lang="en-CA" altLang="en-US" sz="2200" dirty="0"/>
                  <a:t>of charge to potential difference does not change. </a:t>
                </a:r>
              </a:p>
              <a:p>
                <a:pPr marL="256032" indent="-256032">
                  <a:buSzPct val="100000"/>
                </a:pPr>
                <a:r>
                  <a:rPr lang="en-CA" altLang="en-US" sz="2200" dirty="0"/>
                  <a:t>This ratio is called the </a:t>
                </a:r>
                <a:r>
                  <a:rPr lang="en-CA" altLang="en-US" sz="2200" b="1" dirty="0"/>
                  <a:t>capacitance</a:t>
                </a:r>
                <a:r>
                  <a:rPr lang="en-CA" altLang="en-US" sz="2200" dirty="0"/>
                  <a:t> </a:t>
                </a:r>
                <a:r>
                  <a:rPr lang="en-CA" altLang="en-US" sz="2200" i="1" dirty="0"/>
                  <a:t>C</a:t>
                </a:r>
                <a:r>
                  <a:rPr lang="en-CA" altLang="en-US" sz="2200" dirty="0"/>
                  <a:t> of the capacitor:</a:t>
                </a:r>
              </a:p>
              <a:p>
                <a:pPr marL="0" indent="0">
                  <a:buSzPct val="100000"/>
                  <a:buNone/>
                </a:pPr>
                <a:endParaRPr lang="en-US" altLang="en-US" sz="2200" b="0" i="1" dirty="0">
                  <a:latin typeface="Cambria Math" panose="02040503050406030204" pitchFamily="18" charset="0"/>
                </a:endParaRPr>
              </a:p>
              <a:p>
                <a:pPr marL="0" indent="0">
                  <a:buSzPct val="100000"/>
                  <a:buNone/>
                </a:pPr>
                <a14:m>
                  <m:oMathPara xmlns:m="http://schemas.openxmlformats.org/officeDocument/2006/math">
                    <m:oMathParaPr>
                      <m:jc m:val="centerGroup"/>
                    </m:oMathParaPr>
                    <m:oMath xmlns:m="http://schemas.openxmlformats.org/officeDocument/2006/math">
                      <m:r>
                        <a:rPr lang="en-US" altLang="en-US" sz="2200" b="0" i="1" smtClean="0">
                          <a:latin typeface="Cambria Math" panose="02040503050406030204" pitchFamily="18" charset="0"/>
                        </a:rPr>
                        <m:t>𝐶</m:t>
                      </m:r>
                      <m:r>
                        <a:rPr lang="en-US" altLang="en-US" sz="2200" b="0" i="1" smtClean="0">
                          <a:latin typeface="Cambria Math" panose="02040503050406030204" pitchFamily="18" charset="0"/>
                        </a:rPr>
                        <m:t>=</m:t>
                      </m:r>
                      <m:f>
                        <m:fPr>
                          <m:ctrlPr>
                            <a:rPr lang="en-US" altLang="en-US" sz="2200" b="0" i="1" smtClean="0">
                              <a:latin typeface="Cambria Math" panose="02040503050406030204" pitchFamily="18" charset="0"/>
                            </a:rPr>
                          </m:ctrlPr>
                        </m:fPr>
                        <m:num>
                          <m:r>
                            <a:rPr lang="en-US" altLang="en-US" sz="2200" b="0" i="1" smtClean="0">
                              <a:latin typeface="Cambria Math" panose="02040503050406030204" pitchFamily="18" charset="0"/>
                            </a:rPr>
                            <m:t>𝑄</m:t>
                          </m:r>
                        </m:num>
                        <m:den>
                          <m:r>
                            <a:rPr lang="en-US" altLang="en-US" sz="2200" b="0" i="1" smtClean="0">
                              <a:latin typeface="Cambria Math" panose="02040503050406030204" pitchFamily="18" charset="0"/>
                              <a:ea typeface="Cambria Math" panose="02040503050406030204" pitchFamily="18" charset="0"/>
                            </a:rPr>
                            <m:t>∆</m:t>
                          </m:r>
                          <m:r>
                            <a:rPr lang="en-US" altLang="en-US" sz="2200" b="0" i="1" smtClean="0">
                              <a:latin typeface="Cambria Math" panose="02040503050406030204" pitchFamily="18" charset="0"/>
                              <a:ea typeface="Cambria Math" panose="02040503050406030204" pitchFamily="18" charset="0"/>
                            </a:rPr>
                            <m:t>𝑉</m:t>
                          </m:r>
                        </m:den>
                      </m:f>
                    </m:oMath>
                  </m:oMathPara>
                </a14:m>
                <a:endParaRPr lang="en-US" altLang="en-US" sz="2200" dirty="0"/>
              </a:p>
              <a:p>
                <a:pPr marL="0" indent="0">
                  <a:buSzPct val="100000"/>
                  <a:buNone/>
                </a:pPr>
                <a:r>
                  <a:rPr lang="en-US" altLang="en-US" sz="2200" dirty="0"/>
                  <a:t>     where </a:t>
                </a:r>
                <a14:m>
                  <m:oMath xmlns:m="http://schemas.openxmlformats.org/officeDocument/2006/math">
                    <m:r>
                      <a:rPr lang="en-US" altLang="en-US" sz="2200" b="0" i="1" smtClean="0">
                        <a:latin typeface="Cambria Math" panose="02040503050406030204" pitchFamily="18" charset="0"/>
                      </a:rPr>
                      <m:t>𝑄</m:t>
                    </m:r>
                  </m:oMath>
                </a14:m>
                <a:r>
                  <a:rPr lang="en-US" altLang="en-US" sz="2200" dirty="0"/>
                  <a:t> is the magnitude of charge on each plate, and</a:t>
                </a:r>
              </a:p>
              <a:p>
                <a:pPr marL="0" indent="0">
                  <a:buSzPct val="100000"/>
                  <a:buNone/>
                </a:pPr>
                <a:r>
                  <a:rPr lang="en-US" altLang="en-US" sz="2200" b="0" dirty="0">
                    <a:ea typeface="Cambria Math" panose="02040503050406030204" pitchFamily="18" charset="0"/>
                  </a:rPr>
                  <a:t>                </a:t>
                </a:r>
                <a14:m>
                  <m:oMath xmlns:m="http://schemas.openxmlformats.org/officeDocument/2006/math">
                    <m:r>
                      <a:rPr lang="en-US" altLang="en-US" sz="2200" b="0" i="1" smtClean="0">
                        <a:latin typeface="Cambria Math" panose="02040503050406030204" pitchFamily="18" charset="0"/>
                        <a:ea typeface="Cambria Math" panose="02040503050406030204" pitchFamily="18" charset="0"/>
                      </a:rPr>
                      <m:t>∆</m:t>
                    </m:r>
                    <m:r>
                      <a:rPr lang="en-US" altLang="en-US" sz="2200" b="0" i="1" smtClean="0">
                        <a:latin typeface="Cambria Math" panose="02040503050406030204" pitchFamily="18" charset="0"/>
                        <a:ea typeface="Cambria Math" panose="02040503050406030204" pitchFamily="18" charset="0"/>
                      </a:rPr>
                      <m:t>𝑉</m:t>
                    </m:r>
                    <m:r>
                      <a:rPr lang="en-US" altLang="en-US" sz="2200" b="0" i="1" smtClean="0">
                        <a:latin typeface="Cambria Math" panose="02040503050406030204" pitchFamily="18" charset="0"/>
                        <a:ea typeface="Cambria Math" panose="02040503050406030204" pitchFamily="18" charset="0"/>
                      </a:rPr>
                      <m:t> </m:t>
                    </m:r>
                  </m:oMath>
                </a14:m>
                <a:r>
                  <a:rPr lang="en-US" altLang="en-US" sz="2200" dirty="0"/>
                  <a:t>- the potential difference between conductors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7467600" cy="3200399"/>
              </a:xfrm>
              <a:blipFill>
                <a:blip r:embed="rId2"/>
                <a:stretch>
                  <a:fillRect l="-898" t="-2476" r="-816" b="-3048"/>
                </a:stretch>
              </a:blipFill>
            </p:spPr>
            <p:txBody>
              <a:bodyPr/>
              <a:lstStyle/>
              <a:p>
                <a:r>
                  <a:rPr lang="en-US">
                    <a:noFill/>
                  </a:rPr>
                  <a:t> </a:t>
                </a:r>
              </a:p>
            </p:txBody>
          </p:sp>
        </mc:Fallback>
      </mc:AlternateContent>
    </p:spTree>
    <p:extLst>
      <p:ext uri="{BB962C8B-B14F-4D97-AF65-F5344CB8AC3E}">
        <p14:creationId xmlns:p14="http://schemas.microsoft.com/office/powerpoint/2010/main" val="3322599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Parallel-plate capacitor </a:t>
            </a:r>
            <a:endParaRPr lang="en-US" sz="4000" b="0" dirty="0"/>
          </a:p>
        </p:txBody>
      </p:sp>
      <p:sp>
        <p:nvSpPr>
          <p:cNvPr id="3" name="Content Placeholder 2"/>
          <p:cNvSpPr>
            <a:spLocks noGrp="1"/>
          </p:cNvSpPr>
          <p:nvPr>
            <p:ph idx="1"/>
          </p:nvPr>
        </p:nvSpPr>
        <p:spPr>
          <a:xfrm>
            <a:off x="356658" y="1690689"/>
            <a:ext cx="5715000" cy="3108095"/>
          </a:xfrm>
        </p:spPr>
        <p:txBody>
          <a:bodyPr>
            <a:normAutofit/>
          </a:bodyPr>
          <a:lstStyle/>
          <a:p>
            <a:pPr marL="256032" indent="-256032">
              <a:buSzPct val="100000"/>
            </a:pPr>
            <a:r>
              <a:rPr lang="en-US" altLang="en-US" sz="2600" dirty="0"/>
              <a:t> A </a:t>
            </a:r>
            <a:r>
              <a:rPr lang="en-US" altLang="en-US" sz="2600" b="1" dirty="0"/>
              <a:t>parallel-plate</a:t>
            </a:r>
            <a:r>
              <a:rPr lang="en-US" altLang="en-US" sz="2600" dirty="0"/>
              <a:t> capacitor consists of two parallel conducting plates separated by a distance that is small compared to their dimensions.</a:t>
            </a:r>
          </a:p>
          <a:p>
            <a:pPr marL="256032" indent="-256032">
              <a:buSzPct val="100000"/>
            </a:pPr>
            <a:r>
              <a:rPr lang="en-US" sz="2600" dirty="0"/>
              <a:t> </a:t>
            </a:r>
            <a:r>
              <a:rPr lang="en-US" sz="2400" dirty="0"/>
              <a:t>A parallel-plate capacitor creates a uniform electric field between its flat plates.</a:t>
            </a:r>
          </a:p>
          <a:p>
            <a:pPr marL="0" indent="0">
              <a:buSzPct val="100000"/>
              <a:buNone/>
            </a:pPr>
            <a:endParaRPr lang="en-US" altLang="en-US" sz="2600" dirty="0"/>
          </a:p>
        </p:txBody>
      </p:sp>
      <p:pic>
        <p:nvPicPr>
          <p:cNvPr id="7" name="Picture 6">
            <a:extLst>
              <a:ext uri="{FF2B5EF4-FFF2-40B4-BE49-F238E27FC236}">
                <a16:creationId xmlns:a16="http://schemas.microsoft.com/office/drawing/2014/main" id="{2030D804-F403-46DC-8C60-35C086498FF8}"/>
              </a:ext>
            </a:extLst>
          </p:cNvPr>
          <p:cNvPicPr>
            <a:picLocks noChangeAspect="1"/>
          </p:cNvPicPr>
          <p:nvPr/>
        </p:nvPicPr>
        <p:blipFill>
          <a:blip r:embed="rId2"/>
          <a:stretch>
            <a:fillRect/>
          </a:stretch>
        </p:blipFill>
        <p:spPr>
          <a:xfrm>
            <a:off x="5867400" y="2133600"/>
            <a:ext cx="3197702" cy="4163775"/>
          </a:xfrm>
          <a:prstGeom prst="rect">
            <a:avLst/>
          </a:prstGeom>
        </p:spPr>
      </p:pic>
      <p:sp>
        <p:nvSpPr>
          <p:cNvPr id="9" name="TextBox 8">
            <a:extLst>
              <a:ext uri="{FF2B5EF4-FFF2-40B4-BE49-F238E27FC236}">
                <a16:creationId xmlns:a16="http://schemas.microsoft.com/office/drawing/2014/main" id="{B45700C2-0C92-48B8-A3F0-AF1ADE2FEF25}"/>
              </a:ext>
            </a:extLst>
          </p:cNvPr>
          <p:cNvSpPr txBox="1"/>
          <p:nvPr/>
        </p:nvSpPr>
        <p:spPr>
          <a:xfrm>
            <a:off x="685800" y="5486400"/>
            <a:ext cx="4572000" cy="923330"/>
          </a:xfrm>
          <a:prstGeom prst="rect">
            <a:avLst/>
          </a:prstGeom>
          <a:noFill/>
        </p:spPr>
        <p:txBody>
          <a:bodyPr wrap="square">
            <a:spAutoFit/>
          </a:bodyPr>
          <a:lstStyle/>
          <a:p>
            <a:r>
              <a:rPr lang="en-US" sz="1800" dirty="0">
                <a:solidFill>
                  <a:srgbClr val="000000"/>
                </a:solidFill>
              </a:rPr>
              <a:t>In a parallel-plate capacitor with plates separated by a distance </a:t>
            </a:r>
            <a:r>
              <a:rPr lang="en-US" sz="1800" i="1" dirty="0">
                <a:solidFill>
                  <a:srgbClr val="000000"/>
                </a:solidFill>
              </a:rPr>
              <a:t>d</a:t>
            </a:r>
            <a:r>
              <a:rPr lang="en-US" sz="1800" dirty="0">
                <a:solidFill>
                  <a:srgbClr val="000000"/>
                </a:solidFill>
              </a:rPr>
              <a:t>, each plate has the same surface area </a:t>
            </a:r>
            <a:r>
              <a:rPr lang="en-US" sz="1800" i="1" dirty="0">
                <a:solidFill>
                  <a:srgbClr val="000000"/>
                </a:solidFill>
              </a:rPr>
              <a:t>A</a:t>
            </a:r>
            <a:r>
              <a:rPr lang="en-US" sz="1800" dirty="0">
                <a:solidFill>
                  <a:srgbClr val="000000"/>
                </a:solidFill>
              </a:rPr>
              <a:t>.</a:t>
            </a:r>
          </a:p>
        </p:txBody>
      </p:sp>
    </p:spTree>
    <p:extLst>
      <p:ext uri="{BB962C8B-B14F-4D97-AF65-F5344CB8AC3E}">
        <p14:creationId xmlns:p14="http://schemas.microsoft.com/office/powerpoint/2010/main" val="3947356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43070"/>
            <a:ext cx="8001000" cy="1320800"/>
          </a:xfrm>
        </p:spPr>
        <p:txBody>
          <a:bodyPr>
            <a:normAutofit/>
          </a:bodyPr>
          <a:lstStyle/>
          <a:p>
            <a:r>
              <a:rPr lang="en-US" altLang="en-US" sz="4000" dirty="0"/>
              <a:t>Parallel-plate capacitor, continued</a:t>
            </a:r>
            <a:endParaRPr lang="en-US" sz="4000" b="0"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460054" y="1463870"/>
                <a:ext cx="7845745" cy="3260530"/>
              </a:xfrm>
            </p:spPr>
            <p:txBody>
              <a:bodyPr>
                <a:normAutofit/>
              </a:bodyPr>
              <a:lstStyle/>
              <a:p>
                <a:r>
                  <a:rPr lang="en-CA" altLang="en-US" sz="2000" dirty="0"/>
                  <a:t>When the region between the plates is empty, the capacitance is:</a:t>
                </a:r>
                <a:r>
                  <a:rPr lang="en-US" altLang="en-US" sz="2000" b="0" dirty="0"/>
                  <a:t> </a:t>
                </a:r>
                <a:endParaRPr lang="en-US" altLang="en-US" sz="2000" b="0" i="1" dirty="0">
                  <a:latin typeface="Cambria Math" panose="02040503050406030204" pitchFamily="18" charset="0"/>
                </a:endParaRPr>
              </a:p>
              <a:p>
                <a:pPr marL="0" indent="0">
                  <a:buNone/>
                </a:pPr>
                <a:endParaRPr lang="en-US" altLang="en-US" sz="2000"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en-US" sz="2000" b="0" i="1" smtClean="0">
                          <a:latin typeface="Cambria Math" panose="02040503050406030204" pitchFamily="18" charset="0"/>
                        </a:rPr>
                        <m:t>𝐶</m:t>
                      </m:r>
                      <m:r>
                        <a:rPr lang="en-US" altLang="en-US" sz="2000" b="0" i="1" smtClean="0">
                          <a:latin typeface="Cambria Math" panose="02040503050406030204" pitchFamily="18" charset="0"/>
                        </a:rPr>
                        <m:t>=</m:t>
                      </m:r>
                      <m:f>
                        <m:fPr>
                          <m:ctrlPr>
                            <a:rPr lang="en-US" altLang="en-US" sz="2000" b="0" i="1" smtClean="0">
                              <a:latin typeface="Cambria Math" panose="02040503050406030204" pitchFamily="18" charset="0"/>
                            </a:rPr>
                          </m:ctrlPr>
                        </m:fPr>
                        <m:num>
                          <m:r>
                            <a:rPr lang="en-US" altLang="en-US" sz="2000" b="0" i="1" smtClean="0">
                              <a:latin typeface="Cambria Math" panose="02040503050406030204" pitchFamily="18" charset="0"/>
                            </a:rPr>
                            <m:t>𝑄</m:t>
                          </m:r>
                        </m:num>
                        <m:den>
                          <m:r>
                            <a:rPr lang="en-US" altLang="en-US" sz="2000" b="0" i="1" smtClean="0">
                              <a:latin typeface="Cambria Math" panose="02040503050406030204" pitchFamily="18" charset="0"/>
                              <a:ea typeface="Cambria Math" panose="02040503050406030204" pitchFamily="18" charset="0"/>
                            </a:rPr>
                            <m:t>∆</m:t>
                          </m:r>
                          <m:r>
                            <a:rPr lang="en-US" altLang="en-US" sz="2000" b="0" i="1" smtClean="0">
                              <a:latin typeface="Cambria Math" panose="02040503050406030204" pitchFamily="18" charset="0"/>
                              <a:ea typeface="Cambria Math" panose="02040503050406030204" pitchFamily="18" charset="0"/>
                            </a:rPr>
                            <m:t>𝑉</m:t>
                          </m:r>
                        </m:den>
                      </m:f>
                      <m:r>
                        <a:rPr lang="en-US" altLang="en-US" sz="2000" b="0" i="1" smtClean="0">
                          <a:latin typeface="Cambria Math" panose="02040503050406030204" pitchFamily="18" charset="0"/>
                          <a:ea typeface="Cambria Math" panose="02040503050406030204" pitchFamily="18" charset="0"/>
                        </a:rPr>
                        <m:t>=</m:t>
                      </m:r>
                      <m:sSub>
                        <m:sSubPr>
                          <m:ctrlPr>
                            <a:rPr lang="en-US" altLang="en-US" sz="2000" b="0" i="1" smtClean="0">
                              <a:latin typeface="Cambria Math" panose="02040503050406030204" pitchFamily="18" charset="0"/>
                              <a:ea typeface="Cambria Math" panose="02040503050406030204" pitchFamily="18" charset="0"/>
                            </a:rPr>
                          </m:ctrlPr>
                        </m:sSubPr>
                        <m:e>
                          <m:r>
                            <a:rPr lang="en-US" altLang="en-US" sz="2000" b="0" i="1" smtClean="0">
                              <a:latin typeface="Cambria Math" panose="02040503050406030204" pitchFamily="18" charset="0"/>
                              <a:ea typeface="Cambria Math" panose="02040503050406030204" pitchFamily="18" charset="0"/>
                            </a:rPr>
                            <m:t>𝜀</m:t>
                          </m:r>
                        </m:e>
                        <m:sub>
                          <m:r>
                            <a:rPr lang="en-US" altLang="en-US" sz="2000" b="0" i="1" smtClean="0">
                              <a:latin typeface="Cambria Math" panose="02040503050406030204" pitchFamily="18" charset="0"/>
                              <a:ea typeface="Cambria Math" panose="02040503050406030204" pitchFamily="18" charset="0"/>
                            </a:rPr>
                            <m:t>0</m:t>
                          </m:r>
                        </m:sub>
                      </m:sSub>
                      <m:f>
                        <m:fPr>
                          <m:ctrlPr>
                            <a:rPr lang="en-US" altLang="en-US" sz="2000" b="0" i="1" smtClean="0">
                              <a:latin typeface="Cambria Math" panose="02040503050406030204" pitchFamily="18" charset="0"/>
                              <a:ea typeface="Cambria Math" panose="02040503050406030204" pitchFamily="18" charset="0"/>
                            </a:rPr>
                          </m:ctrlPr>
                        </m:fPr>
                        <m:num>
                          <m:r>
                            <a:rPr lang="en-US" altLang="en-US" sz="2000" b="0" i="1" smtClean="0">
                              <a:latin typeface="Cambria Math" panose="02040503050406030204" pitchFamily="18" charset="0"/>
                              <a:ea typeface="Cambria Math" panose="02040503050406030204" pitchFamily="18" charset="0"/>
                            </a:rPr>
                            <m:t>𝐴</m:t>
                          </m:r>
                        </m:num>
                        <m:den>
                          <m:r>
                            <a:rPr lang="en-US" altLang="en-US" sz="2000" b="0" i="1" smtClean="0">
                              <a:latin typeface="Cambria Math" panose="02040503050406030204" pitchFamily="18" charset="0"/>
                              <a:ea typeface="Cambria Math" panose="02040503050406030204" pitchFamily="18" charset="0"/>
                            </a:rPr>
                            <m:t>𝑑</m:t>
                          </m:r>
                        </m:den>
                      </m:f>
                    </m:oMath>
                  </m:oMathPara>
                </a14:m>
                <a:endParaRPr lang="en-US" altLang="en-US" sz="2000" b="0" dirty="0">
                  <a:ea typeface="Cambria Math" panose="02040503050406030204" pitchFamily="18" charset="0"/>
                </a:endParaRPr>
              </a:p>
              <a:p>
                <a:pPr marL="0" indent="0">
                  <a:buNone/>
                </a:pPr>
                <a:r>
                  <a:rPr lang="en-CA" altLang="en-US" sz="2000" dirty="0"/>
                  <a:t>   where </a:t>
                </a:r>
                <a14:m>
                  <m:oMath xmlns:m="http://schemas.openxmlformats.org/officeDocument/2006/math">
                    <m:sSub>
                      <m:sSubPr>
                        <m:ctrlPr>
                          <a:rPr lang="en-US" altLang="en-US" sz="2000" b="0" i="1" smtClean="0">
                            <a:latin typeface="Cambria Math" panose="02040503050406030204" pitchFamily="18" charset="0"/>
                            <a:ea typeface="Cambria Math" panose="02040503050406030204" pitchFamily="18" charset="0"/>
                          </a:rPr>
                        </m:ctrlPr>
                      </m:sSubPr>
                      <m:e>
                        <m:r>
                          <a:rPr lang="en-US" altLang="en-US" sz="2000" b="0" i="1" smtClean="0">
                            <a:latin typeface="Cambria Math" panose="02040503050406030204" pitchFamily="18" charset="0"/>
                            <a:ea typeface="Cambria Math" panose="02040503050406030204" pitchFamily="18" charset="0"/>
                          </a:rPr>
                          <m:t>𝜀</m:t>
                        </m:r>
                      </m:e>
                      <m:sub>
                        <m:r>
                          <a:rPr lang="en-US" altLang="en-US" sz="2000" b="0" i="1" smtClean="0">
                            <a:latin typeface="Cambria Math" panose="02040503050406030204" pitchFamily="18" charset="0"/>
                            <a:ea typeface="Cambria Math" panose="02040503050406030204" pitchFamily="18" charset="0"/>
                          </a:rPr>
                          <m:t>0</m:t>
                        </m:r>
                      </m:sub>
                    </m:sSub>
                  </m:oMath>
                </a14:m>
                <a:r>
                  <a:rPr lang="en-CA" altLang="en-US" sz="2000" dirty="0"/>
                  <a:t> the permittivity of free space,</a:t>
                </a:r>
              </a:p>
              <a:p>
                <a:pPr marL="0" indent="0">
                  <a:buNone/>
                </a:pPr>
                <a:r>
                  <a:rPr lang="en-US" altLang="en-US" sz="2000" b="0" dirty="0">
                    <a:ea typeface="Cambria Math" panose="02040503050406030204" pitchFamily="18" charset="0"/>
                  </a:rPr>
                  <a:t>                </a:t>
                </a:r>
                <a14:m>
                  <m:oMath xmlns:m="http://schemas.openxmlformats.org/officeDocument/2006/math">
                    <m:r>
                      <a:rPr lang="en-US" altLang="en-US" sz="2000" b="0" i="1" smtClean="0">
                        <a:latin typeface="Cambria Math" panose="02040503050406030204" pitchFamily="18" charset="0"/>
                        <a:ea typeface="Cambria Math" panose="02040503050406030204" pitchFamily="18" charset="0"/>
                      </a:rPr>
                      <m:t>𝐴</m:t>
                    </m:r>
                    <m:r>
                      <a:rPr lang="en-US" altLang="en-US" sz="2000" b="0" i="1" smtClean="0">
                        <a:latin typeface="Cambria Math" panose="02040503050406030204" pitchFamily="18" charset="0"/>
                        <a:ea typeface="Cambria Math" panose="02040503050406030204" pitchFamily="18" charset="0"/>
                      </a:rPr>
                      <m:t> </m:t>
                    </m:r>
                  </m:oMath>
                </a14:m>
                <a:r>
                  <a:rPr lang="en-CA" altLang="en-US" sz="2000" dirty="0"/>
                  <a:t> - area of each plate, and</a:t>
                </a:r>
              </a:p>
              <a:p>
                <a:pPr marL="0" indent="0">
                  <a:buNone/>
                </a:pPr>
                <a:r>
                  <a:rPr lang="en-US" altLang="en-US" sz="2000" b="0" dirty="0"/>
                  <a:t>                </a:t>
                </a:r>
                <a14:m>
                  <m:oMath xmlns:m="http://schemas.openxmlformats.org/officeDocument/2006/math">
                    <m:r>
                      <a:rPr lang="en-US" altLang="en-US" sz="2000" b="0" i="1" smtClean="0">
                        <a:latin typeface="Cambria Math" panose="02040503050406030204" pitchFamily="18" charset="0"/>
                      </a:rPr>
                      <m:t>𝑑</m:t>
                    </m:r>
                    <m:r>
                      <a:rPr lang="en-US" altLang="en-US" sz="2000" b="0" i="1" smtClean="0">
                        <a:latin typeface="Cambria Math" panose="02040503050406030204" pitchFamily="18" charset="0"/>
                      </a:rPr>
                      <m:t> </m:t>
                    </m:r>
                  </m:oMath>
                </a14:m>
                <a:r>
                  <a:rPr lang="en-CA" altLang="en-US" sz="2000" dirty="0"/>
                  <a:t>- separation distance between the plates.</a:t>
                </a:r>
              </a:p>
              <a:p>
                <a:endParaRPr lang="en-CA" alt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460054" y="1463870"/>
                <a:ext cx="7845745" cy="3260530"/>
              </a:xfrm>
              <a:blipFill>
                <a:blip r:embed="rId3"/>
                <a:stretch>
                  <a:fillRect l="-699" t="-1869"/>
                </a:stretch>
              </a:blipFill>
            </p:spPr>
            <p:txBody>
              <a:bodyPr/>
              <a:lstStyle/>
              <a:p>
                <a:r>
                  <a:rPr lang="en-US">
                    <a:noFill/>
                  </a:rPr>
                  <a:t> </a:t>
                </a:r>
              </a:p>
            </p:txBody>
          </p:sp>
        </mc:Fallback>
      </mc:AlternateContent>
      <p:sp>
        <p:nvSpPr>
          <p:cNvPr id="5" name="Content Placeholder 4"/>
          <p:cNvSpPr>
            <a:spLocks noGrp="1"/>
          </p:cNvSpPr>
          <p:nvPr>
            <p:ph idx="13"/>
          </p:nvPr>
        </p:nvSpPr>
        <p:spPr>
          <a:xfrm>
            <a:off x="430923" y="4846817"/>
            <a:ext cx="6450189" cy="1706383"/>
          </a:xfrm>
        </p:spPr>
        <p:txBody>
          <a:bodyPr>
            <a:normAutofit/>
          </a:bodyPr>
          <a:lstStyle/>
          <a:p>
            <a:r>
              <a:rPr lang="en-CA" altLang="en-US" sz="2000" dirty="0"/>
              <a:t>The capacitance depends on the geometry of the capacitor only.</a:t>
            </a:r>
          </a:p>
          <a:p>
            <a:pPr>
              <a:tabLst>
                <a:tab pos="1144588" algn="l"/>
              </a:tabLst>
            </a:pPr>
            <a:r>
              <a:rPr lang="en-CA" altLang="en-US" sz="2000" dirty="0"/>
              <a:t>The quantities </a:t>
            </a:r>
            <a:r>
              <a:rPr lang="en-CA" altLang="en-US" sz="2000" i="1" dirty="0"/>
              <a:t>A</a:t>
            </a:r>
            <a:r>
              <a:rPr lang="en-CA" altLang="en-US" sz="2000" dirty="0"/>
              <a:t> and </a:t>
            </a:r>
            <a:r>
              <a:rPr lang="en-CA" altLang="en-US" sz="2000" i="1" dirty="0"/>
              <a:t>d</a:t>
            </a:r>
            <a:r>
              <a:rPr lang="en-CA" altLang="en-US" sz="2000" dirty="0"/>
              <a:t> are constants for a given capacitor, and</a:t>
            </a:r>
            <a:r>
              <a:rPr lang="en-US" altLang="en-US" sz="2000" dirty="0"/>
              <a:t> </a:t>
            </a:r>
            <a:r>
              <a:rPr lang="el-GR" altLang="en-US" sz="2000" i="1" dirty="0"/>
              <a:t>ϵ</a:t>
            </a:r>
            <a:r>
              <a:rPr lang="en-US" altLang="en-US" sz="2000" i="1" baseline="-25000" dirty="0"/>
              <a:t>0  </a:t>
            </a:r>
            <a:r>
              <a:rPr lang="en-CA" altLang="en-US" sz="2000" dirty="0"/>
              <a:t>is a universal constant.</a:t>
            </a:r>
            <a:endParaRPr lang="en-US" altLang="en-US" sz="2000" dirty="0"/>
          </a:p>
        </p:txBody>
      </p:sp>
    </p:spTree>
    <p:extLst>
      <p:ext uri="{BB962C8B-B14F-4D97-AF65-F5344CB8AC3E}">
        <p14:creationId xmlns:p14="http://schemas.microsoft.com/office/powerpoint/2010/main" val="1516899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chemeClr val="tx1"/>
                </a:solidFill>
              </a:rPr>
              <a:t>Parallel-plate capacitor, example </a:t>
            </a:r>
            <a:endParaRPr lang="en-IN" sz="4000" b="0" dirty="0">
              <a:solidFill>
                <a:schemeClr val="tx1"/>
              </a:solidFill>
            </a:endParaRPr>
          </a:p>
        </p:txBody>
      </p:sp>
      <p:sp>
        <p:nvSpPr>
          <p:cNvPr id="6" name="Content Placeholder 5"/>
          <p:cNvSpPr>
            <a:spLocks noGrp="1"/>
          </p:cNvSpPr>
          <p:nvPr>
            <p:ph sz="quarter" idx="13"/>
          </p:nvPr>
        </p:nvSpPr>
        <p:spPr/>
        <p:txBody>
          <a:bodyPr/>
          <a:lstStyle/>
          <a:p>
            <a:pPr marL="0" indent="0">
              <a:buNone/>
            </a:pPr>
            <a:r>
              <a:rPr lang="en-US" sz="2400" dirty="0">
                <a:latin typeface="+mn-lt"/>
              </a:rPr>
              <a:t>A parallel-plate capacitor is constructed of two square plates, 1 m on each side, separated by a 1.0 mm gap. What is the capacitance of this capacitor? If it were charged to 100 V, how much charge would be on the capacitor?</a:t>
            </a:r>
            <a:endParaRPr lang="en-IN" sz="2400" dirty="0">
              <a:latin typeface="+mn-lt"/>
            </a:endParaRPr>
          </a:p>
        </p:txBody>
      </p:sp>
    </p:spTree>
    <p:extLst>
      <p:ext uri="{BB962C8B-B14F-4D97-AF65-F5344CB8AC3E}">
        <p14:creationId xmlns:p14="http://schemas.microsoft.com/office/powerpoint/2010/main" val="960184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0" dirty="0">
                <a:solidFill>
                  <a:schemeClr val="tx1"/>
                </a:solidFill>
              </a:rPr>
              <a:t>Parallel-plate capacitor,  another example</a:t>
            </a:r>
            <a:endParaRPr lang="en-IN" sz="4000" b="0" dirty="0">
              <a:solidFill>
                <a:schemeClr val="tx1"/>
              </a:solidFill>
            </a:endParaRPr>
          </a:p>
        </p:txBody>
      </p:sp>
      <p:sp>
        <p:nvSpPr>
          <p:cNvPr id="3" name="Content Placeholder 2"/>
          <p:cNvSpPr>
            <a:spLocks noGrp="1"/>
          </p:cNvSpPr>
          <p:nvPr>
            <p:ph sz="quarter" idx="13"/>
          </p:nvPr>
        </p:nvSpPr>
        <p:spPr>
          <a:xfrm>
            <a:off x="457200" y="1219200"/>
            <a:ext cx="8229600" cy="848943"/>
          </a:xfrm>
        </p:spPr>
        <p:txBody>
          <a:bodyPr/>
          <a:lstStyle/>
          <a:p>
            <a:pPr marL="0" indent="0">
              <a:buNone/>
            </a:pPr>
            <a:r>
              <a:rPr lang="en-US" sz="2400" dirty="0">
                <a:latin typeface="+mn-lt"/>
              </a:rPr>
              <a:t>The capacitance of practical parallel-plate capacitors is quite small, in the pF range. Suppose you want to make a</a:t>
            </a:r>
            <a:endParaRPr lang="en-IN" sz="2400" dirty="0">
              <a:latin typeface="+mn-lt"/>
            </a:endParaRPr>
          </a:p>
        </p:txBody>
      </p:sp>
      <p:sp>
        <p:nvSpPr>
          <p:cNvPr id="4" name="Content Placeholder 3"/>
          <p:cNvSpPr>
            <a:spLocks noGrp="1"/>
          </p:cNvSpPr>
          <p:nvPr>
            <p:ph sz="quarter" idx="14"/>
          </p:nvPr>
        </p:nvSpPr>
        <p:spPr>
          <a:xfrm>
            <a:off x="457200" y="1981200"/>
            <a:ext cx="8229600" cy="3074918"/>
          </a:xfrm>
        </p:spPr>
        <p:txBody>
          <a:bodyPr/>
          <a:lstStyle/>
          <a:p>
            <a:pPr marL="0" indent="893763">
              <a:buNone/>
            </a:pPr>
            <a:r>
              <a:rPr lang="en-US" sz="2400" dirty="0">
                <a:latin typeface="+mn-lt"/>
              </a:rPr>
              <a:t>capacitor using square plates separated by 1.0 mm. How large do the plates need to be? </a:t>
            </a:r>
          </a:p>
        </p:txBody>
      </p:sp>
      <p:pic>
        <p:nvPicPr>
          <p:cNvPr id="7" name="Picture 6" descr="1.0 microfarads."/>
          <p:cNvPicPr>
            <a:picLocks noChangeAspect="1"/>
          </p:cNvPicPr>
          <p:nvPr/>
        </p:nvPicPr>
        <p:blipFill>
          <a:blip r:embed="rId2"/>
          <a:stretch>
            <a:fillRect/>
          </a:stretch>
        </p:blipFill>
        <p:spPr>
          <a:xfrm>
            <a:off x="533400" y="2068143"/>
            <a:ext cx="816483" cy="312935"/>
          </a:xfrm>
          <a:prstGeom prst="rect">
            <a:avLst/>
          </a:prstGeom>
        </p:spPr>
      </p:pic>
    </p:spTree>
    <p:extLst>
      <p:ext uri="{BB962C8B-B14F-4D97-AF65-F5344CB8AC3E}">
        <p14:creationId xmlns:p14="http://schemas.microsoft.com/office/powerpoint/2010/main" val="3594994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chemeClr val="tx1"/>
                </a:solidFill>
              </a:rPr>
              <a:t>Spherical capacitor</a:t>
            </a:r>
            <a:endParaRPr lang="en-IN" sz="4000" b="0" dirty="0">
              <a:solidFill>
                <a:schemeClr val="tx1"/>
              </a:solidFill>
            </a:endParaRPr>
          </a:p>
        </p:txBody>
      </p:sp>
      <p:pic>
        <p:nvPicPr>
          <p:cNvPr id="11" name="Picture 10">
            <a:extLst>
              <a:ext uri="{FF2B5EF4-FFF2-40B4-BE49-F238E27FC236}">
                <a16:creationId xmlns:a16="http://schemas.microsoft.com/office/drawing/2014/main" id="{DA34B23F-2B3D-46A3-8CAA-9729C1FC2F6F}"/>
              </a:ext>
            </a:extLst>
          </p:cNvPr>
          <p:cNvPicPr>
            <a:picLocks noChangeAspect="1"/>
          </p:cNvPicPr>
          <p:nvPr/>
        </p:nvPicPr>
        <p:blipFill>
          <a:blip r:embed="rId2"/>
          <a:stretch>
            <a:fillRect/>
          </a:stretch>
        </p:blipFill>
        <p:spPr>
          <a:xfrm>
            <a:off x="802973" y="1524000"/>
            <a:ext cx="7538053" cy="3270478"/>
          </a:xfrm>
          <a:prstGeom prst="rect">
            <a:avLst/>
          </a:prstGeom>
        </p:spPr>
      </p:pic>
      <p:sp>
        <p:nvSpPr>
          <p:cNvPr id="13" name="TextBox 12">
            <a:extLst>
              <a:ext uri="{FF2B5EF4-FFF2-40B4-BE49-F238E27FC236}">
                <a16:creationId xmlns:a16="http://schemas.microsoft.com/office/drawing/2014/main" id="{EDC2D29F-7C51-46ED-AA9B-F40B3EE63D50}"/>
              </a:ext>
            </a:extLst>
          </p:cNvPr>
          <p:cNvSpPr txBox="1"/>
          <p:nvPr/>
        </p:nvSpPr>
        <p:spPr>
          <a:xfrm>
            <a:off x="838200" y="5486400"/>
            <a:ext cx="7620000" cy="646331"/>
          </a:xfrm>
          <a:prstGeom prst="rect">
            <a:avLst/>
          </a:prstGeom>
          <a:noFill/>
        </p:spPr>
        <p:txBody>
          <a:bodyPr wrap="square">
            <a:spAutoFit/>
          </a:bodyPr>
          <a:lstStyle/>
          <a:p>
            <a:r>
              <a:rPr lang="en-US" sz="1800" dirty="0"/>
              <a:t>A spherical capacitor consists of two concentric conducting spheres. Note that the charges on a conductor reside on its surface.</a:t>
            </a:r>
          </a:p>
        </p:txBody>
      </p:sp>
    </p:spTree>
    <p:extLst>
      <p:ext uri="{BB962C8B-B14F-4D97-AF65-F5344CB8AC3E}">
        <p14:creationId xmlns:p14="http://schemas.microsoft.com/office/powerpoint/2010/main" val="24243812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12763</TotalTime>
  <Words>1144</Words>
  <Application>Microsoft Office PowerPoint</Application>
  <PresentationFormat>On-screen Show (4:3)</PresentationFormat>
  <Paragraphs>86</Paragraphs>
  <Slides>20</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7" baseType="lpstr">
      <vt:lpstr>Arial</vt:lpstr>
      <vt:lpstr>Calibri</vt:lpstr>
      <vt:lpstr>Calibri Light</vt:lpstr>
      <vt:lpstr>Cambria Math</vt:lpstr>
      <vt:lpstr>Times New Roman</vt:lpstr>
      <vt:lpstr>Office Theme</vt:lpstr>
      <vt:lpstr>Equation</vt:lpstr>
      <vt:lpstr>CAPACITANCE </vt:lpstr>
      <vt:lpstr>Capacitors</vt:lpstr>
      <vt:lpstr>Charging a capacitor</vt:lpstr>
      <vt:lpstr>Capacitors and capacitance</vt:lpstr>
      <vt:lpstr>Parallel-plate capacitor </vt:lpstr>
      <vt:lpstr>Parallel-plate capacitor, continued</vt:lpstr>
      <vt:lpstr>Parallel-plate capacitor, example </vt:lpstr>
      <vt:lpstr>Parallel-plate capacitor,  another example</vt:lpstr>
      <vt:lpstr>Spherical capacitor</vt:lpstr>
      <vt:lpstr>Cylindrical capacitor</vt:lpstr>
      <vt:lpstr>Capacitors on circuit diagrams</vt:lpstr>
      <vt:lpstr>Combination of capacitors</vt:lpstr>
      <vt:lpstr>Capacitors in series </vt:lpstr>
      <vt:lpstr>Capacitors in series, summary</vt:lpstr>
      <vt:lpstr>Capacitors in parallel</vt:lpstr>
      <vt:lpstr>Capacitors in parallel, summary</vt:lpstr>
      <vt:lpstr>Energy stored in a capacitor </vt:lpstr>
      <vt:lpstr>Dielectrics </vt:lpstr>
      <vt:lpstr>Dielectrics</vt:lpstr>
      <vt:lpstr>The dielectric constant</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588</cp:revision>
  <cp:lastPrinted>2011-04-21T17:00:36Z</cp:lastPrinted>
  <dcterms:created xsi:type="dcterms:W3CDTF">2002-07-11T17:04:39Z</dcterms:created>
  <dcterms:modified xsi:type="dcterms:W3CDTF">2021-12-14T14:00:10Z</dcterms:modified>
</cp:coreProperties>
</file>