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41" r:id="rId1"/>
  </p:sldMasterIdLst>
  <p:notesMasterIdLst>
    <p:notesMasterId r:id="rId14"/>
  </p:notesMasterIdLst>
  <p:handoutMasterIdLst>
    <p:handoutMasterId r:id="rId15"/>
  </p:handoutMasterIdLst>
  <p:sldIdLst>
    <p:sldId id="303" r:id="rId2"/>
    <p:sldId id="359" r:id="rId3"/>
    <p:sldId id="360" r:id="rId4"/>
    <p:sldId id="361" r:id="rId5"/>
    <p:sldId id="362" r:id="rId6"/>
    <p:sldId id="345" r:id="rId7"/>
    <p:sldId id="364" r:id="rId8"/>
    <p:sldId id="369" r:id="rId9"/>
    <p:sldId id="370" r:id="rId10"/>
    <p:sldId id="373" r:id="rId11"/>
    <p:sldId id="377" r:id="rId12"/>
    <p:sldId id="378" r:id="rId13"/>
  </p:sldIdLst>
  <p:sldSz cx="9144000" cy="6858000" type="screen4x3"/>
  <p:notesSz cx="6858000" cy="9144000"/>
  <p:custDataLst>
    <p:tags r:id="rId1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09">
          <p15:clr>
            <a:srgbClr val="A4A3A4"/>
          </p15:clr>
        </p15:guide>
        <p15:guide id="2" orient="horz" pos="1803">
          <p15:clr>
            <a:srgbClr val="A4A3A4"/>
          </p15:clr>
        </p15:guide>
        <p15:guide id="3" pos="2880">
          <p15:clr>
            <a:srgbClr val="A4A3A4"/>
          </p15:clr>
        </p15:guide>
        <p15:guide id="4" pos="192">
          <p15:clr>
            <a:srgbClr val="A4A3A4"/>
          </p15:clr>
        </p15:guide>
        <p15:guide id="5" pos="332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7955A"/>
    <a:srgbClr val="004A37"/>
    <a:srgbClr val="00417E"/>
    <a:srgbClr val="FFECD7"/>
    <a:srgbClr val="666699"/>
    <a:srgbClr val="0066CC"/>
    <a:srgbClr val="00487A"/>
    <a:srgbClr val="D333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4DE7003-2D1D-472B-89BA-0B3A2621FCB2}" v="92" dt="2021-12-10T02:29:49.183"/>
    <p1510:client id="{EBAAB9B2-524F-4986-BBC1-ADADF1185E55}" v="1" dt="2021-12-10T20:10:06.83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3202" autoAdjust="0"/>
  </p:normalViewPr>
  <p:slideViewPr>
    <p:cSldViewPr>
      <p:cViewPr varScale="1">
        <p:scale>
          <a:sx n="96" d="100"/>
          <a:sy n="96" d="100"/>
        </p:scale>
        <p:origin x="48" y="576"/>
      </p:cViewPr>
      <p:guideLst>
        <p:guide orient="horz" pos="1209"/>
        <p:guide orient="horz" pos="1803"/>
        <p:guide pos="2880"/>
        <p:guide pos="192"/>
        <p:guide pos="332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tiana Krivosheev" userId="0049177f222f7596" providerId="LiveId" clId="{A4DE7003-2D1D-472B-89BA-0B3A2621FCB2}"/>
    <pc:docChg chg="undo custSel delSld modSld">
      <pc:chgData name="Tatiana Krivosheev" userId="0049177f222f7596" providerId="LiveId" clId="{A4DE7003-2D1D-472B-89BA-0B3A2621FCB2}" dt="2021-12-10T02:32:30.751" v="324" actId="21"/>
      <pc:docMkLst>
        <pc:docMk/>
      </pc:docMkLst>
      <pc:sldChg chg="del">
        <pc:chgData name="Tatiana Krivosheev" userId="0049177f222f7596" providerId="LiveId" clId="{A4DE7003-2D1D-472B-89BA-0B3A2621FCB2}" dt="2021-12-10T01:57:25.488" v="0" actId="2696"/>
        <pc:sldMkLst>
          <pc:docMk/>
          <pc:sldMk cId="4073548561" sldId="341"/>
        </pc:sldMkLst>
      </pc:sldChg>
      <pc:sldChg chg="del">
        <pc:chgData name="Tatiana Krivosheev" userId="0049177f222f7596" providerId="LiveId" clId="{A4DE7003-2D1D-472B-89BA-0B3A2621FCB2}" dt="2021-12-10T01:57:27.424" v="1" actId="2696"/>
        <pc:sldMkLst>
          <pc:docMk/>
          <pc:sldMk cId="338826159" sldId="342"/>
        </pc:sldMkLst>
      </pc:sldChg>
      <pc:sldChg chg="del">
        <pc:chgData name="Tatiana Krivosheev" userId="0049177f222f7596" providerId="LiveId" clId="{A4DE7003-2D1D-472B-89BA-0B3A2621FCB2}" dt="2021-12-10T01:57:31.789" v="3" actId="2696"/>
        <pc:sldMkLst>
          <pc:docMk/>
          <pc:sldMk cId="1003888714" sldId="343"/>
        </pc:sldMkLst>
      </pc:sldChg>
      <pc:sldChg chg="del">
        <pc:chgData name="Tatiana Krivosheev" userId="0049177f222f7596" providerId="LiveId" clId="{A4DE7003-2D1D-472B-89BA-0B3A2621FCB2}" dt="2021-12-10T01:57:33.354" v="4" actId="2696"/>
        <pc:sldMkLst>
          <pc:docMk/>
          <pc:sldMk cId="2755803785" sldId="344"/>
        </pc:sldMkLst>
      </pc:sldChg>
      <pc:sldChg chg="addSp delSp modSp mod">
        <pc:chgData name="Tatiana Krivosheev" userId="0049177f222f7596" providerId="LiveId" clId="{A4DE7003-2D1D-472B-89BA-0B3A2621FCB2}" dt="2021-12-10T01:59:51.241" v="55" actId="1076"/>
        <pc:sldMkLst>
          <pc:docMk/>
          <pc:sldMk cId="963657081" sldId="345"/>
        </pc:sldMkLst>
        <pc:spChg chg="mod">
          <ac:chgData name="Tatiana Krivosheev" userId="0049177f222f7596" providerId="LiveId" clId="{A4DE7003-2D1D-472B-89BA-0B3A2621FCB2}" dt="2021-12-10T01:58:04.036" v="14" actId="20577"/>
          <ac:spMkLst>
            <pc:docMk/>
            <pc:sldMk cId="963657081" sldId="345"/>
            <ac:spMk id="2" creationId="{00000000-0000-0000-0000-000000000000}"/>
          </ac:spMkLst>
        </pc:spChg>
        <pc:spChg chg="mod">
          <ac:chgData name="Tatiana Krivosheev" userId="0049177f222f7596" providerId="LiveId" clId="{A4DE7003-2D1D-472B-89BA-0B3A2621FCB2}" dt="2021-12-10T01:59:19.935" v="53" actId="20577"/>
          <ac:spMkLst>
            <pc:docMk/>
            <pc:sldMk cId="963657081" sldId="345"/>
            <ac:spMk id="3" creationId="{00000000-0000-0000-0000-000000000000}"/>
          </ac:spMkLst>
        </pc:spChg>
        <pc:spChg chg="add mod">
          <ac:chgData name="Tatiana Krivosheev" userId="0049177f222f7596" providerId="LiveId" clId="{A4DE7003-2D1D-472B-89BA-0B3A2621FCB2}" dt="2021-12-10T01:59:51.241" v="55" actId="1076"/>
          <ac:spMkLst>
            <pc:docMk/>
            <pc:sldMk cId="963657081" sldId="345"/>
            <ac:spMk id="7" creationId="{10737B0B-233F-4CF6-9EEF-02A839FC4ABB}"/>
          </ac:spMkLst>
        </pc:spChg>
        <pc:picChg chg="del">
          <ac:chgData name="Tatiana Krivosheev" userId="0049177f222f7596" providerId="LiveId" clId="{A4DE7003-2D1D-472B-89BA-0B3A2621FCB2}" dt="2021-12-10T01:58:08.776" v="15" actId="21"/>
          <ac:picMkLst>
            <pc:docMk/>
            <pc:sldMk cId="963657081" sldId="345"/>
            <ac:picMk id="4" creationId="{00000000-0000-0000-0000-000000000000}"/>
          </ac:picMkLst>
        </pc:picChg>
        <pc:picChg chg="add mod">
          <ac:chgData name="Tatiana Krivosheev" userId="0049177f222f7596" providerId="LiveId" clId="{A4DE7003-2D1D-472B-89BA-0B3A2621FCB2}" dt="2021-12-10T01:58:55.950" v="24" actId="1076"/>
          <ac:picMkLst>
            <pc:docMk/>
            <pc:sldMk cId="963657081" sldId="345"/>
            <ac:picMk id="5" creationId="{DA16CEC1-5469-453C-A149-F254AE37EDCD}"/>
          </ac:picMkLst>
        </pc:picChg>
      </pc:sldChg>
      <pc:sldChg chg="del">
        <pc:chgData name="Tatiana Krivosheev" userId="0049177f222f7596" providerId="LiveId" clId="{A4DE7003-2D1D-472B-89BA-0B3A2621FCB2}" dt="2021-12-10T01:57:29.328" v="2" actId="2696"/>
        <pc:sldMkLst>
          <pc:docMk/>
          <pc:sldMk cId="959392884" sldId="363"/>
        </pc:sldMkLst>
      </pc:sldChg>
      <pc:sldChg chg="addSp delSp modSp mod setBg">
        <pc:chgData name="Tatiana Krivosheev" userId="0049177f222f7596" providerId="LiveId" clId="{A4DE7003-2D1D-472B-89BA-0B3A2621FCB2}" dt="2021-12-10T02:01:51.685" v="76" actId="1076"/>
        <pc:sldMkLst>
          <pc:docMk/>
          <pc:sldMk cId="3547959267" sldId="364"/>
        </pc:sldMkLst>
        <pc:spChg chg="mod">
          <ac:chgData name="Tatiana Krivosheev" userId="0049177f222f7596" providerId="LiveId" clId="{A4DE7003-2D1D-472B-89BA-0B3A2621FCB2}" dt="2021-12-10T02:01:38.942" v="72" actId="26606"/>
          <ac:spMkLst>
            <pc:docMk/>
            <pc:sldMk cId="3547959267" sldId="364"/>
            <ac:spMk id="2" creationId="{00000000-0000-0000-0000-000000000000}"/>
          </ac:spMkLst>
        </pc:spChg>
        <pc:spChg chg="mod">
          <ac:chgData name="Tatiana Krivosheev" userId="0049177f222f7596" providerId="LiveId" clId="{A4DE7003-2D1D-472B-89BA-0B3A2621FCB2}" dt="2021-12-10T02:01:38.942" v="72" actId="26606"/>
          <ac:spMkLst>
            <pc:docMk/>
            <pc:sldMk cId="3547959267" sldId="364"/>
            <ac:spMk id="3" creationId="{00000000-0000-0000-0000-000000000000}"/>
          </ac:spMkLst>
        </pc:spChg>
        <pc:spChg chg="del">
          <ac:chgData name="Tatiana Krivosheev" userId="0049177f222f7596" providerId="LiveId" clId="{A4DE7003-2D1D-472B-89BA-0B3A2621FCB2}" dt="2021-12-10T02:00:39.147" v="67" actId="21"/>
          <ac:spMkLst>
            <pc:docMk/>
            <pc:sldMk cId="3547959267" sldId="364"/>
            <ac:spMk id="5" creationId="{00000000-0000-0000-0000-000000000000}"/>
          </ac:spMkLst>
        </pc:spChg>
        <pc:spChg chg="add del">
          <ac:chgData name="Tatiana Krivosheev" userId="0049177f222f7596" providerId="LiveId" clId="{A4DE7003-2D1D-472B-89BA-0B3A2621FCB2}" dt="2021-12-10T02:01:38.942" v="72" actId="26606"/>
          <ac:spMkLst>
            <pc:docMk/>
            <pc:sldMk cId="3547959267" sldId="364"/>
            <ac:spMk id="11" creationId="{B082622D-AAF3-4897-8629-FC918530DD86}"/>
          </ac:spMkLst>
        </pc:spChg>
        <pc:spChg chg="add del">
          <ac:chgData name="Tatiana Krivosheev" userId="0049177f222f7596" providerId="LiveId" clId="{A4DE7003-2D1D-472B-89BA-0B3A2621FCB2}" dt="2021-12-10T02:01:38.942" v="72" actId="26606"/>
          <ac:spMkLst>
            <pc:docMk/>
            <pc:sldMk cId="3547959267" sldId="364"/>
            <ac:spMk id="13" creationId="{A7457DD9-5A45-400A-AB4B-4B4EDECA25F1}"/>
          </ac:spMkLst>
        </pc:spChg>
        <pc:spChg chg="add del">
          <ac:chgData name="Tatiana Krivosheev" userId="0049177f222f7596" providerId="LiveId" clId="{A4DE7003-2D1D-472B-89BA-0B3A2621FCB2}" dt="2021-12-10T02:01:38.942" v="72" actId="26606"/>
          <ac:spMkLst>
            <pc:docMk/>
            <pc:sldMk cId="3547959267" sldId="364"/>
            <ac:spMk id="15" creationId="{441CF7D6-A660-431A-B0BB-140A0D5556B6}"/>
          </ac:spMkLst>
        </pc:spChg>
        <pc:spChg chg="add del">
          <ac:chgData name="Tatiana Krivosheev" userId="0049177f222f7596" providerId="LiveId" clId="{A4DE7003-2D1D-472B-89BA-0B3A2621FCB2}" dt="2021-12-10T02:01:38.942" v="72" actId="26606"/>
          <ac:spMkLst>
            <pc:docMk/>
            <pc:sldMk cId="3547959267" sldId="364"/>
            <ac:spMk id="17" creationId="{0570A85B-3810-4F95-97B0-CBF4CCDB381C}"/>
          </ac:spMkLst>
        </pc:spChg>
        <pc:picChg chg="del">
          <ac:chgData name="Tatiana Krivosheev" userId="0049177f222f7596" providerId="LiveId" clId="{A4DE7003-2D1D-472B-89BA-0B3A2621FCB2}" dt="2021-12-10T01:59:58.204" v="56" actId="21"/>
          <ac:picMkLst>
            <pc:docMk/>
            <pc:sldMk cId="3547959267" sldId="364"/>
            <ac:picMk id="4" creationId="{00000000-0000-0000-0000-000000000000}"/>
          </ac:picMkLst>
        </pc:picChg>
        <pc:picChg chg="add mod">
          <ac:chgData name="Tatiana Krivosheev" userId="0049177f222f7596" providerId="LiveId" clId="{A4DE7003-2D1D-472B-89BA-0B3A2621FCB2}" dt="2021-12-10T02:01:51.685" v="76" actId="1076"/>
          <ac:picMkLst>
            <pc:docMk/>
            <pc:sldMk cId="3547959267" sldId="364"/>
            <ac:picMk id="6" creationId="{D2E9AE66-F25F-486B-B208-72C6DF998E58}"/>
          </ac:picMkLst>
        </pc:picChg>
      </pc:sldChg>
      <pc:sldChg chg="modSp del mod">
        <pc:chgData name="Tatiana Krivosheev" userId="0049177f222f7596" providerId="LiveId" clId="{A4DE7003-2D1D-472B-89BA-0B3A2621FCB2}" dt="2021-12-10T02:02:18.601" v="78" actId="2696"/>
        <pc:sldMkLst>
          <pc:docMk/>
          <pc:sldMk cId="920239089" sldId="365"/>
        </pc:sldMkLst>
        <pc:spChg chg="mod">
          <ac:chgData name="Tatiana Krivosheev" userId="0049177f222f7596" providerId="LiveId" clId="{A4DE7003-2D1D-472B-89BA-0B3A2621FCB2}" dt="2021-12-10T02:02:11.116" v="77" actId="947"/>
          <ac:spMkLst>
            <pc:docMk/>
            <pc:sldMk cId="920239089" sldId="365"/>
            <ac:spMk id="2" creationId="{00000000-0000-0000-0000-000000000000}"/>
          </ac:spMkLst>
        </pc:spChg>
      </pc:sldChg>
      <pc:sldChg chg="del">
        <pc:chgData name="Tatiana Krivosheev" userId="0049177f222f7596" providerId="LiveId" clId="{A4DE7003-2D1D-472B-89BA-0B3A2621FCB2}" dt="2021-12-10T02:02:20.945" v="79" actId="2696"/>
        <pc:sldMkLst>
          <pc:docMk/>
          <pc:sldMk cId="3188788890" sldId="366"/>
        </pc:sldMkLst>
      </pc:sldChg>
      <pc:sldChg chg="del">
        <pc:chgData name="Tatiana Krivosheev" userId="0049177f222f7596" providerId="LiveId" clId="{A4DE7003-2D1D-472B-89BA-0B3A2621FCB2}" dt="2021-12-10T02:02:22.533" v="80" actId="2696"/>
        <pc:sldMkLst>
          <pc:docMk/>
          <pc:sldMk cId="957736465" sldId="367"/>
        </pc:sldMkLst>
      </pc:sldChg>
      <pc:sldChg chg="del">
        <pc:chgData name="Tatiana Krivosheev" userId="0049177f222f7596" providerId="LiveId" clId="{A4DE7003-2D1D-472B-89BA-0B3A2621FCB2}" dt="2021-12-10T02:02:24.184" v="81" actId="2696"/>
        <pc:sldMkLst>
          <pc:docMk/>
          <pc:sldMk cId="3912412140" sldId="368"/>
        </pc:sldMkLst>
      </pc:sldChg>
      <pc:sldChg chg="addSp delSp modSp mod">
        <pc:chgData name="Tatiana Krivosheev" userId="0049177f222f7596" providerId="LiveId" clId="{A4DE7003-2D1D-472B-89BA-0B3A2621FCB2}" dt="2021-12-10T02:04:41.744" v="109" actId="1076"/>
        <pc:sldMkLst>
          <pc:docMk/>
          <pc:sldMk cId="1109919738" sldId="369"/>
        </pc:sldMkLst>
        <pc:spChg chg="mod">
          <ac:chgData name="Tatiana Krivosheev" userId="0049177f222f7596" providerId="LiveId" clId="{A4DE7003-2D1D-472B-89BA-0B3A2621FCB2}" dt="2021-12-10T02:03:00.536" v="95" actId="20577"/>
          <ac:spMkLst>
            <pc:docMk/>
            <pc:sldMk cId="1109919738" sldId="369"/>
            <ac:spMk id="2" creationId="{00000000-0000-0000-0000-000000000000}"/>
          </ac:spMkLst>
        </pc:spChg>
        <pc:spChg chg="mod">
          <ac:chgData name="Tatiana Krivosheev" userId="0049177f222f7596" providerId="LiveId" clId="{A4DE7003-2D1D-472B-89BA-0B3A2621FCB2}" dt="2021-12-10T02:03:55.061" v="101" actId="1076"/>
          <ac:spMkLst>
            <pc:docMk/>
            <pc:sldMk cId="1109919738" sldId="369"/>
            <ac:spMk id="3" creationId="{00000000-0000-0000-0000-000000000000}"/>
          </ac:spMkLst>
        </pc:spChg>
        <pc:spChg chg="add mod">
          <ac:chgData name="Tatiana Krivosheev" userId="0049177f222f7596" providerId="LiveId" clId="{A4DE7003-2D1D-472B-89BA-0B3A2621FCB2}" dt="2021-12-10T02:04:41.744" v="109" actId="1076"/>
          <ac:spMkLst>
            <pc:docMk/>
            <pc:sldMk cId="1109919738" sldId="369"/>
            <ac:spMk id="7" creationId="{880F237F-BC90-4E9B-9D14-8EAB67E9B6A8}"/>
          </ac:spMkLst>
        </pc:spChg>
        <pc:picChg chg="del">
          <ac:chgData name="Tatiana Krivosheev" userId="0049177f222f7596" providerId="LiveId" clId="{A4DE7003-2D1D-472B-89BA-0B3A2621FCB2}" dt="2021-12-10T02:03:04.704" v="96" actId="21"/>
          <ac:picMkLst>
            <pc:docMk/>
            <pc:sldMk cId="1109919738" sldId="369"/>
            <ac:picMk id="4" creationId="{00000000-0000-0000-0000-000000000000}"/>
          </ac:picMkLst>
        </pc:picChg>
        <pc:picChg chg="add mod">
          <ac:chgData name="Tatiana Krivosheev" userId="0049177f222f7596" providerId="LiveId" clId="{A4DE7003-2D1D-472B-89BA-0B3A2621FCB2}" dt="2021-12-10T02:04:37.176" v="108" actId="1076"/>
          <ac:picMkLst>
            <pc:docMk/>
            <pc:sldMk cId="1109919738" sldId="369"/>
            <ac:picMk id="5" creationId="{06AA0F35-8C42-47E0-BA0F-E3FB82696B37}"/>
          </ac:picMkLst>
        </pc:picChg>
      </pc:sldChg>
      <pc:sldChg chg="delSp modSp mod">
        <pc:chgData name="Tatiana Krivosheev" userId="0049177f222f7596" providerId="LiveId" clId="{A4DE7003-2D1D-472B-89BA-0B3A2621FCB2}" dt="2021-12-10T02:07:53.319" v="164" actId="20577"/>
        <pc:sldMkLst>
          <pc:docMk/>
          <pc:sldMk cId="3743065138" sldId="370"/>
        </pc:sldMkLst>
        <pc:spChg chg="mod">
          <ac:chgData name="Tatiana Krivosheev" userId="0049177f222f7596" providerId="LiveId" clId="{A4DE7003-2D1D-472B-89BA-0B3A2621FCB2}" dt="2021-12-10T02:05:25.657" v="123" actId="20577"/>
          <ac:spMkLst>
            <pc:docMk/>
            <pc:sldMk cId="3743065138" sldId="370"/>
            <ac:spMk id="2" creationId="{00000000-0000-0000-0000-000000000000}"/>
          </ac:spMkLst>
        </pc:spChg>
        <pc:spChg chg="mod">
          <ac:chgData name="Tatiana Krivosheev" userId="0049177f222f7596" providerId="LiveId" clId="{A4DE7003-2D1D-472B-89BA-0B3A2621FCB2}" dt="2021-12-10T02:07:53.319" v="164" actId="20577"/>
          <ac:spMkLst>
            <pc:docMk/>
            <pc:sldMk cId="3743065138" sldId="370"/>
            <ac:spMk id="5" creationId="{00000000-0000-0000-0000-000000000000}"/>
          </ac:spMkLst>
        </pc:spChg>
        <pc:picChg chg="del">
          <ac:chgData name="Tatiana Krivosheev" userId="0049177f222f7596" providerId="LiveId" clId="{A4DE7003-2D1D-472B-89BA-0B3A2621FCB2}" dt="2021-12-10T02:06:55.991" v="155" actId="21"/>
          <ac:picMkLst>
            <pc:docMk/>
            <pc:sldMk cId="3743065138" sldId="370"/>
            <ac:picMk id="6" creationId="{00000000-0000-0000-0000-000000000000}"/>
          </ac:picMkLst>
        </pc:picChg>
      </pc:sldChg>
      <pc:sldChg chg="modSp del mod">
        <pc:chgData name="Tatiana Krivosheev" userId="0049177f222f7596" providerId="LiveId" clId="{A4DE7003-2D1D-472B-89BA-0B3A2621FCB2}" dt="2021-12-10T02:11:25.076" v="177" actId="2696"/>
        <pc:sldMkLst>
          <pc:docMk/>
          <pc:sldMk cId="4207268637" sldId="371"/>
        </pc:sldMkLst>
        <pc:spChg chg="mod">
          <ac:chgData name="Tatiana Krivosheev" userId="0049177f222f7596" providerId="LiveId" clId="{A4DE7003-2D1D-472B-89BA-0B3A2621FCB2}" dt="2021-12-10T02:09:01.895" v="174" actId="14100"/>
          <ac:spMkLst>
            <pc:docMk/>
            <pc:sldMk cId="4207268637" sldId="371"/>
            <ac:spMk id="5" creationId="{00000000-0000-0000-0000-000000000000}"/>
          </ac:spMkLst>
        </pc:spChg>
        <pc:spChg chg="mod">
          <ac:chgData name="Tatiana Krivosheev" userId="0049177f222f7596" providerId="LiveId" clId="{A4DE7003-2D1D-472B-89BA-0B3A2621FCB2}" dt="2021-12-10T02:09:09.013" v="176" actId="14100"/>
          <ac:spMkLst>
            <pc:docMk/>
            <pc:sldMk cId="4207268637" sldId="371"/>
            <ac:spMk id="6" creationId="{00000000-0000-0000-0000-000000000000}"/>
          </ac:spMkLst>
        </pc:spChg>
      </pc:sldChg>
      <pc:sldChg chg="del">
        <pc:chgData name="Tatiana Krivosheev" userId="0049177f222f7596" providerId="LiveId" clId="{A4DE7003-2D1D-472B-89BA-0B3A2621FCB2}" dt="2021-12-10T02:11:27.074" v="178" actId="2696"/>
        <pc:sldMkLst>
          <pc:docMk/>
          <pc:sldMk cId="349732251" sldId="372"/>
        </pc:sldMkLst>
      </pc:sldChg>
      <pc:sldChg chg="addSp delSp modSp mod">
        <pc:chgData name="Tatiana Krivosheev" userId="0049177f222f7596" providerId="LiveId" clId="{A4DE7003-2D1D-472B-89BA-0B3A2621FCB2}" dt="2021-12-10T02:32:30.751" v="324" actId="21"/>
        <pc:sldMkLst>
          <pc:docMk/>
          <pc:sldMk cId="3677588246" sldId="373"/>
        </pc:sldMkLst>
        <pc:spChg chg="mod">
          <ac:chgData name="Tatiana Krivosheev" userId="0049177f222f7596" providerId="LiveId" clId="{A4DE7003-2D1D-472B-89BA-0B3A2621FCB2}" dt="2021-12-10T02:12:00.767" v="190" actId="20577"/>
          <ac:spMkLst>
            <pc:docMk/>
            <pc:sldMk cId="3677588246" sldId="373"/>
            <ac:spMk id="2" creationId="{00000000-0000-0000-0000-000000000000}"/>
          </ac:spMkLst>
        </pc:spChg>
        <pc:spChg chg="add mod">
          <ac:chgData name="Tatiana Krivosheev" userId="0049177f222f7596" providerId="LiveId" clId="{A4DE7003-2D1D-472B-89BA-0B3A2621FCB2}" dt="2021-12-10T02:18:44.229" v="268" actId="1076"/>
          <ac:spMkLst>
            <pc:docMk/>
            <pc:sldMk cId="3677588246" sldId="373"/>
            <ac:spMk id="8" creationId="{E7E4C9F7-8AB7-4D68-8F88-9134B85BB74A}"/>
          </ac:spMkLst>
        </pc:spChg>
        <pc:picChg chg="del">
          <ac:chgData name="Tatiana Krivosheev" userId="0049177f222f7596" providerId="LiveId" clId="{A4DE7003-2D1D-472B-89BA-0B3A2621FCB2}" dt="2021-12-10T02:12:35.365" v="193" actId="21"/>
          <ac:picMkLst>
            <pc:docMk/>
            <pc:sldMk cId="3677588246" sldId="373"/>
            <ac:picMk id="4" creationId="{00000000-0000-0000-0000-000000000000}"/>
          </ac:picMkLst>
        </pc:picChg>
        <pc:picChg chg="del mod">
          <ac:chgData name="Tatiana Krivosheev" userId="0049177f222f7596" providerId="LiveId" clId="{A4DE7003-2D1D-472B-89BA-0B3A2621FCB2}" dt="2021-12-10T02:32:30.751" v="324" actId="21"/>
          <ac:picMkLst>
            <pc:docMk/>
            <pc:sldMk cId="3677588246" sldId="373"/>
            <ac:picMk id="5" creationId="{00000000-0000-0000-0000-000000000000}"/>
          </ac:picMkLst>
        </pc:picChg>
        <pc:picChg chg="add del mod">
          <ac:chgData name="Tatiana Krivosheev" userId="0049177f222f7596" providerId="LiveId" clId="{A4DE7003-2D1D-472B-89BA-0B3A2621FCB2}" dt="2021-12-10T02:28:14.132" v="270" actId="21"/>
          <ac:picMkLst>
            <pc:docMk/>
            <pc:sldMk cId="3677588246" sldId="373"/>
            <ac:picMk id="6" creationId="{4834201B-2560-44BA-BAB7-4B5279B2A57A}"/>
          </ac:picMkLst>
        </pc:picChg>
        <pc:picChg chg="add mod">
          <ac:chgData name="Tatiana Krivosheev" userId="0049177f222f7596" providerId="LiveId" clId="{A4DE7003-2D1D-472B-89BA-0B3A2621FCB2}" dt="2021-12-10T02:28:19.832" v="273" actId="1076"/>
          <ac:picMkLst>
            <pc:docMk/>
            <pc:sldMk cId="3677588246" sldId="373"/>
            <ac:picMk id="10" creationId="{612035C0-D351-48A3-884E-5CEB83EAA1DC}"/>
          </ac:picMkLst>
        </pc:picChg>
      </pc:sldChg>
      <pc:sldChg chg="del">
        <pc:chgData name="Tatiana Krivosheev" userId="0049177f222f7596" providerId="LiveId" clId="{A4DE7003-2D1D-472B-89BA-0B3A2621FCB2}" dt="2021-12-10T02:28:32.657" v="274" actId="2696"/>
        <pc:sldMkLst>
          <pc:docMk/>
          <pc:sldMk cId="3703318960" sldId="374"/>
        </pc:sldMkLst>
      </pc:sldChg>
      <pc:sldChg chg="del">
        <pc:chgData name="Tatiana Krivosheev" userId="0049177f222f7596" providerId="LiveId" clId="{A4DE7003-2D1D-472B-89BA-0B3A2621FCB2}" dt="2021-12-10T02:11:28.878" v="179" actId="2696"/>
        <pc:sldMkLst>
          <pc:docMk/>
          <pc:sldMk cId="3803966838" sldId="375"/>
        </pc:sldMkLst>
      </pc:sldChg>
      <pc:sldChg chg="del">
        <pc:chgData name="Tatiana Krivosheev" userId="0049177f222f7596" providerId="LiveId" clId="{A4DE7003-2D1D-472B-89BA-0B3A2621FCB2}" dt="2021-12-10T02:11:30.373" v="180" actId="2696"/>
        <pc:sldMkLst>
          <pc:docMk/>
          <pc:sldMk cId="179512831" sldId="376"/>
        </pc:sldMkLst>
      </pc:sldChg>
      <pc:sldChg chg="modSp mod">
        <pc:chgData name="Tatiana Krivosheev" userId="0049177f222f7596" providerId="LiveId" clId="{A4DE7003-2D1D-472B-89BA-0B3A2621FCB2}" dt="2021-12-10T02:32:24.728" v="323" actId="14100"/>
        <pc:sldMkLst>
          <pc:docMk/>
          <pc:sldMk cId="220088246" sldId="377"/>
        </pc:sldMkLst>
        <pc:spChg chg="mod">
          <ac:chgData name="Tatiana Krivosheev" userId="0049177f222f7596" providerId="LiveId" clId="{A4DE7003-2D1D-472B-89BA-0B3A2621FCB2}" dt="2021-12-10T02:28:51.731" v="288" actId="20577"/>
          <ac:spMkLst>
            <pc:docMk/>
            <pc:sldMk cId="220088246" sldId="377"/>
            <ac:spMk id="2" creationId="{00000000-0000-0000-0000-000000000000}"/>
          </ac:spMkLst>
        </pc:spChg>
        <pc:picChg chg="mod">
          <ac:chgData name="Tatiana Krivosheev" userId="0049177f222f7596" providerId="LiveId" clId="{A4DE7003-2D1D-472B-89BA-0B3A2621FCB2}" dt="2021-12-10T02:32:24.728" v="323" actId="14100"/>
          <ac:picMkLst>
            <pc:docMk/>
            <pc:sldMk cId="220088246" sldId="377"/>
            <ac:picMk id="4" creationId="{00000000-0000-0000-0000-000000000000}"/>
          </ac:picMkLst>
        </pc:picChg>
      </pc:sldChg>
      <pc:sldChg chg="addSp delSp modSp mod">
        <pc:chgData name="Tatiana Krivosheev" userId="0049177f222f7596" providerId="LiveId" clId="{A4DE7003-2D1D-472B-89BA-0B3A2621FCB2}" dt="2021-12-10T02:31:02.229" v="322" actId="1076"/>
        <pc:sldMkLst>
          <pc:docMk/>
          <pc:sldMk cId="3153319833" sldId="378"/>
        </pc:sldMkLst>
        <pc:spChg chg="mod">
          <ac:chgData name="Tatiana Krivosheev" userId="0049177f222f7596" providerId="LiveId" clId="{A4DE7003-2D1D-472B-89BA-0B3A2621FCB2}" dt="2021-12-10T02:29:08.196" v="301" actId="20577"/>
          <ac:spMkLst>
            <pc:docMk/>
            <pc:sldMk cId="3153319833" sldId="378"/>
            <ac:spMk id="2" creationId="{00000000-0000-0000-0000-000000000000}"/>
          </ac:spMkLst>
        </pc:spChg>
        <pc:spChg chg="add del mod">
          <ac:chgData name="Tatiana Krivosheev" userId="0049177f222f7596" providerId="LiveId" clId="{A4DE7003-2D1D-472B-89BA-0B3A2621FCB2}" dt="2021-12-10T02:29:55.250" v="307" actId="21"/>
          <ac:spMkLst>
            <pc:docMk/>
            <pc:sldMk cId="3153319833" sldId="378"/>
            <ac:spMk id="6" creationId="{62237E2D-97CF-489A-A285-4680A141C6C2}"/>
          </ac:spMkLst>
        </pc:spChg>
        <pc:spChg chg="add mod">
          <ac:chgData name="Tatiana Krivosheev" userId="0049177f222f7596" providerId="LiveId" clId="{A4DE7003-2D1D-472B-89BA-0B3A2621FCB2}" dt="2021-12-10T02:30:59.466" v="321" actId="1076"/>
          <ac:spMkLst>
            <pc:docMk/>
            <pc:sldMk cId="3153319833" sldId="378"/>
            <ac:spMk id="9" creationId="{1D41DE94-0726-47F1-80C0-2B44415A4E0B}"/>
          </ac:spMkLst>
        </pc:spChg>
        <pc:picChg chg="add del">
          <ac:chgData name="Tatiana Krivosheev" userId="0049177f222f7596" providerId="LiveId" clId="{A4DE7003-2D1D-472B-89BA-0B3A2621FCB2}" dt="2021-12-10T02:29:36.769" v="303" actId="21"/>
          <ac:picMkLst>
            <pc:docMk/>
            <pc:sldMk cId="3153319833" sldId="378"/>
            <ac:picMk id="3" creationId="{A04F7292-B5C9-4E19-BD2A-E72104695EA4}"/>
          </ac:picMkLst>
        </pc:picChg>
        <pc:picChg chg="del">
          <ac:chgData name="Tatiana Krivosheev" userId="0049177f222f7596" providerId="LiveId" clId="{A4DE7003-2D1D-472B-89BA-0B3A2621FCB2}" dt="2021-12-10T02:29:41.561" v="304" actId="21"/>
          <ac:picMkLst>
            <pc:docMk/>
            <pc:sldMk cId="3153319833" sldId="378"/>
            <ac:picMk id="4" creationId="{00000000-0000-0000-0000-000000000000}"/>
          </ac:picMkLst>
        </pc:picChg>
        <pc:picChg chg="add mod">
          <ac:chgData name="Tatiana Krivosheev" userId="0049177f222f7596" providerId="LiveId" clId="{A4DE7003-2D1D-472B-89BA-0B3A2621FCB2}" dt="2021-12-10T02:31:02.229" v="322" actId="1076"/>
          <ac:picMkLst>
            <pc:docMk/>
            <pc:sldMk cId="3153319833" sldId="378"/>
            <ac:picMk id="7" creationId="{8D51253F-7C62-46E0-BF60-A25036EB8566}"/>
          </ac:picMkLst>
        </pc:picChg>
      </pc:sldChg>
      <pc:sldMasterChg chg="delSldLayout">
        <pc:chgData name="Tatiana Krivosheev" userId="0049177f222f7596" providerId="LiveId" clId="{A4DE7003-2D1D-472B-89BA-0B3A2621FCB2}" dt="2021-12-10T02:11:30.373" v="180" actId="2696"/>
        <pc:sldMasterMkLst>
          <pc:docMk/>
          <pc:sldMasterMk cId="3672328556" sldId="2147483741"/>
        </pc:sldMasterMkLst>
        <pc:sldLayoutChg chg="del">
          <pc:chgData name="Tatiana Krivosheev" userId="0049177f222f7596" providerId="LiveId" clId="{A4DE7003-2D1D-472B-89BA-0B3A2621FCB2}" dt="2021-12-10T01:57:33.354" v="4" actId="2696"/>
          <pc:sldLayoutMkLst>
            <pc:docMk/>
            <pc:sldMasterMk cId="3672328556" sldId="2147483741"/>
            <pc:sldLayoutMk cId="3032086677" sldId="2147483753"/>
          </pc:sldLayoutMkLst>
        </pc:sldLayoutChg>
        <pc:sldLayoutChg chg="del">
          <pc:chgData name="Tatiana Krivosheev" userId="0049177f222f7596" providerId="LiveId" clId="{A4DE7003-2D1D-472B-89BA-0B3A2621FCB2}" dt="2021-12-10T02:11:30.373" v="180" actId="2696"/>
          <pc:sldLayoutMkLst>
            <pc:docMk/>
            <pc:sldMasterMk cId="3672328556" sldId="2147483741"/>
            <pc:sldLayoutMk cId="4271597498" sldId="2147483756"/>
          </pc:sldLayoutMkLst>
        </pc:sldLayoutChg>
      </pc:sldMasterChg>
    </pc:docChg>
  </pc:docChgLst>
  <pc:docChgLst>
    <pc:chgData name="Tatiana Krivosheev" userId="0049177f222f7596" providerId="LiveId" clId="{EBAAB9B2-524F-4986-BBC1-ADADF1185E55}"/>
    <pc:docChg chg="modSld">
      <pc:chgData name="Tatiana Krivosheev" userId="0049177f222f7596" providerId="LiveId" clId="{EBAAB9B2-524F-4986-BBC1-ADADF1185E55}" dt="2021-12-10T20:10:11.634" v="1" actId="1076"/>
      <pc:docMkLst>
        <pc:docMk/>
      </pc:docMkLst>
      <pc:sldChg chg="addSp modSp mod">
        <pc:chgData name="Tatiana Krivosheev" userId="0049177f222f7596" providerId="LiveId" clId="{EBAAB9B2-524F-4986-BBC1-ADADF1185E55}" dt="2021-12-10T20:10:11.634" v="1" actId="1076"/>
        <pc:sldMkLst>
          <pc:docMk/>
          <pc:sldMk cId="1087600641" sldId="303"/>
        </pc:sldMkLst>
        <pc:picChg chg="add mod">
          <ac:chgData name="Tatiana Krivosheev" userId="0049177f222f7596" providerId="LiveId" clId="{EBAAB9B2-524F-4986-BBC1-ADADF1185E55}" dt="2021-12-10T20:10:11.634" v="1" actId="1076"/>
          <ac:picMkLst>
            <pc:docMk/>
            <pc:sldMk cId="1087600641" sldId="303"/>
            <ac:picMk id="4" creationId="{A39B495A-388A-4C01-BFEC-BC55BC8CDC9F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1"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1"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Times New Roman" panose="02020603050405020304" pitchFamily="18" charset="0"/>
              </a:defRPr>
            </a:lvl1pPr>
          </a:lstStyle>
          <a:p>
            <a:fld id="{B4D4A477-E489-4D48-B0DE-C00A06EDB90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819" name="Rectangle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anose="02020603050405020304" pitchFamily="18" charset="0"/>
              </a:defRPr>
            </a:lvl1pPr>
          </a:lstStyle>
          <a:p>
            <a:fld id="{F0C69C93-BAD1-48EF-94E0-CF535B80067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C69C93-BAD1-48EF-94E0-CF535B80067E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285339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32E611-CCEB-453C-B09F-B76DF32A92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68BE880-89BD-4DBA-9D6D-E4810CD801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5F812B-41A7-4821-B8F2-CEC763264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12/10/2021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53B724-8362-449E-9036-733E2A5162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C9F6AD-5B76-4795-9C36-2AC53B956B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 descr="\\Ps14\ircd\50694_Young_Freedman_13e_IRDVD\Supplied\67546Young13e_marktg\Links\Calatrava-Bridge_sml.jpg">
            <a:extLst>
              <a:ext uri="{FF2B5EF4-FFF2-40B4-BE49-F238E27FC236}">
                <a16:creationId xmlns:a16="http://schemas.microsoft.com/office/drawing/2014/main" id="{6403F3CA-624B-4D5C-B43A-D080F7355B16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 b="25000"/>
          <a:stretch/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17">
            <a:extLst>
              <a:ext uri="{FF2B5EF4-FFF2-40B4-BE49-F238E27FC236}">
                <a16:creationId xmlns:a16="http://schemas.microsoft.com/office/drawing/2014/main" id="{81CB7C04-85C6-4A5F-B7AC-B031587C289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60350" y="5029200"/>
            <a:ext cx="868680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5400" dist="25399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defRPr/>
            </a:pPr>
            <a:r>
              <a:rPr lang="en-US" sz="1800" dirty="0">
                <a:solidFill>
                  <a:srgbClr val="D33325"/>
                </a:solidFill>
                <a:latin typeface="Arial" charset="0"/>
              </a:rPr>
              <a:t>PowerPoint</a:t>
            </a:r>
            <a:r>
              <a:rPr lang="en-US" sz="1800" baseline="30000" dirty="0">
                <a:solidFill>
                  <a:srgbClr val="D33325"/>
                </a:solidFill>
                <a:latin typeface="Arial" charset="0"/>
              </a:rPr>
              <a:t>®</a:t>
            </a:r>
            <a:r>
              <a:rPr lang="en-US" sz="1800" dirty="0">
                <a:solidFill>
                  <a:srgbClr val="D33325"/>
                </a:solidFill>
                <a:latin typeface="Arial" charset="0"/>
              </a:rPr>
              <a:t> Lectures for</a:t>
            </a:r>
          </a:p>
          <a:p>
            <a:pPr algn="l">
              <a:defRPr/>
            </a:pPr>
            <a:r>
              <a:rPr lang="en-US" sz="1800" b="1" i="1" dirty="0">
                <a:solidFill>
                  <a:srgbClr val="D33325"/>
                </a:solidFill>
                <a:latin typeface="Arial" charset="0"/>
              </a:rPr>
              <a:t>University Physics, Thirteenth Edition</a:t>
            </a:r>
          </a:p>
          <a:p>
            <a:pPr algn="l">
              <a:defRPr/>
            </a:pPr>
            <a:r>
              <a:rPr lang="en-US" sz="1800" b="1" i="1" dirty="0">
                <a:solidFill>
                  <a:srgbClr val="D33325"/>
                </a:solidFill>
                <a:latin typeface="Times New Roman" charset="0"/>
              </a:rPr>
              <a:t>   – Hugh D. Young and Roger A. Freedman</a:t>
            </a:r>
          </a:p>
        </p:txBody>
      </p:sp>
      <p:sp>
        <p:nvSpPr>
          <p:cNvPr id="9" name="Text Box 23">
            <a:extLst>
              <a:ext uri="{FF2B5EF4-FFF2-40B4-BE49-F238E27FC236}">
                <a16:creationId xmlns:a16="http://schemas.microsoft.com/office/drawing/2014/main" id="{03CDD785-EABF-4618-A682-83B35CCDC35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54000" y="6096000"/>
            <a:ext cx="30861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chemeClr val="accent1"/>
                    </a:gs>
                    <a:gs pos="100000">
                      <a:schemeClr val="bg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349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US" altLang="en-US" sz="1800" b="1">
                <a:solidFill>
                  <a:srgbClr val="D33325"/>
                </a:solidFill>
                <a:latin typeface="Times New Roman" panose="02020603050405020304" pitchFamily="18" charset="0"/>
              </a:rPr>
              <a:t>Lectures by Wayne Anderson</a:t>
            </a:r>
          </a:p>
        </p:txBody>
      </p:sp>
    </p:spTree>
    <p:extLst>
      <p:ext uri="{BB962C8B-B14F-4D97-AF65-F5344CB8AC3E}">
        <p14:creationId xmlns:p14="http://schemas.microsoft.com/office/powerpoint/2010/main" val="1287266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674ED7-5271-460A-B31A-755B08750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6B2F32-1087-46BC-816A-E68F996118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115859-6B2C-4095-AEDC-90F9FE5FFC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12/10/2021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ED8B23-3E41-43D4-88A9-4CB68F3889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3A58CB-4A43-4795-9A16-59A637A3EE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269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DF54C44-7CF1-4F59-BAF4-514402E74F2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DE45E5-EAEB-4DA5-A339-4A9DF3CC4C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A4AD18-CB1E-4405-895F-97D830D67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12/10/2021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096E8A-424A-40CC-9FA3-EAE64C978A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371815-DA2D-402B-8707-A4A6F045F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12706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118872" indent="-118872">
              <a:buClr>
                <a:srgbClr val="007FA3"/>
              </a:buClr>
              <a:buSzPct val="25000"/>
              <a:defRPr sz="1600"/>
            </a:lvl1pPr>
            <a:lvl2pPr marL="569913" indent="-285750">
              <a:buClr>
                <a:srgbClr val="007FA3"/>
              </a:buClr>
              <a:defRPr sz="1600"/>
            </a:lvl2pPr>
            <a:lvl3pPr>
              <a:buClr>
                <a:srgbClr val="007FA3"/>
              </a:buClr>
              <a:defRPr sz="1600"/>
            </a:lvl3pPr>
            <a:lvl4pPr>
              <a:buClr>
                <a:srgbClr val="007FA3"/>
              </a:buClr>
              <a:defRPr sz="1600"/>
            </a:lvl4pPr>
            <a:lvl5pPr>
              <a:buClr>
                <a:srgbClr val="007FA3"/>
              </a:buClr>
              <a:defRPr sz="1600"/>
            </a:lvl5pPr>
            <a:lvl6pPr>
              <a:buClr>
                <a:srgbClr val="007FA3"/>
              </a:buClr>
              <a:defRPr sz="1600"/>
            </a:lvl6pPr>
            <a:lvl7pPr>
              <a:buClr>
                <a:srgbClr val="007FA3"/>
              </a:buClr>
              <a:defRPr sz="1600"/>
            </a:lvl7pPr>
            <a:lvl8pPr>
              <a:buClr>
                <a:srgbClr val="007FA3"/>
              </a:buClr>
              <a:defRPr sz="1600"/>
            </a:lvl8pPr>
            <a:lvl9pPr>
              <a:buClr>
                <a:srgbClr val="007FA3"/>
              </a:buCl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</a:t>
            </a:r>
          </a:p>
          <a:p>
            <a:pPr lvl="6"/>
            <a:r>
              <a:rPr lang="en-US" dirty="0"/>
              <a:t>Seventh</a:t>
            </a:r>
          </a:p>
          <a:p>
            <a:pPr lvl="7"/>
            <a:r>
              <a:rPr lang="en-US" dirty="0"/>
              <a:t>Eighth</a:t>
            </a:r>
          </a:p>
          <a:p>
            <a:pPr lvl="8"/>
            <a:r>
              <a:rPr lang="en-US" dirty="0"/>
              <a:t>Ninth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3969" y="6172200"/>
            <a:ext cx="8595360" cy="23546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F6EFB-3F44-496C-A842-1E0B3D3B975A}" type="datetimeFigureOut">
              <a:rPr lang="en-US" smtClean="0"/>
              <a:t>12/10/2021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B2350-5261-4F5C-9DF5-EF0D264FC8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01279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9144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457200" y="2868536"/>
            <a:ext cx="8229600" cy="941463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3969" y="6172200"/>
            <a:ext cx="8595360" cy="23546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F6EFB-3F44-496C-A842-1E0B3D3B975A}" type="datetimeFigureOut">
              <a:rPr lang="en-US" smtClean="0"/>
              <a:t>12/10/2021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B2350-5261-4F5C-9DF5-EF0D264FC8D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440108" y="4191000"/>
            <a:ext cx="8229600" cy="1143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07998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5FA4FE-B4FA-4BE3-8D85-A7A7DEF96B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696067-0288-44B3-9A84-30CFBF0C65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E0C268-3411-48A9-989F-B8DB0FD7A3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12/10/2021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8B0CEA-A3DC-4C85-BEBE-357AE703DF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080259-8061-4275-9E46-46F5C2EB6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68538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C55870-37BF-4ECA-9E76-07E2AF80CA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33A893-3DEB-48B2-9826-02DA34F6A0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F88E7D-0DDA-42EB-B47B-EF39BDE99B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12/10/2021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B3AC58-1ED9-4CCC-9FA6-7A2D1BF8EF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FFE1C1-BCA9-4642-B1ED-83586F90F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80018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C65C58-8D31-4C48-A070-E642E37004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9CAC6B-5BFD-4FED-8E8F-6C88D7C004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BBE1C1-288C-4BE3-910B-E034F47F1B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778900-49A0-4607-ABDC-7323A3EF5E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12/10/2021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6A3A6E-D191-43C3-A74E-D6969B9C58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B46EBC-9C79-437E-B84A-5605CFF63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0177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103CC0-C873-43B9-8994-3C5E429A2F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CFBE45-2B80-41BB-9342-4B522481AE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90CDD2-2DC1-44FF-BB12-7A678212B8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D90DC2A-F55F-4C7E-8645-901877D6BB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9A19159-FCE6-4CE4-84F1-4B55E53FD9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5DA6CAE-81A1-453F-8B32-020A363C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12/10/2021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7590064-558B-43C2-8AA0-D511206F54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5297D54-0948-46C1-A4DA-15ABDC209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5272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511E0A-6D87-4E84-A4EA-B2FB372503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C7645AE-35E8-448F-8AFE-2AE13DBAE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12/10/2021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8482EC-CAEC-4B78-8055-6BD610E4D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235987-15E3-470F-94EA-697A85662D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5413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B23A8A6-9001-4404-888F-7DE5E9538B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12/10/2021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57D9763-FB1F-4E7B-9195-75D239B95F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BD9DFB-3AC0-43DA-9441-CB02C6D767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0119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F9593C-D859-4ABA-A4A7-813C2E3388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1F6FA1-3BEE-4ACE-8B46-BE9389D940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88431E-D9AF-4F6C-A772-4C920272C4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4D3917-4E41-4E1C-BB35-D59199FBF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12/10/2021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D394B1-E386-4CE6-AFD1-609BDA660E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FB809A-B557-42B1-9055-423456615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26154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6F3227-FCA6-446F-9C62-BC356EB7D6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6D5C0A0-0734-4F67-A751-CD680B8D44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7B071A-EC1A-45F3-8C0B-CEC1F02E60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BA7C0A-0F6E-4B27-8BEE-554730EDC8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D058F-B960-4439-B370-43D89816EE05}" type="datetimeFigureOut">
              <a:rPr lang="en-US" smtClean="0"/>
              <a:t>12/10/2021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4DD37E-1A50-4572-9927-F18BDC715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E09757-F7B1-4A68-ADF9-A3D145BB70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29B06-CF2A-459A-8CBC-F18C1D67D2B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95243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C731EA-BBF1-4A96-BDDD-0A83DB44F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80BCEF-49A2-49AF-B447-3BC82EC955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298042-71D2-4BD4-865A-8DDA64E43E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DFF08F-DC6B-4601-B491-B0F83F6DD2DA}" type="datetimeFigureOut">
              <a:rPr lang="en-US" smtClean="0"/>
              <a:pPr/>
              <a:t>12/10/2021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636639-EFD9-4546-8BDB-D98EB56FAC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49298-6E28-4CD2-B1A6-50C5836F1B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2328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  <p:sldLayoutId id="2147483754" r:id="rId12"/>
    <p:sldLayoutId id="2147483755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0011" y="0"/>
            <a:ext cx="6687177" cy="5181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4600" y="5410200"/>
            <a:ext cx="6624165" cy="1447800"/>
          </a:xfrm>
          <a:solidFill>
            <a:schemeClr val="bg1">
              <a:lumMod val="65000"/>
            </a:schemeClr>
          </a:solidFill>
        </p:spPr>
        <p:txBody>
          <a:bodyPr>
            <a:normAutofit/>
          </a:bodyPr>
          <a:lstStyle/>
          <a:p>
            <a:pPr algn="r"/>
            <a:r>
              <a:rPr lang="en-US" sz="4400" b="1" dirty="0"/>
              <a:t>ELECTRIC POTENTIAL ENERGY 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A153610-F9F2-44FB-9F6F-A5E9147A94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" y="5621991"/>
            <a:ext cx="1511939" cy="102421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39B495A-388A-4C01-BFEC-BC55BC8CDC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9938" y="381000"/>
            <a:ext cx="2206943" cy="469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6006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12315"/>
            <a:ext cx="8610600" cy="1320800"/>
          </a:xfrm>
        </p:spPr>
        <p:txBody>
          <a:bodyPr>
            <a:normAutofit/>
          </a:bodyPr>
          <a:lstStyle/>
          <a:p>
            <a:r>
              <a:rPr lang="en-US" altLang="en-US" sz="4000" dirty="0"/>
              <a:t>Electrical potential with several point charges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1"/>
            <a:ext cx="3733801" cy="2971800"/>
          </a:xfrm>
        </p:spPr>
        <p:txBody>
          <a:bodyPr>
            <a:normAutofit lnSpcReduction="10000"/>
          </a:bodyPr>
          <a:lstStyle/>
          <a:p>
            <a:pPr marL="256032" indent="-256032">
              <a:buSzPct val="100000"/>
            </a:pPr>
            <a:r>
              <a:rPr lang="en-US" altLang="en-US" sz="2600" dirty="0"/>
              <a:t>The potential energy associated with </a:t>
            </a:r>
            <a:r>
              <a:rPr lang="en-US" altLang="en-US" sz="2600" i="1" dirty="0"/>
              <a:t>q</a:t>
            </a:r>
            <a:r>
              <a:rPr lang="en-US" altLang="en-US" sz="2600" baseline="-25000" dirty="0"/>
              <a:t>0</a:t>
            </a:r>
            <a:r>
              <a:rPr lang="en-US" altLang="en-US" sz="2600" dirty="0"/>
              <a:t> depends on the other charges and their distances from </a:t>
            </a:r>
            <a:r>
              <a:rPr lang="en-US" altLang="en-US" sz="2600" i="1" dirty="0"/>
              <a:t>q</a:t>
            </a:r>
            <a:r>
              <a:rPr lang="en-US" altLang="en-US" sz="2600" baseline="-25000" dirty="0"/>
              <a:t>0</a:t>
            </a:r>
            <a:r>
              <a:rPr lang="en-US" altLang="en-US" sz="2600" dirty="0"/>
              <a:t>.</a:t>
            </a:r>
          </a:p>
          <a:p>
            <a:pPr marL="256032" indent="-256032">
              <a:buSzPct val="100000"/>
            </a:pPr>
            <a:r>
              <a:rPr lang="en-US" altLang="en-US" sz="2600" dirty="0"/>
              <a:t>The electric potential energy is the </a:t>
            </a:r>
            <a:r>
              <a:rPr lang="en-US" altLang="en-US" sz="2600" b="1" dirty="0"/>
              <a:t>algebraic </a:t>
            </a:r>
            <a:r>
              <a:rPr lang="en-US" altLang="en-US" sz="2600" dirty="0"/>
              <a:t>sum: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E7E4C9F7-8AB7-4D68-8F88-9134B85BB74A}"/>
                  </a:ext>
                </a:extLst>
              </p:cNvPr>
              <p:cNvSpPr txBox="1"/>
              <p:nvPr/>
            </p:nvSpPr>
            <p:spPr>
              <a:xfrm>
                <a:off x="1295400" y="4940468"/>
                <a:ext cx="7162800" cy="63466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en-US" sz="2400" b="0" i="1" smtClean="0">
                        <a:latin typeface="Cambria Math" panose="02040503050406030204" pitchFamily="18" charset="0"/>
                      </a:rPr>
                      <m:t>𝑈</m:t>
                    </m:r>
                    <m:r>
                      <a:rPr lang="en-US" alt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2400" i="1">
                                <a:latin typeface="Cambria Math" panose="02040503050406030204" pitchFamily="18" charset="0"/>
                              </a:rPr>
                              <m:t>𝑞</m:t>
                            </m:r>
                          </m:e>
                          <m:sub>
                            <m:r>
                              <a:rPr lang="en-US" altLang="en-US" sz="2400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num>
                      <m:den>
                        <m:r>
                          <a:rPr lang="en-US" altLang="en-US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US" alt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  <m:sSub>
                          <m:sSubPr>
                            <m:ctrlPr>
                              <a:rPr lang="en-US" altLang="en-US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𝜀</m:t>
                            </m:r>
                          </m:e>
                          <m:sub>
                            <m:r>
                              <a:rPr lang="en-US" altLang="en-US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den>
                    </m:f>
                    <m:r>
                      <a:rPr lang="en-US" alt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f>
                      <m:fPr>
                        <m:ctrlPr>
                          <a:rPr lang="en-US" alt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2400" b="0" i="1" smtClean="0">
                                <a:latin typeface="Cambria Math" panose="02040503050406030204" pitchFamily="18" charset="0"/>
                              </a:rPr>
                              <m:t>𝑞</m:t>
                            </m:r>
                          </m:e>
                          <m:sub>
                            <m:r>
                              <a:rPr lang="en-US" altLang="en-US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2400" b="0" i="1" smtClea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en-US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en-US" sz="2400" b="0" i="1" smtClean="0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alt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2400" i="1">
                                <a:latin typeface="Cambria Math" panose="02040503050406030204" pitchFamily="18" charset="0"/>
                              </a:rPr>
                              <m:t>𝑞</m:t>
                            </m:r>
                          </m:e>
                          <m:sub>
                            <m:r>
                              <a:rPr lang="en-US" alt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24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en-US" sz="2400" dirty="0"/>
                  <a:t> </a:t>
                </a:r>
                <a14:m>
                  <m:oMath xmlns:m="http://schemas.openxmlformats.org/officeDocument/2006/math">
                    <m:r>
                      <a:rPr lang="en-US" altLang="en-US" sz="2400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alt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2400" i="1">
                                <a:latin typeface="Cambria Math" panose="02040503050406030204" pitchFamily="18" charset="0"/>
                              </a:rPr>
                              <m:t>𝑞</m:t>
                            </m:r>
                          </m:e>
                          <m:sub>
                            <m:r>
                              <a:rPr lang="en-US" altLang="en-US" sz="24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en-US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24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en-US" sz="24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den>
                    </m:f>
                    <m:r>
                      <a:rPr lang="en-US" altLang="en-US" sz="24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⋯)=</m:t>
                    </m:r>
                    <m:f>
                      <m:fPr>
                        <m:ctrlPr>
                          <a:rPr lang="en-US" alt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2400" i="1">
                                <a:latin typeface="Cambria Math" panose="02040503050406030204" pitchFamily="18" charset="0"/>
                              </a:rPr>
                              <m:t>𝑞</m:t>
                            </m:r>
                          </m:e>
                          <m:sub>
                            <m:r>
                              <a:rPr lang="en-US" altLang="en-US" sz="2400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num>
                      <m:den>
                        <m:r>
                          <a:rPr lang="en-US" altLang="en-US" sz="2400" i="1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US" alt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  <m:sSub>
                          <m:sSubPr>
                            <m:ctrlPr>
                              <a:rPr lang="en-US" alt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𝜀</m:t>
                            </m:r>
                          </m:e>
                          <m:sub>
                            <m:r>
                              <a:rPr lang="en-US" alt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den>
                    </m:f>
                    <m:nary>
                      <m:naryPr>
                        <m:chr m:val="∑"/>
                        <m:supHide m:val="on"/>
                        <m:ctrlPr>
                          <a:rPr lang="en-US" alt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7"/>
                          </m:rPr>
                          <a:rPr lang="en-US" alt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</m:sub>
                      <m:sup/>
                      <m:e>
                        <m:f>
                          <m:fPr>
                            <m:ctrlPr>
                              <a:rPr lang="en-US" altLang="en-US" sz="24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en-US" sz="2400" i="1">
                                    <a:latin typeface="Cambria Math" panose="02040503050406030204" pitchFamily="18" charset="0"/>
                                  </a:rPr>
                                  <m:t>𝑞</m:t>
                                </m:r>
                              </m:e>
                              <m:sub>
                                <m:r>
                                  <a:rPr lang="en-US" altLang="en-US" sz="2400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alt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en-US" sz="2400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altLang="en-US" sz="2400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den>
                        </m:f>
                      </m:e>
                    </m:nary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E7E4C9F7-8AB7-4D68-8F88-9134B85BB7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5400" y="4940468"/>
                <a:ext cx="7162800" cy="63466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>
            <a:extLst>
              <a:ext uri="{FF2B5EF4-FFF2-40B4-BE49-F238E27FC236}">
                <a16:creationId xmlns:a16="http://schemas.microsoft.com/office/drawing/2014/main" id="{612035C0-D351-48A3-884E-5CEB83EAA1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400" y="1066800"/>
            <a:ext cx="3937699" cy="3810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5882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Example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vbv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" y="1600201"/>
            <a:ext cx="5943601" cy="1119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882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Example 2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D51253F-7C62-46E0-BF60-A25036EB85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56433"/>
            <a:ext cx="5268952" cy="2286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D41DE94-0726-47F1-80C0-2B44415A4E0B}"/>
              </a:ext>
            </a:extLst>
          </p:cNvPr>
          <p:cNvSpPr txBox="1"/>
          <p:nvPr/>
        </p:nvSpPr>
        <p:spPr>
          <a:xfrm>
            <a:off x="400050" y="1663888"/>
            <a:ext cx="83439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How much work is needed to assemble this charge configuration?</a:t>
            </a:r>
          </a:p>
        </p:txBody>
      </p:sp>
    </p:spTree>
    <p:extLst>
      <p:ext uri="{BB962C8B-B14F-4D97-AF65-F5344CB8AC3E}">
        <p14:creationId xmlns:p14="http://schemas.microsoft.com/office/powerpoint/2010/main" val="31533198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Refresher: work done by a constant force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09599" y="2160590"/>
                <a:ext cx="7162801" cy="4697410"/>
              </a:xfrm>
              <a:noFill/>
            </p:spPr>
            <p:txBody>
              <a:bodyPr>
                <a:normAutofit/>
              </a:bodyPr>
              <a:lstStyle/>
              <a:p>
                <a:r>
                  <a:rPr lang="en-US" altLang="en-US" dirty="0"/>
                  <a:t>A force acting on a body does </a:t>
                </a:r>
                <a:r>
                  <a:rPr lang="en-US" altLang="en-US" i="1" dirty="0"/>
                  <a:t>work</a:t>
                </a:r>
                <a:r>
                  <a:rPr lang="en-US" altLang="en-US" dirty="0"/>
                  <a:t> if the body undergoes a displacement (though there are a few interesting exceptions which we will discuss later).</a:t>
                </a:r>
              </a:p>
              <a:p>
                <a:r>
                  <a:rPr lang="en-US" altLang="en-US" dirty="0"/>
                  <a:t>The simplest case is a work done by a constant force acting in the same direction as a straight – line displacement:</a:t>
                </a:r>
              </a:p>
              <a:p>
                <a:pPr marL="0" indent="0">
                  <a:buNone/>
                </a:pPr>
                <a:r>
                  <a:rPr lang="en-US" dirty="0"/>
                  <a:t>                                  </a:t>
                </a:r>
              </a:p>
              <a:p>
                <a:pPr marL="0" indent="0">
                  <a:buNone/>
                </a:pPr>
                <a:r>
                  <a:rPr lang="en-US" dirty="0"/>
                  <a:t>                                         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𝑊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𝐹𝑠</m:t>
                    </m:r>
                  </m:oMath>
                </a14:m>
                <a:r>
                  <a:rPr lang="en-US" dirty="0"/>
                  <a:t>,  </a:t>
                </a:r>
              </a:p>
              <a:p>
                <a:pPr marL="0" indent="0">
                  <a:buNone/>
                </a:pPr>
                <a:r>
                  <a:rPr lang="en-US" dirty="0"/>
                  <a:t>where               </a:t>
                </a:r>
              </a:p>
              <a:p>
                <a:pPr marL="0" indent="0">
                  <a:buNone/>
                </a:pPr>
                <a:r>
                  <a:rPr lang="en-US" dirty="0"/>
                  <a:t> </a:t>
                </a:r>
                <a:r>
                  <a:rPr lang="en-US" i="1" dirty="0"/>
                  <a:t>W</a:t>
                </a:r>
                <a:r>
                  <a:rPr lang="en-US" dirty="0"/>
                  <a:t> is the work done by a force </a:t>
                </a:r>
              </a:p>
              <a:p>
                <a:pPr marL="0" indent="0">
                  <a:buNone/>
                </a:pPr>
                <a:r>
                  <a:rPr lang="en-US" dirty="0"/>
                  <a:t> </a:t>
                </a:r>
                <a:r>
                  <a:rPr lang="en-US" i="1" dirty="0"/>
                  <a:t>F</a:t>
                </a:r>
                <a:r>
                  <a:rPr lang="en-US" dirty="0"/>
                  <a:t> is the magnitude of the force, and</a:t>
                </a:r>
              </a:p>
              <a:p>
                <a:pPr marL="0" indent="0">
                  <a:buNone/>
                </a:pPr>
                <a:r>
                  <a:rPr lang="en-US" dirty="0"/>
                  <a:t> </a:t>
                </a:r>
                <a:r>
                  <a:rPr lang="en-US" i="1" dirty="0"/>
                  <a:t>s</a:t>
                </a:r>
                <a:r>
                  <a:rPr lang="en-US" dirty="0"/>
                  <a:t> is the magnitude of displacement</a:t>
                </a:r>
              </a:p>
              <a:p>
                <a:pPr marL="0" indent="0">
                  <a:buNone/>
                </a:pPr>
                <a:endParaRPr lang="en-US" altLang="en-US" dirty="0"/>
              </a:p>
              <a:p>
                <a:pPr marL="0" indent="0">
                  <a:buNone/>
                </a:pPr>
                <a:endParaRPr lang="en-US" altLang="en-US" dirty="0"/>
              </a:p>
              <a:p>
                <a:pPr marL="0" indent="0">
                  <a:buNone/>
                </a:pPr>
                <a:endParaRPr lang="en-US" alt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09599" y="2160590"/>
                <a:ext cx="7162801" cy="4697410"/>
              </a:xfrm>
              <a:blipFill>
                <a:blip r:embed="rId2"/>
                <a:stretch>
                  <a:fillRect l="-681" t="-7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410425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35562"/>
            <a:ext cx="6447501" cy="812800"/>
          </a:xfrm>
        </p:spPr>
        <p:txBody>
          <a:bodyPr>
            <a:normAutofit/>
          </a:bodyPr>
          <a:lstStyle/>
          <a:p>
            <a:r>
              <a:rPr lang="en-US" sz="4000" dirty="0"/>
              <a:t>Notes on work: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6447501" cy="2910580"/>
          </a:xfrm>
        </p:spPr>
        <p:txBody>
          <a:bodyPr>
            <a:normAutofit/>
          </a:bodyPr>
          <a:lstStyle/>
          <a:p>
            <a:r>
              <a:rPr lang="en-US" sz="2000" dirty="0"/>
              <a:t>Work is a scalar quantity – does not have direction</a:t>
            </a:r>
          </a:p>
          <a:p>
            <a:pPr marL="0" indent="0">
              <a:buNone/>
            </a:pPr>
            <a:endParaRPr lang="en-US" sz="2000" dirty="0"/>
          </a:p>
          <a:p>
            <a:r>
              <a:rPr lang="en-US" sz="2000" dirty="0"/>
              <a:t>SI Units are (looking at the definition) N-m (called Joule)</a:t>
            </a:r>
          </a:p>
          <a:p>
            <a:pPr marL="0" indent="0">
              <a:buNone/>
            </a:pPr>
            <a:r>
              <a:rPr lang="en-US" sz="2000" dirty="0"/>
              <a:t>        1 Joule = (1 Newton)(1meter)</a:t>
            </a:r>
          </a:p>
          <a:p>
            <a:pPr marL="0" indent="0">
              <a:buNone/>
            </a:pPr>
            <a:r>
              <a:rPr lang="en-US" sz="2000" dirty="0"/>
              <a:t> </a:t>
            </a:r>
          </a:p>
          <a:p>
            <a:r>
              <a:rPr lang="en-US" sz="2000" dirty="0"/>
              <a:t>Work can be positive, negative, </a:t>
            </a:r>
          </a:p>
          <a:p>
            <a:pPr marL="0" indent="0">
              <a:buNone/>
            </a:pPr>
            <a:r>
              <a:rPr lang="en-US" sz="2000" dirty="0"/>
              <a:t>or zero 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0" y="4146436"/>
            <a:ext cx="2195523" cy="2540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627340" y="5139859"/>
            <a:ext cx="2409428" cy="1546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350" dirty="0"/>
              <a:t>James Prescott Joule, an English physicist who established that the various forms of energy—mechanical, electrical, and heat  can be changed one into another. </a:t>
            </a:r>
          </a:p>
        </p:txBody>
      </p:sp>
    </p:spTree>
    <p:extLst>
      <p:ext uri="{BB962C8B-B14F-4D97-AF65-F5344CB8AC3E}">
        <p14:creationId xmlns:p14="http://schemas.microsoft.com/office/powerpoint/2010/main" val="9350256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80988"/>
            <a:ext cx="7848601" cy="1320800"/>
          </a:xfrm>
        </p:spPr>
        <p:txBody>
          <a:bodyPr>
            <a:noAutofit/>
          </a:bodyPr>
          <a:lstStyle/>
          <a:p>
            <a:r>
              <a:rPr lang="en-US" sz="4000" dirty="0"/>
              <a:t>What if a constant force does NOT act along the direction of single – line displacement? 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685800" y="1795805"/>
                <a:ext cx="8305800" cy="52475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/>
                  <a:t>In this case we define work as: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latin typeface="Cambria Math" panose="02040503050406030204" pitchFamily="18" charset="0"/>
                        </a:rPr>
                        <m:t>                                   </m:t>
                      </m:r>
                    </m:oMath>
                  </m:oMathPara>
                </a14:m>
                <a:endParaRPr lang="en-US" sz="2000" i="1" dirty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                                        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𝑊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𝐹𝑠</m:t>
                    </m:r>
                  </m:oMath>
                </a14:m>
                <a:r>
                  <a:rPr lang="en-US" sz="2000" dirty="0"/>
                  <a:t> cos(</a:t>
                </a:r>
                <a:r>
                  <a:rPr lang="en-US" sz="2000" i="1" dirty="0">
                    <a:latin typeface="Symbol" panose="05050102010706020507" pitchFamily="18" charset="2"/>
                  </a:rPr>
                  <a:t>q</a:t>
                </a:r>
                <a:r>
                  <a:rPr lang="en-US" sz="2000" dirty="0"/>
                  <a:t>)  </a:t>
                </a:r>
              </a:p>
              <a:p>
                <a:endParaRPr lang="en-US" sz="2000" dirty="0"/>
              </a:p>
              <a:p>
                <a:r>
                  <a:rPr lang="en-US" sz="2000" dirty="0"/>
                  <a:t>where               </a:t>
                </a:r>
              </a:p>
              <a:p>
                <a:r>
                  <a:rPr lang="en-US" sz="2000" i="1" dirty="0"/>
                  <a:t>W</a:t>
                </a:r>
                <a:r>
                  <a:rPr lang="en-US" sz="2000" dirty="0"/>
                  <a:t> is the work done by a force </a:t>
                </a:r>
              </a:p>
              <a:p>
                <a:r>
                  <a:rPr lang="en-US" sz="2000" i="1" dirty="0"/>
                  <a:t>F</a:t>
                </a:r>
                <a:r>
                  <a:rPr lang="en-US" sz="2000" dirty="0"/>
                  <a:t> is the magnitude of the force</a:t>
                </a:r>
              </a:p>
              <a:p>
                <a:r>
                  <a:rPr lang="en-US" sz="2000" i="1" dirty="0"/>
                  <a:t>s</a:t>
                </a:r>
                <a:r>
                  <a:rPr lang="en-US" sz="2000" dirty="0"/>
                  <a:t> is the magnitude of displacement, and</a:t>
                </a:r>
              </a:p>
              <a:p>
                <a:r>
                  <a:rPr lang="en-US" sz="2000" i="1" dirty="0">
                    <a:latin typeface="Symbol" panose="05050102010706020507" pitchFamily="18" charset="2"/>
                  </a:rPr>
                  <a:t>q</a:t>
                </a:r>
                <a:r>
                  <a:rPr lang="en-US" sz="2000" dirty="0"/>
                  <a:t> is the angle between direction of the force and direction of the single-line displacement</a:t>
                </a:r>
              </a:p>
              <a:p>
                <a:endParaRPr lang="en-US" altLang="en-US" sz="1350" i="1" dirty="0">
                  <a:sym typeface="Symbol" panose="05050102010706020507" pitchFamily="18" charset="2"/>
                </a:endParaRPr>
              </a:p>
              <a:p>
                <a:endParaRPr lang="en-US" sz="1350" i="1" dirty="0">
                  <a:sym typeface="Symbol" panose="05050102010706020507" pitchFamily="18" charset="2"/>
                </a:endParaRPr>
              </a:p>
              <a:p>
                <a:endParaRPr lang="en-US" sz="1350" i="1" dirty="0">
                  <a:sym typeface="Symbol" panose="05050102010706020507" pitchFamily="18" charset="2"/>
                </a:endParaRPr>
              </a:p>
              <a:p>
                <a:endParaRPr lang="en-US" sz="1350" i="1" dirty="0">
                  <a:sym typeface="Symbol" panose="05050102010706020507" pitchFamily="18" charset="2"/>
                </a:endParaRPr>
              </a:p>
              <a:p>
                <a:endParaRPr lang="en-US" sz="1350" i="1" dirty="0">
                  <a:sym typeface="Symbol" panose="05050102010706020507" pitchFamily="18" charset="2"/>
                </a:endParaRPr>
              </a:p>
              <a:p>
                <a:endParaRPr lang="en-US" sz="1350" i="1" dirty="0">
                  <a:sym typeface="Symbol" panose="05050102010706020507" pitchFamily="18" charset="2"/>
                </a:endParaRPr>
              </a:p>
              <a:p>
                <a:endParaRPr lang="en-US" sz="1350" i="1" dirty="0">
                  <a:sym typeface="Symbol" panose="05050102010706020507" pitchFamily="18" charset="2"/>
                </a:endParaRPr>
              </a:p>
              <a:p>
                <a:endParaRPr lang="en-US" sz="1350" i="1" dirty="0">
                  <a:sym typeface="Symbol" panose="05050102010706020507" pitchFamily="18" charset="2"/>
                </a:endParaRPr>
              </a:p>
              <a:p>
                <a:endParaRPr lang="en-US" sz="1350" i="1" dirty="0">
                  <a:sym typeface="Symbol" panose="05050102010706020507" pitchFamily="18" charset="2"/>
                </a:endParaRPr>
              </a:p>
              <a:p>
                <a:endParaRPr lang="en-US" sz="135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800" y="1795805"/>
                <a:ext cx="8305800" cy="5247590"/>
              </a:xfrm>
              <a:prstGeom prst="rect">
                <a:avLst/>
              </a:prstGeom>
              <a:blipFill>
                <a:blip r:embed="rId2"/>
                <a:stretch>
                  <a:fillRect l="-808" t="-6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13">
            <a:extLst>
              <a:ext uri="{FF2B5EF4-FFF2-40B4-BE49-F238E27FC236}">
                <a16:creationId xmlns:a16="http://schemas.microsoft.com/office/drawing/2014/main" id="{CFFF84F7-060D-4B48-92AA-414293E667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4690262"/>
            <a:ext cx="4152900" cy="1843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4894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5291" y="385688"/>
            <a:ext cx="8458201" cy="1320800"/>
          </a:xfrm>
        </p:spPr>
        <p:txBody>
          <a:bodyPr>
            <a:normAutofit/>
          </a:bodyPr>
          <a:lstStyle/>
          <a:p>
            <a:r>
              <a:rPr lang="en-US" sz="4000" dirty="0"/>
              <a:t>Refresher: conservative and nonconservative forces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08000" y="2046177"/>
                <a:ext cx="7089740" cy="3557734"/>
              </a:xfrm>
            </p:spPr>
            <p:txBody>
              <a:bodyPr>
                <a:normAutofit lnSpcReduction="10000"/>
              </a:bodyPr>
              <a:lstStyle/>
              <a:p>
                <a:pPr marL="0" indent="0">
                  <a:lnSpc>
                    <a:spcPct val="70000"/>
                  </a:lnSpc>
                  <a:buClr>
                    <a:srgbClr val="D33325"/>
                  </a:buClr>
                  <a:buNone/>
                </a:pPr>
                <a:r>
                  <a:rPr lang="en-US" altLang="en-US" dirty="0">
                    <a:ea typeface="Segoe UI Historic" panose="020B0502040204020203" pitchFamily="34" charset="0"/>
                    <a:cs typeface="Segoe UI Historic" panose="020B0502040204020203" pitchFamily="34" charset="0"/>
                  </a:rPr>
                  <a:t>The work done between two points by any conservative force</a:t>
                </a:r>
              </a:p>
              <a:p>
                <a:pPr marL="255985" indent="-255985">
                  <a:lnSpc>
                    <a:spcPct val="80000"/>
                  </a:lnSpc>
                  <a:buClr>
                    <a:srgbClr val="D33325"/>
                  </a:buClr>
                </a:pPr>
                <a:r>
                  <a:rPr lang="en-US" altLang="en-US" dirty="0">
                    <a:ea typeface="Segoe UI Historic" panose="020B0502040204020203" pitchFamily="34" charset="0"/>
                    <a:cs typeface="Segoe UI Historic" panose="020B0502040204020203" pitchFamily="34" charset="0"/>
                  </a:rPr>
                  <a:t>	is independent of the path between the two points.</a:t>
                </a:r>
              </a:p>
              <a:p>
                <a:pPr marL="255985" indent="-255985">
                  <a:lnSpc>
                    <a:spcPct val="80000"/>
                  </a:lnSpc>
                  <a:buClr>
                    <a:srgbClr val="D33325"/>
                  </a:buClr>
                </a:pPr>
                <a:r>
                  <a:rPr lang="en-US" altLang="en-US" dirty="0">
                    <a:ea typeface="Segoe UI Historic" panose="020B0502040204020203" pitchFamily="34" charset="0"/>
                    <a:cs typeface="Segoe UI Historic" panose="020B0502040204020203" pitchFamily="34" charset="0"/>
                  </a:rPr>
                  <a:t>	is zero if the starting and ending points are the same.</a:t>
                </a:r>
              </a:p>
              <a:p>
                <a:pPr marL="255985" indent="-255985">
                  <a:lnSpc>
                    <a:spcPct val="80000"/>
                  </a:lnSpc>
                  <a:buClr>
                    <a:srgbClr val="D33325"/>
                  </a:buClr>
                </a:pPr>
                <a:r>
                  <a:rPr lang="en-US" altLang="en-US" dirty="0">
                    <a:ea typeface="Segoe UI Historic" panose="020B0502040204020203" pitchFamily="34" charset="0"/>
                    <a:cs typeface="Segoe UI Historic" panose="020B0502040204020203" pitchFamily="34" charset="0"/>
                  </a:rPr>
                  <a:t>  can be expressed in terms of a </a:t>
                </a:r>
                <a:r>
                  <a:rPr lang="en-US" altLang="en-US" i="1" dirty="0">
                    <a:ea typeface="Segoe UI Historic" panose="020B0502040204020203" pitchFamily="34" charset="0"/>
                    <a:cs typeface="Segoe UI Historic" panose="020B0502040204020203" pitchFamily="34" charset="0"/>
                  </a:rPr>
                  <a:t>potential energy  function:</a:t>
                </a:r>
              </a:p>
              <a:p>
                <a:pPr marL="0" indent="0">
                  <a:lnSpc>
                    <a:spcPct val="80000"/>
                  </a:lnSpc>
                  <a:buClr>
                    <a:srgbClr val="D33325"/>
                  </a:buClr>
                  <a:buNone/>
                </a:pPr>
                <a:endParaRPr lang="en-US" altLang="en-US" i="1" dirty="0">
                  <a:ea typeface="Segoe UI Historic" panose="020B0502040204020203" pitchFamily="34" charset="0"/>
                  <a:cs typeface="Segoe UI Historic" panose="020B0502040204020203" pitchFamily="34" charset="0"/>
                </a:endParaRPr>
              </a:p>
              <a:p>
                <a:pPr marL="0" indent="0" algn="ctr">
                  <a:lnSpc>
                    <a:spcPct val="80000"/>
                  </a:lnSpc>
                  <a:buClr>
                    <a:srgbClr val="D33325"/>
                  </a:buClr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𝑐𝑜𝑛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𝑈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𝑈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𝑓</m:t>
                        </m:r>
                      </m:sub>
                    </m:sSub>
                  </m:oMath>
                </a14:m>
                <a:r>
                  <a:rPr lang="en-US" dirty="0"/>
                  <a:t> </a:t>
                </a:r>
              </a:p>
              <a:p>
                <a:pPr marL="0" indent="0">
                  <a:lnSpc>
                    <a:spcPct val="80000"/>
                  </a:lnSpc>
                  <a:buClr>
                    <a:srgbClr val="D33325"/>
                  </a:buClr>
                  <a:buNone/>
                </a:pPr>
                <a:r>
                  <a:rPr lang="en-US" dirty="0"/>
                  <a:t>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𝑈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 is the potential energy</a:t>
                </a:r>
                <a:endParaRPr lang="en-US" altLang="en-US" i="1" dirty="0">
                  <a:ea typeface="Segoe UI Historic" panose="020B0502040204020203" pitchFamily="34" charset="0"/>
                  <a:cs typeface="Segoe UI Historic" panose="020B0502040204020203" pitchFamily="34" charset="0"/>
                </a:endParaRPr>
              </a:p>
              <a:p>
                <a:pPr marL="255985" indent="-255985">
                  <a:lnSpc>
                    <a:spcPct val="80000"/>
                  </a:lnSpc>
                  <a:buClr>
                    <a:srgbClr val="D33325"/>
                  </a:buClr>
                </a:pPr>
                <a:r>
                  <a:rPr lang="en-US" altLang="en-US" i="1" dirty="0">
                    <a:ea typeface="Segoe UI Historic" panose="020B0502040204020203" pitchFamily="34" charset="0"/>
                    <a:cs typeface="Segoe UI Historic" panose="020B0502040204020203" pitchFamily="34" charset="0"/>
                  </a:rPr>
                  <a:t>	</a:t>
                </a:r>
                <a:r>
                  <a:rPr lang="en-US" altLang="en-US" dirty="0">
                    <a:ea typeface="Segoe UI Historic" panose="020B0502040204020203" pitchFamily="34" charset="0"/>
                    <a:cs typeface="Segoe UI Historic" panose="020B0502040204020203" pitchFamily="34" charset="0"/>
                  </a:rPr>
                  <a:t>is reversible.</a:t>
                </a:r>
              </a:p>
              <a:p>
                <a:pPr marL="0" indent="0">
                  <a:lnSpc>
                    <a:spcPct val="80000"/>
                  </a:lnSpc>
                  <a:buClr>
                    <a:srgbClr val="D33325"/>
                  </a:buClr>
                  <a:buNone/>
                </a:pPr>
                <a:endParaRPr lang="en-US" altLang="en-US" dirty="0">
                  <a:ea typeface="Segoe UI Historic" panose="020B0502040204020203" pitchFamily="34" charset="0"/>
                  <a:cs typeface="Segoe UI Historic" panose="020B0502040204020203" pitchFamily="34" charset="0"/>
                </a:endParaRPr>
              </a:p>
              <a:p>
                <a:pPr marL="0" indent="0">
                  <a:lnSpc>
                    <a:spcPct val="80000"/>
                  </a:lnSpc>
                  <a:buClr>
                    <a:srgbClr val="D33325"/>
                  </a:buClr>
                  <a:buNone/>
                </a:pPr>
                <a:r>
                  <a:rPr lang="en-US" altLang="en-US" dirty="0">
                    <a:ea typeface="Segoe UI Historic" panose="020B0502040204020203" pitchFamily="34" charset="0"/>
                    <a:cs typeface="Segoe UI Historic" panose="020B0502040204020203" pitchFamily="34" charset="0"/>
                  </a:rPr>
                  <a:t> A force (such as friction) that is not conservative is called a </a:t>
                </a:r>
                <a:r>
                  <a:rPr lang="en-US" altLang="en-US" i="1" dirty="0" err="1">
                    <a:ea typeface="Segoe UI Historic" panose="020B0502040204020203" pitchFamily="34" charset="0"/>
                    <a:cs typeface="Segoe UI Historic" panose="020B0502040204020203" pitchFamily="34" charset="0"/>
                  </a:rPr>
                  <a:t>nonconservative</a:t>
                </a:r>
                <a:r>
                  <a:rPr lang="en-US" altLang="en-US" i="1" dirty="0">
                    <a:ea typeface="Segoe UI Historic" panose="020B0502040204020203" pitchFamily="34" charset="0"/>
                    <a:cs typeface="Segoe UI Historic" panose="020B0502040204020203" pitchFamily="34" charset="0"/>
                  </a:rPr>
                  <a:t> force</a:t>
                </a:r>
                <a:r>
                  <a:rPr lang="en-US" altLang="en-US" dirty="0">
                    <a:ea typeface="Segoe UI Historic" panose="020B0502040204020203" pitchFamily="34" charset="0"/>
                    <a:cs typeface="Segoe UI Historic" panose="020B0502040204020203" pitchFamily="34" charset="0"/>
                  </a:rPr>
                  <a:t>, or a </a:t>
                </a:r>
                <a:r>
                  <a:rPr lang="en-US" altLang="en-US" i="1" dirty="0">
                    <a:ea typeface="Segoe UI Historic" panose="020B0502040204020203" pitchFamily="34" charset="0"/>
                    <a:cs typeface="Segoe UI Historic" panose="020B0502040204020203" pitchFamily="34" charset="0"/>
                  </a:rPr>
                  <a:t>dissipative</a:t>
                </a:r>
                <a:r>
                  <a:rPr lang="en-US" altLang="en-US" dirty="0">
                    <a:ea typeface="Segoe UI Historic" panose="020B0502040204020203" pitchFamily="34" charset="0"/>
                    <a:cs typeface="Segoe UI Historic" panose="020B0502040204020203" pitchFamily="34" charset="0"/>
                  </a:rPr>
                  <a:t> </a:t>
                </a:r>
                <a:r>
                  <a:rPr lang="en-US" altLang="en-US" i="1" dirty="0">
                    <a:ea typeface="Segoe UI Historic" panose="020B0502040204020203" pitchFamily="34" charset="0"/>
                    <a:cs typeface="Segoe UI Historic" panose="020B0502040204020203" pitchFamily="34" charset="0"/>
                  </a:rPr>
                  <a:t>force.</a:t>
                </a:r>
                <a:endParaRPr lang="en-US" altLang="en-US" dirty="0">
                  <a:ea typeface="Segoe UI Historic" panose="020B0502040204020203" pitchFamily="34" charset="0"/>
                  <a:cs typeface="Segoe UI Historic" panose="020B0502040204020203" pitchFamily="34" charset="0"/>
                </a:endParaRPr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08000" y="2046177"/>
                <a:ext cx="7089740" cy="3557734"/>
              </a:xfrm>
              <a:blipFill>
                <a:blip r:embed="rId2"/>
                <a:stretch>
                  <a:fillRect l="-688" t="-39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0" y="6156269"/>
            <a:ext cx="4724400" cy="701731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buClr>
                <a:srgbClr val="D33325"/>
              </a:buClr>
            </a:pPr>
            <a:endParaRPr lang="en-US" altLang="en-US" sz="1350" dirty="0"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pPr>
              <a:lnSpc>
                <a:spcPct val="80000"/>
              </a:lnSpc>
              <a:buClr>
                <a:srgbClr val="D33325"/>
              </a:buClr>
            </a:pPr>
            <a:r>
              <a:rPr lang="en-US" altLang="en-US" dirty="0">
                <a:ea typeface="Segoe UI Historic" panose="020B0502040204020203" pitchFamily="34" charset="0"/>
                <a:cs typeface="Segoe UI Historic" panose="020B0502040204020203" pitchFamily="34" charset="0"/>
              </a:rPr>
              <a:t>Examples of conservative forces: gravitational and spring </a:t>
            </a:r>
          </a:p>
        </p:txBody>
      </p:sp>
    </p:spTree>
    <p:extLst>
      <p:ext uri="{BB962C8B-B14F-4D97-AF65-F5344CB8AC3E}">
        <p14:creationId xmlns:p14="http://schemas.microsoft.com/office/powerpoint/2010/main" val="25483004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9400"/>
            <a:ext cx="6347713" cy="1320800"/>
          </a:xfrm>
        </p:spPr>
        <p:txBody>
          <a:bodyPr>
            <a:normAutofit/>
          </a:bodyPr>
          <a:lstStyle/>
          <a:p>
            <a:r>
              <a:rPr lang="en-US" altLang="en-US" sz="4000" dirty="0"/>
              <a:t>Electric potential energy in a uniform field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30947"/>
            <a:ext cx="8030497" cy="4571999"/>
          </a:xfrm>
        </p:spPr>
        <p:txBody>
          <a:bodyPr>
            <a:normAutofit/>
          </a:bodyPr>
          <a:lstStyle/>
          <a:p>
            <a:pPr marL="256032" indent="-256032">
              <a:buSzPct val="100000"/>
            </a:pPr>
            <a:r>
              <a:rPr lang="en-CA" altLang="en-US" sz="2400" dirty="0"/>
              <a:t>In the figure, a pair of charged parallel metal plates sets up a uniform electric field.</a:t>
            </a:r>
          </a:p>
          <a:p>
            <a:pPr marL="256032" indent="-256032">
              <a:buSzPct val="100000"/>
            </a:pPr>
            <a:r>
              <a:rPr lang="en-CA" altLang="en-US" sz="2400" dirty="0"/>
              <a:t>The field exerts a force on a positive test charge. </a:t>
            </a:r>
          </a:p>
          <a:p>
            <a:pPr marL="256032" indent="-256032">
              <a:buSzPct val="100000"/>
            </a:pPr>
            <a:r>
              <a:rPr lang="en-CA" altLang="en-US" sz="2400" dirty="0"/>
              <a:t>As the charge moves  from point </a:t>
            </a:r>
            <a:r>
              <a:rPr lang="en-CA" altLang="en-US" sz="2400" i="1" dirty="0"/>
              <a:t>a</a:t>
            </a:r>
            <a:r>
              <a:rPr lang="en-CA" altLang="en-US" sz="2400" dirty="0"/>
              <a:t> to point </a:t>
            </a:r>
            <a:r>
              <a:rPr lang="en-CA" altLang="en-US" sz="2400" i="1" dirty="0"/>
              <a:t>b</a:t>
            </a:r>
            <a:r>
              <a:rPr lang="en-CA" altLang="en-US" sz="2400" dirty="0"/>
              <a:t>, the work done by the field is </a:t>
            </a:r>
            <a:r>
              <a:rPr lang="en-CA" altLang="en-US" sz="2400" b="1" dirty="0"/>
              <a:t>independent</a:t>
            </a:r>
            <a:r>
              <a:rPr lang="en-CA" altLang="en-US" sz="2400" dirty="0"/>
              <a:t> of the path the particle takes.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A16CEC1-5469-453C-A149-F254AE37ED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3768632"/>
            <a:ext cx="6722966" cy="291684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0737B0B-233F-4CF6-9EEF-02A839FC4ABB}"/>
              </a:ext>
            </a:extLst>
          </p:cNvPr>
          <p:cNvSpPr txBox="1"/>
          <p:nvPr/>
        </p:nvSpPr>
        <p:spPr>
          <a:xfrm>
            <a:off x="457200" y="5101272"/>
            <a:ext cx="518962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/>
              <a:t>A charge accelerated by an electric field is analogous to a mass going down a hill. In both cases, potential energy decreases as kinetic energy increases, </a:t>
            </a:r>
            <a:r>
              <a:rPr lang="en-US" sz="1800" dirty="0">
                <a:latin typeface="Cambria Math"/>
                <a:cs typeface="Cambria Math"/>
              </a:rPr>
              <a:t>–Δ</a:t>
            </a:r>
            <a:r>
              <a:rPr lang="en-US" sz="1800" i="1" dirty="0"/>
              <a:t>U</a:t>
            </a:r>
            <a:r>
              <a:rPr lang="en-US" sz="1800" dirty="0"/>
              <a:t> </a:t>
            </a:r>
            <a:r>
              <a:rPr lang="en-US" sz="1800" dirty="0">
                <a:latin typeface="Cambria Math"/>
                <a:cs typeface="Cambria Math"/>
              </a:rPr>
              <a:t>=</a:t>
            </a:r>
            <a:r>
              <a:rPr lang="en-US" sz="1800" dirty="0"/>
              <a:t> </a:t>
            </a:r>
            <a:r>
              <a:rPr lang="en-US" sz="1800" dirty="0">
                <a:latin typeface="Cambria Math"/>
                <a:cs typeface="Cambria Math"/>
              </a:rPr>
              <a:t>Δ</a:t>
            </a:r>
            <a:r>
              <a:rPr lang="en-US" sz="1800" i="1" dirty="0"/>
              <a:t>K</a:t>
            </a:r>
            <a:r>
              <a:rPr lang="en-US" sz="1800" dirty="0"/>
              <a:t>. Work is done by a force, but since this force is conservative, we can write </a:t>
            </a:r>
            <a:r>
              <a:rPr lang="en-US" sz="1800" i="1" dirty="0"/>
              <a:t>W</a:t>
            </a:r>
            <a:r>
              <a:rPr lang="en-US" sz="1800" dirty="0"/>
              <a:t> </a:t>
            </a:r>
            <a:r>
              <a:rPr lang="en-US" sz="1800" dirty="0">
                <a:latin typeface="Cambria Math"/>
                <a:cs typeface="Cambria Math"/>
              </a:rPr>
              <a:t>=</a:t>
            </a:r>
            <a:r>
              <a:rPr lang="en-US" sz="1800" dirty="0"/>
              <a:t> </a:t>
            </a:r>
            <a:r>
              <a:rPr lang="en-US" sz="1800" dirty="0">
                <a:latin typeface="Cambria Math"/>
                <a:cs typeface="Cambria Math"/>
              </a:rPr>
              <a:t>–Δ</a:t>
            </a:r>
            <a:r>
              <a:rPr lang="en-US" sz="1800" i="1" dirty="0"/>
              <a:t>U</a:t>
            </a:r>
            <a:r>
              <a:rPr lang="en-US" sz="1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636570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9400"/>
            <a:ext cx="8229600" cy="1320800"/>
          </a:xfrm>
        </p:spPr>
        <p:txBody>
          <a:bodyPr>
            <a:normAutofit/>
          </a:bodyPr>
          <a:lstStyle/>
          <a:p>
            <a:r>
              <a:rPr lang="en-US" altLang="en-US" sz="4000"/>
              <a:t>Electric potential energy in a uniform field, continued</a:t>
            </a:r>
            <a:endParaRPr lang="en-US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03903" y="1752600"/>
                <a:ext cx="4419600" cy="4648200"/>
              </a:xfrm>
            </p:spPr>
            <p:txBody>
              <a:bodyPr>
                <a:normAutofit/>
              </a:bodyPr>
              <a:lstStyle/>
              <a:p>
                <a:pPr marL="256032" indent="-256032">
                  <a:buSzPct val="100000"/>
                </a:pPr>
                <a:r>
                  <a:rPr lang="en-CA" altLang="en-US" sz="2400" dirty="0"/>
                  <a:t>Let’s introduce electric potential energy</a:t>
                </a:r>
              </a:p>
              <a:p>
                <a:pPr marL="256032" indent="-256032">
                  <a:buSzPct val="100000"/>
                </a:pPr>
                <a:r>
                  <a:rPr lang="en-CA" altLang="en-US" sz="2400" dirty="0"/>
                  <a:t>Work done by electric field as the charge moves from point </a:t>
                </a:r>
                <a:r>
                  <a:rPr lang="en-CA" altLang="en-US" sz="2400" i="1" dirty="0"/>
                  <a:t>a</a:t>
                </a:r>
                <a:r>
                  <a:rPr lang="en-CA" altLang="en-US" sz="2400" dirty="0"/>
                  <a:t> to point </a:t>
                </a:r>
                <a:r>
                  <a:rPr lang="en-CA" altLang="en-US" sz="2400" i="1" dirty="0"/>
                  <a:t>b</a:t>
                </a:r>
                <a:r>
                  <a:rPr lang="en-CA" altLang="en-US" sz="2400" dirty="0"/>
                  <a:t>:</a:t>
                </a:r>
              </a:p>
              <a:p>
                <a:pPr marL="0" indent="0">
                  <a:buSzPct val="100000"/>
                  <a:buNone/>
                </a:pPr>
                <a:endParaRPr lang="en-CA" altLang="en-US" sz="2400" i="1" dirty="0">
                  <a:latin typeface="Cambria Math" panose="02040503050406030204" pitchFamily="18" charset="0"/>
                </a:endParaRPr>
              </a:p>
              <a:p>
                <a:pPr marL="0" indent="0">
                  <a:buSzPct val="10000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CA" alt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en-US" sz="2400" b="0" i="1" smtClean="0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en-US" altLang="en-US" sz="2400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</m:sub>
                      </m:sSub>
                      <m:r>
                        <a:rPr lang="en-US" alt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en-US" sz="2400" b="0" i="1" smtClean="0">
                          <a:latin typeface="Cambria Math" panose="02040503050406030204" pitchFamily="18" charset="0"/>
                        </a:rPr>
                        <m:t>𝐹𝑑𝑐𝑜𝑠</m:t>
                      </m:r>
                      <m:d>
                        <m:dPr>
                          <m:ctrlPr>
                            <a:rPr lang="en-US" alt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en-US" sz="24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  <m:r>
                            <a:rPr lang="en-US" alt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°</m:t>
                          </m:r>
                        </m:e>
                      </m:d>
                      <m:r>
                        <a:rPr lang="en-US" alt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alt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𝑞</m:t>
                          </m:r>
                        </m:e>
                        <m:sub>
                          <m:r>
                            <a:rPr lang="en-US" alt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alt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𝐸𝑑</m:t>
                      </m:r>
                    </m:oMath>
                  </m:oMathPara>
                </a14:m>
                <a:endParaRPr lang="en-CA" altLang="en-US" sz="2400" dirty="0"/>
              </a:p>
              <a:p>
                <a:pPr marL="0" indent="0">
                  <a:buSzPct val="100000"/>
                  <a:buNone/>
                </a:pPr>
                <a:endParaRPr lang="en-CA" altLang="en-US" sz="240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>
                  <a:buSzPct val="10000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alt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sSub>
                        <m:sSubPr>
                          <m:ctrlPr>
                            <a:rPr lang="en-CA" altLang="en-US" sz="24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𝑈</m:t>
                          </m:r>
                        </m:e>
                        <m:sub>
                          <m:r>
                            <a:rPr lang="en-US" alt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𝑒𝑙</m:t>
                          </m:r>
                        </m:sub>
                      </m:sSub>
                      <m:r>
                        <a:rPr lang="en-US" alt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=−</m:t>
                      </m:r>
                      <m:sSub>
                        <m:sSubPr>
                          <m:ctrlPr>
                            <a:rPr lang="en-US" alt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en-US" alt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𝑒</m:t>
                          </m:r>
                        </m:sub>
                      </m:sSub>
                      <m:r>
                        <a:rPr lang="en-US" alt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=−</m:t>
                      </m:r>
                      <m:sSub>
                        <m:sSubPr>
                          <m:ctrlPr>
                            <a:rPr lang="en-US" alt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𝑞</m:t>
                          </m:r>
                        </m:e>
                        <m:sub>
                          <m:r>
                            <a:rPr lang="en-US" alt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alt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𝐸𝑑</m:t>
                      </m:r>
                    </m:oMath>
                  </m:oMathPara>
                </a14:m>
                <a:endParaRPr lang="en-CA" altLang="en-US" sz="2400" dirty="0"/>
              </a:p>
              <a:p>
                <a:pPr marL="0" indent="0">
                  <a:buSzPct val="100000"/>
                  <a:buNone/>
                </a:pPr>
                <a:endParaRPr lang="en-US" altLang="en-US" sz="240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>
                  <a:buSzPct val="10000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𝑈</m:t>
                          </m:r>
                        </m:e>
                        <m:sub>
                          <m:r>
                            <a:rPr lang="en-US" alt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  <m:r>
                        <a:rPr lang="en-US" alt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alt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𝑈</m:t>
                          </m:r>
                        </m:e>
                        <m:sub>
                          <m:r>
                            <a:rPr lang="en-US" alt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r>
                        <a:rPr lang="en-US" alt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alt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alt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𝑞</m:t>
                          </m:r>
                        </m:e>
                        <m:sub>
                          <m:r>
                            <a:rPr lang="en-US" alt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alt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𝐸𝑑</m:t>
                      </m:r>
                    </m:oMath>
                  </m:oMathPara>
                </a14:m>
                <a:endParaRPr lang="en-CA" altLang="en-US" sz="2400" dirty="0"/>
              </a:p>
              <a:p>
                <a:pPr marL="0" indent="0">
                  <a:buSzPct val="100000"/>
                  <a:buNone/>
                </a:pPr>
                <a:endParaRPr lang="en-CA" alt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03903" y="1752600"/>
                <a:ext cx="4419600" cy="4648200"/>
              </a:xfrm>
              <a:blipFill>
                <a:blip r:embed="rId2"/>
                <a:stretch>
                  <a:fillRect l="-1931" t="-18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>
            <a:extLst>
              <a:ext uri="{FF2B5EF4-FFF2-40B4-BE49-F238E27FC236}">
                <a16:creationId xmlns:a16="http://schemas.microsoft.com/office/drawing/2014/main" id="{D2E9AE66-F25F-486B-B208-72C6DF998E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600" y="2209800"/>
            <a:ext cx="7552164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9592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534400" cy="1320800"/>
          </a:xfrm>
        </p:spPr>
        <p:txBody>
          <a:bodyPr>
            <a:normAutofit/>
          </a:bodyPr>
          <a:lstStyle/>
          <a:p>
            <a:r>
              <a:rPr lang="en-US" altLang="en-US" sz="4000" dirty="0"/>
              <a:t>Electric potential energy of two point charges</a:t>
            </a:r>
            <a:endParaRPr lang="en-US" sz="4000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700" y="1752600"/>
            <a:ext cx="8763000" cy="4419600"/>
          </a:xfrm>
        </p:spPr>
        <p:txBody>
          <a:bodyPr>
            <a:normAutofit/>
          </a:bodyPr>
          <a:lstStyle/>
          <a:p>
            <a:pPr marL="256032" indent="-256032">
              <a:buSzPct val="100000"/>
            </a:pPr>
            <a:r>
              <a:rPr lang="en-US" altLang="en-US" sz="2400" dirty="0"/>
              <a:t>We can introduce the idea of electric potential energy for </a:t>
            </a:r>
            <a:r>
              <a:rPr lang="en-US" altLang="en-US" sz="2400" b="1" dirty="0"/>
              <a:t>any</a:t>
            </a:r>
            <a:r>
              <a:rPr lang="en-US" altLang="en-US" sz="2400" dirty="0"/>
              <a:t> field.</a:t>
            </a:r>
          </a:p>
          <a:p>
            <a:pPr marL="256032" indent="-256032">
              <a:buSzPct val="100000"/>
            </a:pPr>
            <a:r>
              <a:rPr lang="en-US" altLang="en-US" sz="2400" dirty="0"/>
              <a:t>The work done by the electric field of one point charge on another does not depend on the path taken.</a:t>
            </a:r>
          </a:p>
          <a:p>
            <a:pPr marL="256032" indent="-256032">
              <a:buSzPct val="100000"/>
            </a:pPr>
            <a:r>
              <a:rPr lang="en-US" altLang="en-US" sz="2400" dirty="0"/>
              <a:t>Therefore, the electric potential energy only depends on the distance between the charges.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6AA0F35-8C42-47E0-BA0F-E3FB82696B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291" y="3962400"/>
            <a:ext cx="5964804" cy="258790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80F237F-BC90-4E9B-9D14-8EAB67E9B6A8}"/>
              </a:ext>
            </a:extLst>
          </p:cNvPr>
          <p:cNvSpPr txBox="1"/>
          <p:nvPr/>
        </p:nvSpPr>
        <p:spPr>
          <a:xfrm>
            <a:off x="6470073" y="4656187"/>
            <a:ext cx="2667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/>
              <a:t>The charge </a:t>
            </a:r>
            <a:r>
              <a:rPr lang="en-US" sz="1800" i="1" dirty="0"/>
              <a:t>Q</a:t>
            </a:r>
            <a:r>
              <a:rPr lang="en-US" sz="1800" dirty="0"/>
              <a:t> is repelled by </a:t>
            </a:r>
            <a:r>
              <a:rPr lang="en-US" sz="1800" i="1" dirty="0"/>
              <a:t>q</a:t>
            </a:r>
            <a:r>
              <a:rPr lang="en-US" sz="1800" dirty="0"/>
              <a:t>, thus having work done on it and gaining kinetic energy.</a:t>
            </a:r>
          </a:p>
        </p:txBody>
      </p:sp>
    </p:spTree>
    <p:extLst>
      <p:ext uri="{BB962C8B-B14F-4D97-AF65-F5344CB8AC3E}">
        <p14:creationId xmlns:p14="http://schemas.microsoft.com/office/powerpoint/2010/main" val="11099197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440" y="304800"/>
            <a:ext cx="8322160" cy="1325563"/>
          </a:xfrm>
        </p:spPr>
        <p:txBody>
          <a:bodyPr>
            <a:normAutofit/>
          </a:bodyPr>
          <a:lstStyle/>
          <a:p>
            <a:r>
              <a:rPr lang="en-US" altLang="en-US" sz="4000" dirty="0"/>
              <a:t>Electric potential energy of two point charges </a:t>
            </a:r>
            <a:endParaRPr lang="en-US" sz="4000" b="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/>
              <p:cNvSpPr>
                <a:spLocks noGrp="1"/>
              </p:cNvSpPr>
              <p:nvPr>
                <p:ph idx="1"/>
              </p:nvPr>
            </p:nvSpPr>
            <p:spPr>
              <a:xfrm>
                <a:off x="381000" y="1736646"/>
                <a:ext cx="8322160" cy="4664153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endParaRPr lang="en-US" altLang="en-US" sz="2400" b="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400" b="0" i="1" smtClean="0">
                          <a:latin typeface="Cambria Math" panose="02040503050406030204" pitchFamily="18" charset="0"/>
                        </a:rPr>
                        <m:t>𝑈</m:t>
                      </m:r>
                      <m:r>
                        <a:rPr lang="en-US" alt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en-US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en-US" sz="2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a:rPr lang="en-US" alt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  <m:sSub>
                            <m:sSubPr>
                              <m:ctrlPr>
                                <a:rPr lang="en-US" alt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𝜀</m:t>
                              </m:r>
                            </m:e>
                            <m:sub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den>
                      </m:f>
                      <m:f>
                        <m:fPr>
                          <m:ctrlPr>
                            <a:rPr lang="en-US" altLang="en-US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en-US" sz="2400" b="0" i="1" smtClean="0">
                              <a:latin typeface="Cambria Math" panose="02040503050406030204" pitchFamily="18" charset="0"/>
                            </a:rPr>
                            <m:t>𝑞</m:t>
                          </m:r>
                          <m:sSub>
                            <m:sSubPr>
                              <m:ctrlPr>
                                <a:rPr lang="en-US" alt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e>
                            <m:sub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altLang="en-US" sz="2400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den>
                      </m:f>
                    </m:oMath>
                  </m:oMathPara>
                </a14:m>
                <a:endParaRPr lang="en-US" altLang="en-US" sz="2400" dirty="0"/>
              </a:p>
              <a:p>
                <a:pPr marL="0" indent="0">
                  <a:buNone/>
                </a:pPr>
                <a:endParaRPr lang="en-US" altLang="en-US" sz="2400" dirty="0"/>
              </a:p>
              <a:p>
                <a:pPr marL="0" indent="0">
                  <a:buNone/>
                </a:pPr>
                <a:endParaRPr lang="en-US" altLang="en-US" sz="2400" dirty="0"/>
              </a:p>
              <a:p>
                <a:r>
                  <a:rPr lang="en-US" altLang="en-US" sz="2400" dirty="0"/>
                  <a:t>This equation is valid no matter what the signs of the charges are.</a:t>
                </a:r>
              </a:p>
              <a:p>
                <a:r>
                  <a:rPr lang="en-US" altLang="en-US" sz="2400" dirty="0"/>
                  <a:t>Potential energy is defined to be zero when the charges are infinitely far apart.</a:t>
                </a:r>
              </a:p>
            </p:txBody>
          </p:sp>
        </mc:Choice>
        <mc:Fallback xmlns=""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81000" y="1736646"/>
                <a:ext cx="8322160" cy="4664153"/>
              </a:xfrm>
              <a:blipFill>
                <a:blip r:embed="rId2"/>
                <a:stretch>
                  <a:fillRect l="-10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4306513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TVERSION" val="XP"/>
  <p:tag name="ISGAMESHOW" val="Fals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12380</TotalTime>
  <Words>692</Words>
  <Application>Microsoft Office PowerPoint</Application>
  <PresentationFormat>On-screen Show (4:3)</PresentationFormat>
  <Paragraphs>89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Calibri Light</vt:lpstr>
      <vt:lpstr>Cambria Math</vt:lpstr>
      <vt:lpstr>Symbol</vt:lpstr>
      <vt:lpstr>Times New Roman</vt:lpstr>
      <vt:lpstr>Office Theme</vt:lpstr>
      <vt:lpstr>ELECTRIC POTENTIAL ENERGY  </vt:lpstr>
      <vt:lpstr>Refresher: work done by a constant force</vt:lpstr>
      <vt:lpstr>Notes on work:</vt:lpstr>
      <vt:lpstr>What if a constant force does NOT act along the direction of single – line displacement?  </vt:lpstr>
      <vt:lpstr>Refresher: conservative and nonconservative forces</vt:lpstr>
      <vt:lpstr>Electric potential energy in a uniform field</vt:lpstr>
      <vt:lpstr>Electric potential energy in a uniform field, continued</vt:lpstr>
      <vt:lpstr>Electric potential energy of two point charges</vt:lpstr>
      <vt:lpstr>Electric potential energy of two point charges </vt:lpstr>
      <vt:lpstr>Electrical potential with several point charges</vt:lpstr>
      <vt:lpstr>Example 1</vt:lpstr>
      <vt:lpstr>Example 2</vt:lpstr>
    </vt:vector>
  </TitlesOfParts>
  <Company>Benjamin Cummings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 slide</dc:title>
  <dc:creator>BCP User</dc:creator>
  <cp:lastModifiedBy>Tatiana Krivosheev</cp:lastModifiedBy>
  <cp:revision>552</cp:revision>
  <cp:lastPrinted>2011-04-21T17:00:36Z</cp:lastPrinted>
  <dcterms:created xsi:type="dcterms:W3CDTF">2002-07-11T17:04:39Z</dcterms:created>
  <dcterms:modified xsi:type="dcterms:W3CDTF">2021-12-10T20:10:17Z</dcterms:modified>
</cp:coreProperties>
</file>