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35" r:id="rId1"/>
  </p:sldMasterIdLst>
  <p:notesMasterIdLst>
    <p:notesMasterId r:id="rId20"/>
  </p:notesMasterIdLst>
  <p:handoutMasterIdLst>
    <p:handoutMasterId r:id="rId21"/>
  </p:handoutMasterIdLst>
  <p:sldIdLst>
    <p:sldId id="303" r:id="rId2"/>
    <p:sldId id="322" r:id="rId3"/>
    <p:sldId id="320" r:id="rId4"/>
    <p:sldId id="323" r:id="rId5"/>
    <p:sldId id="321" r:id="rId6"/>
    <p:sldId id="326" r:id="rId7"/>
    <p:sldId id="331" r:id="rId8"/>
    <p:sldId id="325" r:id="rId9"/>
    <p:sldId id="324" r:id="rId10"/>
    <p:sldId id="342" r:id="rId11"/>
    <p:sldId id="335" r:id="rId12"/>
    <p:sldId id="327" r:id="rId13"/>
    <p:sldId id="332" r:id="rId14"/>
    <p:sldId id="333" r:id="rId15"/>
    <p:sldId id="334" r:id="rId16"/>
    <p:sldId id="330" r:id="rId17"/>
    <p:sldId id="329" r:id="rId18"/>
    <p:sldId id="328" r:id="rId19"/>
  </p:sldIdLst>
  <p:sldSz cx="9144000" cy="6858000" type="screen4x3"/>
  <p:notesSz cx="6858000" cy="9144000"/>
  <p:custDataLst>
    <p:tags r:id="rId2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09">
          <p15:clr>
            <a:srgbClr val="A4A3A4"/>
          </p15:clr>
        </p15:guide>
        <p15:guide id="2" orient="horz" pos="1803">
          <p15:clr>
            <a:srgbClr val="A4A3A4"/>
          </p15:clr>
        </p15:guide>
        <p15:guide id="3" pos="2880">
          <p15:clr>
            <a:srgbClr val="A4A3A4"/>
          </p15:clr>
        </p15:guide>
        <p15:guide id="4" pos="192">
          <p15:clr>
            <a:srgbClr val="A4A3A4"/>
          </p15:clr>
        </p15:guide>
        <p15:guide id="5" pos="332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7955A"/>
    <a:srgbClr val="004A37"/>
    <a:srgbClr val="00417E"/>
    <a:srgbClr val="FFECD7"/>
    <a:srgbClr val="666699"/>
    <a:srgbClr val="0066CC"/>
    <a:srgbClr val="00487A"/>
    <a:srgbClr val="D333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88527C8-B90B-45CA-9AB1-61DDB470FACD}" v="4" dt="2021-12-14T13:57:26.68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66" autoAdjust="0"/>
    <p:restoredTop sz="93202" autoAdjust="0"/>
  </p:normalViewPr>
  <p:slideViewPr>
    <p:cSldViewPr>
      <p:cViewPr>
        <p:scale>
          <a:sx n="101" d="100"/>
          <a:sy n="101" d="100"/>
        </p:scale>
        <p:origin x="676" y="532"/>
      </p:cViewPr>
      <p:guideLst>
        <p:guide orient="horz" pos="1209"/>
        <p:guide orient="horz" pos="1803"/>
        <p:guide pos="2880"/>
        <p:guide pos="192"/>
        <p:guide pos="3323"/>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gs" Target="tags/tag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atiana Krivosheev" userId="0049177f222f7596" providerId="LiveId" clId="{588527C8-B90B-45CA-9AB1-61DDB470FACD}"/>
    <pc:docChg chg="custSel delSld modSld modMainMaster">
      <pc:chgData name="Tatiana Krivosheev" userId="0049177f222f7596" providerId="LiveId" clId="{588527C8-B90B-45CA-9AB1-61DDB470FACD}" dt="2021-12-14T13:58:12.951" v="125" actId="2696"/>
      <pc:docMkLst>
        <pc:docMk/>
      </pc:docMkLst>
      <pc:sldChg chg="addSp delSp modSp mod">
        <pc:chgData name="Tatiana Krivosheev" userId="0049177f222f7596" providerId="LiveId" clId="{588527C8-B90B-45CA-9AB1-61DDB470FACD}" dt="2021-12-14T13:46:39.082" v="45" actId="1076"/>
        <pc:sldMkLst>
          <pc:docMk/>
          <pc:sldMk cId="1087600641" sldId="303"/>
        </pc:sldMkLst>
        <pc:spChg chg="mod">
          <ac:chgData name="Tatiana Krivosheev" userId="0049177f222f7596" providerId="LiveId" clId="{588527C8-B90B-45CA-9AB1-61DDB470FACD}" dt="2021-12-14T13:44:30.503" v="32" actId="1076"/>
          <ac:spMkLst>
            <pc:docMk/>
            <pc:sldMk cId="1087600641" sldId="303"/>
            <ac:spMk id="2" creationId="{00000000-0000-0000-0000-000000000000}"/>
          </ac:spMkLst>
        </pc:spChg>
        <pc:spChg chg="del mod">
          <ac:chgData name="Tatiana Krivosheev" userId="0049177f222f7596" providerId="LiveId" clId="{588527C8-B90B-45CA-9AB1-61DDB470FACD}" dt="2021-12-14T13:43:18.615" v="22" actId="21"/>
          <ac:spMkLst>
            <pc:docMk/>
            <pc:sldMk cId="1087600641" sldId="303"/>
            <ac:spMk id="4" creationId="{00000000-0000-0000-0000-000000000000}"/>
          </ac:spMkLst>
        </pc:spChg>
        <pc:spChg chg="add del mod">
          <ac:chgData name="Tatiana Krivosheev" userId="0049177f222f7596" providerId="LiveId" clId="{588527C8-B90B-45CA-9AB1-61DDB470FACD}" dt="2021-12-14T13:43:28.331" v="24" actId="21"/>
          <ac:spMkLst>
            <pc:docMk/>
            <pc:sldMk cId="1087600641" sldId="303"/>
            <ac:spMk id="6" creationId="{D08E2F87-FF33-49C0-BACB-D2A9E39A32B7}"/>
          </ac:spMkLst>
        </pc:spChg>
        <pc:picChg chg="mod">
          <ac:chgData name="Tatiana Krivosheev" userId="0049177f222f7596" providerId="LiveId" clId="{588527C8-B90B-45CA-9AB1-61DDB470FACD}" dt="2021-12-14T13:45:36.256" v="41" actId="14100"/>
          <ac:picMkLst>
            <pc:docMk/>
            <pc:sldMk cId="1087600641" sldId="303"/>
            <ac:picMk id="3" creationId="{00000000-0000-0000-0000-000000000000}"/>
          </ac:picMkLst>
        </pc:picChg>
        <pc:picChg chg="add mod">
          <ac:chgData name="Tatiana Krivosheev" userId="0049177f222f7596" providerId="LiveId" clId="{588527C8-B90B-45CA-9AB1-61DDB470FACD}" dt="2021-12-14T13:46:06.665" v="43" actId="1076"/>
          <ac:picMkLst>
            <pc:docMk/>
            <pc:sldMk cId="1087600641" sldId="303"/>
            <ac:picMk id="7" creationId="{6146BD10-B605-4267-BBEB-AFD8404D3806}"/>
          </ac:picMkLst>
        </pc:picChg>
        <pc:picChg chg="add mod">
          <ac:chgData name="Tatiana Krivosheev" userId="0049177f222f7596" providerId="LiveId" clId="{588527C8-B90B-45CA-9AB1-61DDB470FACD}" dt="2021-12-14T13:46:39.082" v="45" actId="1076"/>
          <ac:picMkLst>
            <pc:docMk/>
            <pc:sldMk cId="1087600641" sldId="303"/>
            <ac:picMk id="8" creationId="{53B880BD-29B7-4816-A1C2-6B2E36EA03CC}"/>
          </ac:picMkLst>
        </pc:picChg>
      </pc:sldChg>
      <pc:sldChg chg="modSp del">
        <pc:chgData name="Tatiana Krivosheev" userId="0049177f222f7596" providerId="LiveId" clId="{588527C8-B90B-45CA-9AB1-61DDB470FACD}" dt="2021-12-14T13:58:12.951" v="125" actId="2696"/>
        <pc:sldMkLst>
          <pc:docMk/>
          <pc:sldMk cId="1812001214" sldId="319"/>
        </pc:sldMkLst>
        <pc:spChg chg="mod">
          <ac:chgData name="Tatiana Krivosheev" userId="0049177f222f7596" providerId="LiveId" clId="{588527C8-B90B-45CA-9AB1-61DDB470FACD}" dt="2021-12-14T13:42:34.448" v="0"/>
          <ac:spMkLst>
            <pc:docMk/>
            <pc:sldMk cId="1812001214" sldId="319"/>
            <ac:spMk id="2" creationId="{00000000-0000-0000-0000-000000000000}"/>
          </ac:spMkLst>
        </pc:spChg>
        <pc:spChg chg="mod">
          <ac:chgData name="Tatiana Krivosheev" userId="0049177f222f7596" providerId="LiveId" clId="{588527C8-B90B-45CA-9AB1-61DDB470FACD}" dt="2021-12-14T13:42:34.448" v="0"/>
          <ac:spMkLst>
            <pc:docMk/>
            <pc:sldMk cId="1812001214" sldId="319"/>
            <ac:spMk id="3" creationId="{00000000-0000-0000-0000-000000000000}"/>
          </ac:spMkLst>
        </pc:spChg>
      </pc:sldChg>
      <pc:sldChg chg="modSp mod">
        <pc:chgData name="Tatiana Krivosheev" userId="0049177f222f7596" providerId="LiveId" clId="{588527C8-B90B-45CA-9AB1-61DDB470FACD}" dt="2021-12-14T13:52:32.125" v="107" actId="255"/>
        <pc:sldMkLst>
          <pc:docMk/>
          <pc:sldMk cId="956970434" sldId="320"/>
        </pc:sldMkLst>
        <pc:spChg chg="mod">
          <ac:chgData name="Tatiana Krivosheev" userId="0049177f222f7596" providerId="LiveId" clId="{588527C8-B90B-45CA-9AB1-61DDB470FACD}" dt="2021-12-14T13:52:32.125" v="107" actId="255"/>
          <ac:spMkLst>
            <pc:docMk/>
            <pc:sldMk cId="956970434" sldId="320"/>
            <ac:spMk id="2" creationId="{00000000-0000-0000-0000-000000000000}"/>
          </ac:spMkLst>
        </pc:spChg>
        <pc:spChg chg="mod">
          <ac:chgData name="Tatiana Krivosheev" userId="0049177f222f7596" providerId="LiveId" clId="{588527C8-B90B-45CA-9AB1-61DDB470FACD}" dt="2021-12-14T13:47:12.723" v="49" actId="1076"/>
          <ac:spMkLst>
            <pc:docMk/>
            <pc:sldMk cId="956970434" sldId="320"/>
            <ac:spMk id="9" creationId="{00000000-0000-0000-0000-000000000000}"/>
          </ac:spMkLst>
        </pc:spChg>
        <pc:picChg chg="mod">
          <ac:chgData name="Tatiana Krivosheev" userId="0049177f222f7596" providerId="LiveId" clId="{588527C8-B90B-45CA-9AB1-61DDB470FACD}" dt="2021-12-14T13:47:06.612" v="48" actId="1076"/>
          <ac:picMkLst>
            <pc:docMk/>
            <pc:sldMk cId="956970434" sldId="320"/>
            <ac:picMk id="8" creationId="{00000000-0000-0000-0000-000000000000}"/>
          </ac:picMkLst>
        </pc:picChg>
      </pc:sldChg>
      <pc:sldChg chg="delSp modSp mod">
        <pc:chgData name="Tatiana Krivosheev" userId="0049177f222f7596" providerId="LiveId" clId="{588527C8-B90B-45CA-9AB1-61DDB470FACD}" dt="2021-12-14T13:52:58.189" v="110" actId="255"/>
        <pc:sldMkLst>
          <pc:docMk/>
          <pc:sldMk cId="261627649" sldId="321"/>
        </pc:sldMkLst>
        <pc:spChg chg="mod">
          <ac:chgData name="Tatiana Krivosheev" userId="0049177f222f7596" providerId="LiveId" clId="{588527C8-B90B-45CA-9AB1-61DDB470FACD}" dt="2021-12-14T13:52:58.189" v="110" actId="255"/>
          <ac:spMkLst>
            <pc:docMk/>
            <pc:sldMk cId="261627649" sldId="321"/>
            <ac:spMk id="2" creationId="{00000000-0000-0000-0000-000000000000}"/>
          </ac:spMkLst>
        </pc:spChg>
        <pc:spChg chg="del">
          <ac:chgData name="Tatiana Krivosheev" userId="0049177f222f7596" providerId="LiveId" clId="{588527C8-B90B-45CA-9AB1-61DDB470FACD}" dt="2021-12-14T13:52:51.349" v="109" actId="21"/>
          <ac:spMkLst>
            <pc:docMk/>
            <pc:sldMk cId="261627649" sldId="321"/>
            <ac:spMk id="5" creationId="{00000000-0000-0000-0000-000000000000}"/>
          </ac:spMkLst>
        </pc:spChg>
      </pc:sldChg>
      <pc:sldChg chg="modSp mod">
        <pc:chgData name="Tatiana Krivosheev" userId="0049177f222f7596" providerId="LiveId" clId="{588527C8-B90B-45CA-9AB1-61DDB470FACD}" dt="2021-12-14T13:52:20.272" v="106" actId="255"/>
        <pc:sldMkLst>
          <pc:docMk/>
          <pc:sldMk cId="802867323" sldId="322"/>
        </pc:sldMkLst>
        <pc:spChg chg="mod">
          <ac:chgData name="Tatiana Krivosheev" userId="0049177f222f7596" providerId="LiveId" clId="{588527C8-B90B-45CA-9AB1-61DDB470FACD}" dt="2021-12-14T13:52:20.272" v="106" actId="255"/>
          <ac:spMkLst>
            <pc:docMk/>
            <pc:sldMk cId="802867323" sldId="322"/>
            <ac:spMk id="2" creationId="{00000000-0000-0000-0000-000000000000}"/>
          </ac:spMkLst>
        </pc:spChg>
        <pc:spChg chg="mod">
          <ac:chgData name="Tatiana Krivosheev" userId="0049177f222f7596" providerId="LiveId" clId="{588527C8-B90B-45CA-9AB1-61DDB470FACD}" dt="2021-12-14T13:46:53.208" v="46" actId="207"/>
          <ac:spMkLst>
            <pc:docMk/>
            <pc:sldMk cId="802867323" sldId="322"/>
            <ac:spMk id="6" creationId="{00000000-0000-0000-0000-000000000000}"/>
          </ac:spMkLst>
        </pc:spChg>
      </pc:sldChg>
      <pc:sldChg chg="delSp modSp mod">
        <pc:chgData name="Tatiana Krivosheev" userId="0049177f222f7596" providerId="LiveId" clId="{588527C8-B90B-45CA-9AB1-61DDB470FACD}" dt="2021-12-14T13:52:44.674" v="108" actId="255"/>
        <pc:sldMkLst>
          <pc:docMk/>
          <pc:sldMk cId="1804566626" sldId="323"/>
        </pc:sldMkLst>
        <pc:spChg chg="mod">
          <ac:chgData name="Tatiana Krivosheev" userId="0049177f222f7596" providerId="LiveId" clId="{588527C8-B90B-45CA-9AB1-61DDB470FACD}" dt="2021-12-14T13:52:44.674" v="108" actId="255"/>
          <ac:spMkLst>
            <pc:docMk/>
            <pc:sldMk cId="1804566626" sldId="323"/>
            <ac:spMk id="2" creationId="{00000000-0000-0000-0000-000000000000}"/>
          </ac:spMkLst>
        </pc:spChg>
        <pc:spChg chg="mod">
          <ac:chgData name="Tatiana Krivosheev" userId="0049177f222f7596" providerId="LiveId" clId="{588527C8-B90B-45CA-9AB1-61DDB470FACD}" dt="2021-12-14T13:42:34.772" v="1" actId="27636"/>
          <ac:spMkLst>
            <pc:docMk/>
            <pc:sldMk cId="1804566626" sldId="323"/>
            <ac:spMk id="3" creationId="{00000000-0000-0000-0000-000000000000}"/>
          </ac:spMkLst>
        </pc:spChg>
        <pc:spChg chg="del">
          <ac:chgData name="Tatiana Krivosheev" userId="0049177f222f7596" providerId="LiveId" clId="{588527C8-B90B-45CA-9AB1-61DDB470FACD}" dt="2021-12-14T13:47:41.509" v="52" actId="21"/>
          <ac:spMkLst>
            <pc:docMk/>
            <pc:sldMk cId="1804566626" sldId="323"/>
            <ac:spMk id="4" creationId="{00000000-0000-0000-0000-000000000000}"/>
          </ac:spMkLst>
        </pc:spChg>
        <pc:spChg chg="mod">
          <ac:chgData name="Tatiana Krivosheev" userId="0049177f222f7596" providerId="LiveId" clId="{588527C8-B90B-45CA-9AB1-61DDB470FACD}" dt="2021-12-14T13:47:37.350" v="51" actId="207"/>
          <ac:spMkLst>
            <pc:docMk/>
            <pc:sldMk cId="1804566626" sldId="323"/>
            <ac:spMk id="5" creationId="{00000000-0000-0000-0000-000000000000}"/>
          </ac:spMkLst>
        </pc:spChg>
        <pc:spChg chg="mod">
          <ac:chgData name="Tatiana Krivosheev" userId="0049177f222f7596" providerId="LiveId" clId="{588527C8-B90B-45CA-9AB1-61DDB470FACD}" dt="2021-12-14T13:48:10.320" v="55" actId="1076"/>
          <ac:spMkLst>
            <pc:docMk/>
            <pc:sldMk cId="1804566626" sldId="323"/>
            <ac:spMk id="6" creationId="{00000000-0000-0000-0000-000000000000}"/>
          </ac:spMkLst>
        </pc:spChg>
      </pc:sldChg>
      <pc:sldChg chg="modSp mod">
        <pc:chgData name="Tatiana Krivosheev" userId="0049177f222f7596" providerId="LiveId" clId="{588527C8-B90B-45CA-9AB1-61DDB470FACD}" dt="2021-12-14T13:53:33.820" v="114" actId="255"/>
        <pc:sldMkLst>
          <pc:docMk/>
          <pc:sldMk cId="2105788704" sldId="324"/>
        </pc:sldMkLst>
        <pc:spChg chg="mod">
          <ac:chgData name="Tatiana Krivosheev" userId="0049177f222f7596" providerId="LiveId" clId="{588527C8-B90B-45CA-9AB1-61DDB470FACD}" dt="2021-12-14T13:53:33.820" v="114" actId="255"/>
          <ac:spMkLst>
            <pc:docMk/>
            <pc:sldMk cId="2105788704" sldId="324"/>
            <ac:spMk id="2" creationId="{00000000-0000-0000-0000-000000000000}"/>
          </ac:spMkLst>
        </pc:spChg>
        <pc:spChg chg="mod">
          <ac:chgData name="Tatiana Krivosheev" userId="0049177f222f7596" providerId="LiveId" clId="{588527C8-B90B-45CA-9AB1-61DDB470FACD}" dt="2021-12-14T13:42:34.448" v="0"/>
          <ac:spMkLst>
            <pc:docMk/>
            <pc:sldMk cId="2105788704" sldId="324"/>
            <ac:spMk id="3" creationId="{00000000-0000-0000-0000-000000000000}"/>
          </ac:spMkLst>
        </pc:spChg>
        <pc:spChg chg="mod">
          <ac:chgData name="Tatiana Krivosheev" userId="0049177f222f7596" providerId="LiveId" clId="{588527C8-B90B-45CA-9AB1-61DDB470FACD}" dt="2021-12-14T13:49:31.804" v="67" actId="1076"/>
          <ac:spMkLst>
            <pc:docMk/>
            <pc:sldMk cId="2105788704" sldId="324"/>
            <ac:spMk id="5" creationId="{00000000-0000-0000-0000-000000000000}"/>
          </ac:spMkLst>
        </pc:spChg>
        <pc:picChg chg="mod">
          <ac:chgData name="Tatiana Krivosheev" userId="0049177f222f7596" providerId="LiveId" clId="{588527C8-B90B-45CA-9AB1-61DDB470FACD}" dt="2021-12-14T13:49:34.636" v="68" actId="1076"/>
          <ac:picMkLst>
            <pc:docMk/>
            <pc:sldMk cId="2105788704" sldId="324"/>
            <ac:picMk id="6" creationId="{00000000-0000-0000-0000-000000000000}"/>
          </ac:picMkLst>
        </pc:picChg>
      </pc:sldChg>
      <pc:sldChg chg="modSp mod">
        <pc:chgData name="Tatiana Krivosheev" userId="0049177f222f7596" providerId="LiveId" clId="{588527C8-B90B-45CA-9AB1-61DDB470FACD}" dt="2021-12-14T13:53:26.123" v="113" actId="255"/>
        <pc:sldMkLst>
          <pc:docMk/>
          <pc:sldMk cId="1656948184" sldId="325"/>
        </pc:sldMkLst>
        <pc:spChg chg="mod">
          <ac:chgData name="Tatiana Krivosheev" userId="0049177f222f7596" providerId="LiveId" clId="{588527C8-B90B-45CA-9AB1-61DDB470FACD}" dt="2021-12-14T13:53:26.123" v="113" actId="255"/>
          <ac:spMkLst>
            <pc:docMk/>
            <pc:sldMk cId="1656948184" sldId="325"/>
            <ac:spMk id="2" creationId="{00000000-0000-0000-0000-000000000000}"/>
          </ac:spMkLst>
        </pc:spChg>
      </pc:sldChg>
      <pc:sldChg chg="delSp modSp mod">
        <pc:chgData name="Tatiana Krivosheev" userId="0049177f222f7596" providerId="LiveId" clId="{588527C8-B90B-45CA-9AB1-61DDB470FACD}" dt="2021-12-14T13:53:07.232" v="111" actId="255"/>
        <pc:sldMkLst>
          <pc:docMk/>
          <pc:sldMk cId="3332800111" sldId="326"/>
        </pc:sldMkLst>
        <pc:spChg chg="mod">
          <ac:chgData name="Tatiana Krivosheev" userId="0049177f222f7596" providerId="LiveId" clId="{588527C8-B90B-45CA-9AB1-61DDB470FACD}" dt="2021-12-14T13:53:07.232" v="111" actId="255"/>
          <ac:spMkLst>
            <pc:docMk/>
            <pc:sldMk cId="3332800111" sldId="326"/>
            <ac:spMk id="2" creationId="{00000000-0000-0000-0000-000000000000}"/>
          </ac:spMkLst>
        </pc:spChg>
        <pc:spChg chg="mod">
          <ac:chgData name="Tatiana Krivosheev" userId="0049177f222f7596" providerId="LiveId" clId="{588527C8-B90B-45CA-9AB1-61DDB470FACD}" dt="2021-12-14T13:48:31.804" v="59" actId="207"/>
          <ac:spMkLst>
            <pc:docMk/>
            <pc:sldMk cId="3332800111" sldId="326"/>
            <ac:spMk id="6" creationId="{00000000-0000-0000-0000-000000000000}"/>
          </ac:spMkLst>
        </pc:spChg>
        <pc:spChg chg="del">
          <ac:chgData name="Tatiana Krivosheev" userId="0049177f222f7596" providerId="LiveId" clId="{588527C8-B90B-45CA-9AB1-61DDB470FACD}" dt="2021-12-14T13:48:17.774" v="56" actId="21"/>
          <ac:spMkLst>
            <pc:docMk/>
            <pc:sldMk cId="3332800111" sldId="326"/>
            <ac:spMk id="8" creationId="{00000000-0000-0000-0000-000000000000}"/>
          </ac:spMkLst>
        </pc:spChg>
        <pc:picChg chg="del">
          <ac:chgData name="Tatiana Krivosheev" userId="0049177f222f7596" providerId="LiveId" clId="{588527C8-B90B-45CA-9AB1-61DDB470FACD}" dt="2021-12-14T13:48:19.544" v="57" actId="21"/>
          <ac:picMkLst>
            <pc:docMk/>
            <pc:sldMk cId="3332800111" sldId="326"/>
            <ac:picMk id="9" creationId="{00000000-0000-0000-0000-000000000000}"/>
          </ac:picMkLst>
        </pc:picChg>
      </pc:sldChg>
      <pc:sldChg chg="modSp mod">
        <pc:chgData name="Tatiana Krivosheev" userId="0049177f222f7596" providerId="LiveId" clId="{588527C8-B90B-45CA-9AB1-61DDB470FACD}" dt="2021-12-14T13:51:08.028" v="96" actId="1076"/>
        <pc:sldMkLst>
          <pc:docMk/>
          <pc:sldMk cId="2428811991" sldId="327"/>
        </pc:sldMkLst>
        <pc:spChg chg="mod">
          <ac:chgData name="Tatiana Krivosheev" userId="0049177f222f7596" providerId="LiveId" clId="{588527C8-B90B-45CA-9AB1-61DDB470FACD}" dt="2021-12-14T13:50:57.508" v="95" actId="255"/>
          <ac:spMkLst>
            <pc:docMk/>
            <pc:sldMk cId="2428811991" sldId="327"/>
            <ac:spMk id="2" creationId="{00000000-0000-0000-0000-000000000000}"/>
          </ac:spMkLst>
        </pc:spChg>
        <pc:spChg chg="mod">
          <ac:chgData name="Tatiana Krivosheev" userId="0049177f222f7596" providerId="LiveId" clId="{588527C8-B90B-45CA-9AB1-61DDB470FACD}" dt="2021-12-14T13:51:08.028" v="96" actId="1076"/>
          <ac:spMkLst>
            <pc:docMk/>
            <pc:sldMk cId="2428811991" sldId="327"/>
            <ac:spMk id="3" creationId="{00000000-0000-0000-0000-000000000000}"/>
          </ac:spMkLst>
        </pc:spChg>
      </pc:sldChg>
      <pc:sldChg chg="addSp delSp modSp mod">
        <pc:chgData name="Tatiana Krivosheev" userId="0049177f222f7596" providerId="LiveId" clId="{588527C8-B90B-45CA-9AB1-61DDB470FACD}" dt="2021-12-14T13:57:59.401" v="121" actId="1076"/>
        <pc:sldMkLst>
          <pc:docMk/>
          <pc:sldMk cId="1761633133" sldId="328"/>
        </pc:sldMkLst>
        <pc:spChg chg="mod">
          <ac:chgData name="Tatiana Krivosheev" userId="0049177f222f7596" providerId="LiveId" clId="{588527C8-B90B-45CA-9AB1-61DDB470FACD}" dt="2021-12-14T13:42:34.448" v="0"/>
          <ac:spMkLst>
            <pc:docMk/>
            <pc:sldMk cId="1761633133" sldId="328"/>
            <ac:spMk id="2" creationId="{00000000-0000-0000-0000-000000000000}"/>
          </ac:spMkLst>
        </pc:spChg>
        <pc:spChg chg="del mod">
          <ac:chgData name="Tatiana Krivosheev" userId="0049177f222f7596" providerId="LiveId" clId="{588527C8-B90B-45CA-9AB1-61DDB470FACD}" dt="2021-12-14T13:57:26.684" v="116"/>
          <ac:spMkLst>
            <pc:docMk/>
            <pc:sldMk cId="1761633133" sldId="328"/>
            <ac:spMk id="3" creationId="{00000000-0000-0000-0000-000000000000}"/>
          </ac:spMkLst>
        </pc:spChg>
        <pc:spChg chg="add mod">
          <ac:chgData name="Tatiana Krivosheev" userId="0049177f222f7596" providerId="LiveId" clId="{588527C8-B90B-45CA-9AB1-61DDB470FACD}" dt="2021-12-14T13:57:59.401" v="121" actId="1076"/>
          <ac:spMkLst>
            <pc:docMk/>
            <pc:sldMk cId="1761633133" sldId="328"/>
            <ac:spMk id="6" creationId="{AEFAB81A-B5E2-4589-9247-23DCA9C7390E}"/>
          </ac:spMkLst>
        </pc:spChg>
        <pc:picChg chg="add mod">
          <ac:chgData name="Tatiana Krivosheev" userId="0049177f222f7596" providerId="LiveId" clId="{588527C8-B90B-45CA-9AB1-61DDB470FACD}" dt="2021-12-14T13:57:31.097" v="117" actId="1076"/>
          <ac:picMkLst>
            <pc:docMk/>
            <pc:sldMk cId="1761633133" sldId="328"/>
            <ac:picMk id="4" creationId="{D84E26B6-826F-4399-910B-9A174D354827}"/>
          </ac:picMkLst>
        </pc:picChg>
      </pc:sldChg>
      <pc:sldChg chg="modSp">
        <pc:chgData name="Tatiana Krivosheev" userId="0049177f222f7596" providerId="LiveId" clId="{588527C8-B90B-45CA-9AB1-61DDB470FACD}" dt="2021-12-14T13:42:34.448" v="0"/>
        <pc:sldMkLst>
          <pc:docMk/>
          <pc:sldMk cId="4041832816" sldId="329"/>
        </pc:sldMkLst>
        <pc:spChg chg="mod">
          <ac:chgData name="Tatiana Krivosheev" userId="0049177f222f7596" providerId="LiveId" clId="{588527C8-B90B-45CA-9AB1-61DDB470FACD}" dt="2021-12-14T13:42:34.448" v="0"/>
          <ac:spMkLst>
            <pc:docMk/>
            <pc:sldMk cId="4041832816" sldId="329"/>
            <ac:spMk id="2" creationId="{00000000-0000-0000-0000-000000000000}"/>
          </ac:spMkLst>
        </pc:spChg>
      </pc:sldChg>
      <pc:sldChg chg="delSp modSp mod">
        <pc:chgData name="Tatiana Krivosheev" userId="0049177f222f7596" providerId="LiveId" clId="{588527C8-B90B-45CA-9AB1-61DDB470FACD}" dt="2021-12-14T13:58:08.627" v="123" actId="21"/>
        <pc:sldMkLst>
          <pc:docMk/>
          <pc:sldMk cId="3624843613" sldId="330"/>
        </pc:sldMkLst>
        <pc:spChg chg="mod">
          <ac:chgData name="Tatiana Krivosheev" userId="0049177f222f7596" providerId="LiveId" clId="{588527C8-B90B-45CA-9AB1-61DDB470FACD}" dt="2021-12-14T13:52:04.497" v="105" actId="255"/>
          <ac:spMkLst>
            <pc:docMk/>
            <pc:sldMk cId="3624843613" sldId="330"/>
            <ac:spMk id="2" creationId="{00000000-0000-0000-0000-000000000000}"/>
          </ac:spMkLst>
        </pc:spChg>
        <pc:spChg chg="mod">
          <ac:chgData name="Tatiana Krivosheev" userId="0049177f222f7596" providerId="LiveId" clId="{588527C8-B90B-45CA-9AB1-61DDB470FACD}" dt="2021-12-14T13:42:34.448" v="0"/>
          <ac:spMkLst>
            <pc:docMk/>
            <pc:sldMk cId="3624843613" sldId="330"/>
            <ac:spMk id="3" creationId="{00000000-0000-0000-0000-000000000000}"/>
          </ac:spMkLst>
        </pc:spChg>
        <pc:picChg chg="del mod">
          <ac:chgData name="Tatiana Krivosheev" userId="0049177f222f7596" providerId="LiveId" clId="{588527C8-B90B-45CA-9AB1-61DDB470FACD}" dt="2021-12-14T13:58:06.464" v="122" actId="21"/>
          <ac:picMkLst>
            <pc:docMk/>
            <pc:sldMk cId="3624843613" sldId="330"/>
            <ac:picMk id="4" creationId="{00000000-0000-0000-0000-000000000000}"/>
          </ac:picMkLst>
        </pc:picChg>
        <pc:picChg chg="del">
          <ac:chgData name="Tatiana Krivosheev" userId="0049177f222f7596" providerId="LiveId" clId="{588527C8-B90B-45CA-9AB1-61DDB470FACD}" dt="2021-12-14T13:58:08.627" v="123" actId="21"/>
          <ac:picMkLst>
            <pc:docMk/>
            <pc:sldMk cId="3624843613" sldId="330"/>
            <ac:picMk id="5" creationId="{00000000-0000-0000-0000-000000000000}"/>
          </ac:picMkLst>
        </pc:picChg>
      </pc:sldChg>
      <pc:sldChg chg="modSp mod">
        <pc:chgData name="Tatiana Krivosheev" userId="0049177f222f7596" providerId="LiveId" clId="{588527C8-B90B-45CA-9AB1-61DDB470FACD}" dt="2021-12-14T13:53:15.724" v="112" actId="255"/>
        <pc:sldMkLst>
          <pc:docMk/>
          <pc:sldMk cId="3156054882" sldId="331"/>
        </pc:sldMkLst>
        <pc:spChg chg="mod">
          <ac:chgData name="Tatiana Krivosheev" userId="0049177f222f7596" providerId="LiveId" clId="{588527C8-B90B-45CA-9AB1-61DDB470FACD}" dt="2021-12-14T13:53:15.724" v="112" actId="255"/>
          <ac:spMkLst>
            <pc:docMk/>
            <pc:sldMk cId="3156054882" sldId="331"/>
            <ac:spMk id="2" creationId="{00000000-0000-0000-0000-000000000000}"/>
          </ac:spMkLst>
        </pc:spChg>
        <pc:spChg chg="mod">
          <ac:chgData name="Tatiana Krivosheev" userId="0049177f222f7596" providerId="LiveId" clId="{588527C8-B90B-45CA-9AB1-61DDB470FACD}" dt="2021-12-14T13:48:40.878" v="60" actId="1076"/>
          <ac:spMkLst>
            <pc:docMk/>
            <pc:sldMk cId="3156054882" sldId="331"/>
            <ac:spMk id="3" creationId="{00000000-0000-0000-0000-000000000000}"/>
          </ac:spMkLst>
        </pc:spChg>
      </pc:sldChg>
      <pc:sldChg chg="modSp mod">
        <pc:chgData name="Tatiana Krivosheev" userId="0049177f222f7596" providerId="LiveId" clId="{588527C8-B90B-45CA-9AB1-61DDB470FACD}" dt="2021-12-14T13:51:19.515" v="97" actId="255"/>
        <pc:sldMkLst>
          <pc:docMk/>
          <pc:sldMk cId="2943127575" sldId="332"/>
        </pc:sldMkLst>
        <pc:spChg chg="mod">
          <ac:chgData name="Tatiana Krivosheev" userId="0049177f222f7596" providerId="LiveId" clId="{588527C8-B90B-45CA-9AB1-61DDB470FACD}" dt="2021-12-14T13:51:19.515" v="97" actId="255"/>
          <ac:spMkLst>
            <pc:docMk/>
            <pc:sldMk cId="2943127575" sldId="332"/>
            <ac:spMk id="2" creationId="{00000000-0000-0000-0000-000000000000}"/>
          </ac:spMkLst>
        </pc:spChg>
      </pc:sldChg>
      <pc:sldChg chg="modSp mod">
        <pc:chgData name="Tatiana Krivosheev" userId="0049177f222f7596" providerId="LiveId" clId="{588527C8-B90B-45CA-9AB1-61DDB470FACD}" dt="2021-12-14T13:51:31.696" v="101" actId="255"/>
        <pc:sldMkLst>
          <pc:docMk/>
          <pc:sldMk cId="2685833321" sldId="333"/>
        </pc:sldMkLst>
        <pc:spChg chg="mod">
          <ac:chgData name="Tatiana Krivosheev" userId="0049177f222f7596" providerId="LiveId" clId="{588527C8-B90B-45CA-9AB1-61DDB470FACD}" dt="2021-12-14T13:51:31.696" v="101" actId="255"/>
          <ac:spMkLst>
            <pc:docMk/>
            <pc:sldMk cId="2685833321" sldId="333"/>
            <ac:spMk id="2" creationId="{00000000-0000-0000-0000-000000000000}"/>
          </ac:spMkLst>
        </pc:spChg>
        <pc:spChg chg="mod">
          <ac:chgData name="Tatiana Krivosheev" userId="0049177f222f7596" providerId="LiveId" clId="{588527C8-B90B-45CA-9AB1-61DDB470FACD}" dt="2021-12-14T13:42:34.448" v="0"/>
          <ac:spMkLst>
            <pc:docMk/>
            <pc:sldMk cId="2685833321" sldId="333"/>
            <ac:spMk id="3" creationId="{00000000-0000-0000-0000-000000000000}"/>
          </ac:spMkLst>
        </pc:spChg>
      </pc:sldChg>
      <pc:sldChg chg="modSp mod">
        <pc:chgData name="Tatiana Krivosheev" userId="0049177f222f7596" providerId="LiveId" clId="{588527C8-B90B-45CA-9AB1-61DDB470FACD}" dt="2021-12-14T13:51:44.976" v="104" actId="255"/>
        <pc:sldMkLst>
          <pc:docMk/>
          <pc:sldMk cId="2516948773" sldId="334"/>
        </pc:sldMkLst>
        <pc:spChg chg="mod">
          <ac:chgData name="Tatiana Krivosheev" userId="0049177f222f7596" providerId="LiveId" clId="{588527C8-B90B-45CA-9AB1-61DDB470FACD}" dt="2021-12-14T13:51:44.976" v="104" actId="255"/>
          <ac:spMkLst>
            <pc:docMk/>
            <pc:sldMk cId="2516948773" sldId="334"/>
            <ac:spMk id="2" creationId="{00000000-0000-0000-0000-000000000000}"/>
          </ac:spMkLst>
        </pc:spChg>
        <pc:spChg chg="mod">
          <ac:chgData name="Tatiana Krivosheev" userId="0049177f222f7596" providerId="LiveId" clId="{588527C8-B90B-45CA-9AB1-61DDB470FACD}" dt="2021-12-14T13:42:34.984" v="13" actId="27636"/>
          <ac:spMkLst>
            <pc:docMk/>
            <pc:sldMk cId="2516948773" sldId="334"/>
            <ac:spMk id="3" creationId="{00000000-0000-0000-0000-000000000000}"/>
          </ac:spMkLst>
        </pc:spChg>
      </pc:sldChg>
      <pc:sldChg chg="modSp mod">
        <pc:chgData name="Tatiana Krivosheev" userId="0049177f222f7596" providerId="LiveId" clId="{588527C8-B90B-45CA-9AB1-61DDB470FACD}" dt="2021-12-14T13:50:47.046" v="94" actId="255"/>
        <pc:sldMkLst>
          <pc:docMk/>
          <pc:sldMk cId="1483685287" sldId="335"/>
        </pc:sldMkLst>
        <pc:spChg chg="mod">
          <ac:chgData name="Tatiana Krivosheev" userId="0049177f222f7596" providerId="LiveId" clId="{588527C8-B90B-45CA-9AB1-61DDB470FACD}" dt="2021-12-14T13:50:47.046" v="94" actId="255"/>
          <ac:spMkLst>
            <pc:docMk/>
            <pc:sldMk cId="1483685287" sldId="335"/>
            <ac:spMk id="2" creationId="{00000000-0000-0000-0000-000000000000}"/>
          </ac:spMkLst>
        </pc:spChg>
      </pc:sldChg>
      <pc:sldChg chg="modSp del">
        <pc:chgData name="Tatiana Krivosheev" userId="0049177f222f7596" providerId="LiveId" clId="{588527C8-B90B-45CA-9AB1-61DDB470FACD}" dt="2021-12-14T13:58:11.146" v="124" actId="2696"/>
        <pc:sldMkLst>
          <pc:docMk/>
          <pc:sldMk cId="1074812125" sldId="336"/>
        </pc:sldMkLst>
        <pc:spChg chg="mod">
          <ac:chgData name="Tatiana Krivosheev" userId="0049177f222f7596" providerId="LiveId" clId="{588527C8-B90B-45CA-9AB1-61DDB470FACD}" dt="2021-12-14T13:42:34.448" v="0"/>
          <ac:spMkLst>
            <pc:docMk/>
            <pc:sldMk cId="1074812125" sldId="336"/>
            <ac:spMk id="2" creationId="{00000000-0000-0000-0000-000000000000}"/>
          </ac:spMkLst>
        </pc:spChg>
        <pc:spChg chg="mod">
          <ac:chgData name="Tatiana Krivosheev" userId="0049177f222f7596" providerId="LiveId" clId="{588527C8-B90B-45CA-9AB1-61DDB470FACD}" dt="2021-12-14T13:42:34.448" v="0"/>
          <ac:spMkLst>
            <pc:docMk/>
            <pc:sldMk cId="1074812125" sldId="336"/>
            <ac:spMk id="3" creationId="{00000000-0000-0000-0000-000000000000}"/>
          </ac:spMkLst>
        </pc:spChg>
      </pc:sldChg>
      <pc:sldChg chg="modSp del mod">
        <pc:chgData name="Tatiana Krivosheev" userId="0049177f222f7596" providerId="LiveId" clId="{588527C8-B90B-45CA-9AB1-61DDB470FACD}" dt="2021-12-14T13:49:37.383" v="69" actId="2696"/>
        <pc:sldMkLst>
          <pc:docMk/>
          <pc:sldMk cId="3205660279" sldId="338"/>
        </pc:sldMkLst>
        <pc:spChg chg="mod">
          <ac:chgData name="Tatiana Krivosheev" userId="0049177f222f7596" providerId="LiveId" clId="{588527C8-B90B-45CA-9AB1-61DDB470FACD}" dt="2021-12-14T13:42:34.448" v="0"/>
          <ac:spMkLst>
            <pc:docMk/>
            <pc:sldMk cId="3205660279" sldId="338"/>
            <ac:spMk id="6" creationId="{00000000-0000-0000-0000-000000000000}"/>
          </ac:spMkLst>
        </pc:spChg>
        <pc:spChg chg="mod">
          <ac:chgData name="Tatiana Krivosheev" userId="0049177f222f7596" providerId="LiveId" clId="{588527C8-B90B-45CA-9AB1-61DDB470FACD}" dt="2021-12-14T13:42:34.944" v="4" actId="27636"/>
          <ac:spMkLst>
            <pc:docMk/>
            <pc:sldMk cId="3205660279" sldId="338"/>
            <ac:spMk id="7" creationId="{00000000-0000-0000-0000-000000000000}"/>
          </ac:spMkLst>
        </pc:spChg>
        <pc:spChg chg="mod">
          <ac:chgData name="Tatiana Krivosheev" userId="0049177f222f7596" providerId="LiveId" clId="{588527C8-B90B-45CA-9AB1-61DDB470FACD}" dt="2021-12-14T13:42:34.946" v="5" actId="27636"/>
          <ac:spMkLst>
            <pc:docMk/>
            <pc:sldMk cId="3205660279" sldId="338"/>
            <ac:spMk id="8" creationId="{00000000-0000-0000-0000-000000000000}"/>
          </ac:spMkLst>
        </pc:spChg>
      </pc:sldChg>
      <pc:sldChg chg="modSp del mod">
        <pc:chgData name="Tatiana Krivosheev" userId="0049177f222f7596" providerId="LiveId" clId="{588527C8-B90B-45CA-9AB1-61DDB470FACD}" dt="2021-12-14T13:49:38.026" v="70" actId="2696"/>
        <pc:sldMkLst>
          <pc:docMk/>
          <pc:sldMk cId="930974464" sldId="339"/>
        </pc:sldMkLst>
        <pc:spChg chg="mod">
          <ac:chgData name="Tatiana Krivosheev" userId="0049177f222f7596" providerId="LiveId" clId="{588527C8-B90B-45CA-9AB1-61DDB470FACD}" dt="2021-12-14T13:42:34.448" v="0"/>
          <ac:spMkLst>
            <pc:docMk/>
            <pc:sldMk cId="930974464" sldId="339"/>
            <ac:spMk id="6" creationId="{00000000-0000-0000-0000-000000000000}"/>
          </ac:spMkLst>
        </pc:spChg>
        <pc:spChg chg="mod">
          <ac:chgData name="Tatiana Krivosheev" userId="0049177f222f7596" providerId="LiveId" clId="{588527C8-B90B-45CA-9AB1-61DDB470FACD}" dt="2021-12-14T13:42:34.953" v="6" actId="27636"/>
          <ac:spMkLst>
            <pc:docMk/>
            <pc:sldMk cId="930974464" sldId="339"/>
            <ac:spMk id="7" creationId="{00000000-0000-0000-0000-000000000000}"/>
          </ac:spMkLst>
        </pc:spChg>
        <pc:spChg chg="mod">
          <ac:chgData name="Tatiana Krivosheev" userId="0049177f222f7596" providerId="LiveId" clId="{588527C8-B90B-45CA-9AB1-61DDB470FACD}" dt="2021-12-14T13:42:34.955" v="7" actId="27636"/>
          <ac:spMkLst>
            <pc:docMk/>
            <pc:sldMk cId="930974464" sldId="339"/>
            <ac:spMk id="8" creationId="{00000000-0000-0000-0000-000000000000}"/>
          </ac:spMkLst>
        </pc:spChg>
      </pc:sldChg>
      <pc:sldChg chg="modSp del mod">
        <pc:chgData name="Tatiana Krivosheev" userId="0049177f222f7596" providerId="LiveId" clId="{588527C8-B90B-45CA-9AB1-61DDB470FACD}" dt="2021-12-14T13:49:38.660" v="71" actId="2696"/>
        <pc:sldMkLst>
          <pc:docMk/>
          <pc:sldMk cId="3272739770" sldId="340"/>
        </pc:sldMkLst>
        <pc:spChg chg="mod">
          <ac:chgData name="Tatiana Krivosheev" userId="0049177f222f7596" providerId="LiveId" clId="{588527C8-B90B-45CA-9AB1-61DDB470FACD}" dt="2021-12-14T13:42:34.448" v="0"/>
          <ac:spMkLst>
            <pc:docMk/>
            <pc:sldMk cId="3272739770" sldId="340"/>
            <ac:spMk id="2" creationId="{00000000-0000-0000-0000-000000000000}"/>
          </ac:spMkLst>
        </pc:spChg>
        <pc:spChg chg="mod">
          <ac:chgData name="Tatiana Krivosheev" userId="0049177f222f7596" providerId="LiveId" clId="{588527C8-B90B-45CA-9AB1-61DDB470FACD}" dt="2021-12-14T13:42:34.961" v="9" actId="27636"/>
          <ac:spMkLst>
            <pc:docMk/>
            <pc:sldMk cId="3272739770" sldId="340"/>
            <ac:spMk id="3" creationId="{00000000-0000-0000-0000-000000000000}"/>
          </ac:spMkLst>
        </pc:spChg>
        <pc:spChg chg="mod">
          <ac:chgData name="Tatiana Krivosheev" userId="0049177f222f7596" providerId="LiveId" clId="{588527C8-B90B-45CA-9AB1-61DDB470FACD}" dt="2021-12-14T13:42:34.960" v="8" actId="27636"/>
          <ac:spMkLst>
            <pc:docMk/>
            <pc:sldMk cId="3272739770" sldId="340"/>
            <ac:spMk id="4" creationId="{00000000-0000-0000-0000-000000000000}"/>
          </ac:spMkLst>
        </pc:spChg>
      </pc:sldChg>
      <pc:sldChg chg="modSp del mod">
        <pc:chgData name="Tatiana Krivosheev" userId="0049177f222f7596" providerId="LiveId" clId="{588527C8-B90B-45CA-9AB1-61DDB470FACD}" dt="2021-12-14T13:49:39.257" v="72" actId="2696"/>
        <pc:sldMkLst>
          <pc:docMk/>
          <pc:sldMk cId="631219164" sldId="341"/>
        </pc:sldMkLst>
        <pc:spChg chg="mod">
          <ac:chgData name="Tatiana Krivosheev" userId="0049177f222f7596" providerId="LiveId" clId="{588527C8-B90B-45CA-9AB1-61DDB470FACD}" dt="2021-12-14T13:42:34.448" v="0"/>
          <ac:spMkLst>
            <pc:docMk/>
            <pc:sldMk cId="631219164" sldId="341"/>
            <ac:spMk id="2" creationId="{00000000-0000-0000-0000-000000000000}"/>
          </ac:spMkLst>
        </pc:spChg>
        <pc:spChg chg="mod">
          <ac:chgData name="Tatiana Krivosheev" userId="0049177f222f7596" providerId="LiveId" clId="{588527C8-B90B-45CA-9AB1-61DDB470FACD}" dt="2021-12-14T13:42:34.966" v="11" actId="27636"/>
          <ac:spMkLst>
            <pc:docMk/>
            <pc:sldMk cId="631219164" sldId="341"/>
            <ac:spMk id="3" creationId="{00000000-0000-0000-0000-000000000000}"/>
          </ac:spMkLst>
        </pc:spChg>
        <pc:spChg chg="mod">
          <ac:chgData name="Tatiana Krivosheev" userId="0049177f222f7596" providerId="LiveId" clId="{588527C8-B90B-45CA-9AB1-61DDB470FACD}" dt="2021-12-14T13:42:34.965" v="10" actId="27636"/>
          <ac:spMkLst>
            <pc:docMk/>
            <pc:sldMk cId="631219164" sldId="341"/>
            <ac:spMk id="4" creationId="{00000000-0000-0000-0000-000000000000}"/>
          </ac:spMkLst>
        </pc:spChg>
      </pc:sldChg>
      <pc:sldChg chg="modSp mod">
        <pc:chgData name="Tatiana Krivosheev" userId="0049177f222f7596" providerId="LiveId" clId="{588527C8-B90B-45CA-9AB1-61DDB470FACD}" dt="2021-12-14T13:50:33.094" v="93" actId="20577"/>
        <pc:sldMkLst>
          <pc:docMk/>
          <pc:sldMk cId="574891412" sldId="342"/>
        </pc:sldMkLst>
        <pc:spChg chg="mod">
          <ac:chgData name="Tatiana Krivosheev" userId="0049177f222f7596" providerId="LiveId" clId="{588527C8-B90B-45CA-9AB1-61DDB470FACD}" dt="2021-12-14T13:50:33.094" v="93" actId="20577"/>
          <ac:spMkLst>
            <pc:docMk/>
            <pc:sldMk cId="574891412" sldId="342"/>
            <ac:spMk id="2" creationId="{00000000-0000-0000-0000-000000000000}"/>
          </ac:spMkLst>
        </pc:spChg>
        <pc:spChg chg="mod">
          <ac:chgData name="Tatiana Krivosheev" userId="0049177f222f7596" providerId="LiveId" clId="{588527C8-B90B-45CA-9AB1-61DDB470FACD}" dt="2021-12-14T13:42:34.969" v="12" actId="27636"/>
          <ac:spMkLst>
            <pc:docMk/>
            <pc:sldMk cId="574891412" sldId="342"/>
            <ac:spMk id="3" creationId="{00000000-0000-0000-0000-000000000000}"/>
          </ac:spMkLst>
        </pc:spChg>
      </pc:sldChg>
      <pc:sldChg chg="modSp del mod">
        <pc:chgData name="Tatiana Krivosheev" userId="0049177f222f7596" providerId="LiveId" clId="{588527C8-B90B-45CA-9AB1-61DDB470FACD}" dt="2021-12-14T13:48:51.680" v="61" actId="2696"/>
        <pc:sldMkLst>
          <pc:docMk/>
          <pc:sldMk cId="385102876" sldId="344"/>
        </pc:sldMkLst>
        <pc:spChg chg="mod">
          <ac:chgData name="Tatiana Krivosheev" userId="0049177f222f7596" providerId="LiveId" clId="{588527C8-B90B-45CA-9AB1-61DDB470FACD}" dt="2021-12-14T13:42:34.448" v="0"/>
          <ac:spMkLst>
            <pc:docMk/>
            <pc:sldMk cId="385102876" sldId="344"/>
            <ac:spMk id="2" creationId="{00000000-0000-0000-0000-000000000000}"/>
          </ac:spMkLst>
        </pc:spChg>
        <pc:spChg chg="mod">
          <ac:chgData name="Tatiana Krivosheev" userId="0049177f222f7596" providerId="LiveId" clId="{588527C8-B90B-45CA-9AB1-61DDB470FACD}" dt="2021-12-14T13:42:34.842" v="2" actId="27636"/>
          <ac:spMkLst>
            <pc:docMk/>
            <pc:sldMk cId="385102876" sldId="344"/>
            <ac:spMk id="4" creationId="{00000000-0000-0000-0000-000000000000}"/>
          </ac:spMkLst>
        </pc:spChg>
      </pc:sldChg>
      <pc:sldChg chg="modSp del mod">
        <pc:chgData name="Tatiana Krivosheev" userId="0049177f222f7596" providerId="LiveId" clId="{588527C8-B90B-45CA-9AB1-61DDB470FACD}" dt="2021-12-14T13:48:52.833" v="62" actId="2696"/>
        <pc:sldMkLst>
          <pc:docMk/>
          <pc:sldMk cId="3807559450" sldId="345"/>
        </pc:sldMkLst>
        <pc:spChg chg="mod">
          <ac:chgData name="Tatiana Krivosheev" userId="0049177f222f7596" providerId="LiveId" clId="{588527C8-B90B-45CA-9AB1-61DDB470FACD}" dt="2021-12-14T13:42:34.448" v="0"/>
          <ac:spMkLst>
            <pc:docMk/>
            <pc:sldMk cId="3807559450" sldId="345"/>
            <ac:spMk id="2" creationId="{00000000-0000-0000-0000-000000000000}"/>
          </ac:spMkLst>
        </pc:spChg>
        <pc:spChg chg="mod">
          <ac:chgData name="Tatiana Krivosheev" userId="0049177f222f7596" providerId="LiveId" clId="{588527C8-B90B-45CA-9AB1-61DDB470FACD}" dt="2021-12-14T13:42:34.847" v="3" actId="27636"/>
          <ac:spMkLst>
            <pc:docMk/>
            <pc:sldMk cId="3807559450" sldId="345"/>
            <ac:spMk id="4" creationId="{00000000-0000-0000-0000-000000000000}"/>
          </ac:spMkLst>
        </pc:spChg>
      </pc:sldChg>
      <pc:sldMasterChg chg="modSldLayout">
        <pc:chgData name="Tatiana Krivosheev" userId="0049177f222f7596" providerId="LiveId" clId="{588527C8-B90B-45CA-9AB1-61DDB470FACD}" dt="2021-12-14T13:42:34.448" v="0"/>
        <pc:sldMasterMkLst>
          <pc:docMk/>
          <pc:sldMasterMk cId="781684563" sldId="2147483735"/>
        </pc:sldMasterMkLst>
        <pc:sldLayoutChg chg="addSp">
          <pc:chgData name="Tatiana Krivosheev" userId="0049177f222f7596" providerId="LiveId" clId="{588527C8-B90B-45CA-9AB1-61DDB470FACD}" dt="2021-12-14T13:42:34.448" v="0"/>
          <pc:sldLayoutMkLst>
            <pc:docMk/>
            <pc:sldMasterMk cId="781684563" sldId="2147483735"/>
            <pc:sldLayoutMk cId="2777303033" sldId="2147483736"/>
          </pc:sldLayoutMkLst>
          <pc:spChg chg="add">
            <ac:chgData name="Tatiana Krivosheev" userId="0049177f222f7596" providerId="LiveId" clId="{588527C8-B90B-45CA-9AB1-61DDB470FACD}" dt="2021-12-14T13:42:34.448" v="0"/>
            <ac:spMkLst>
              <pc:docMk/>
              <pc:sldMasterMk cId="781684563" sldId="2147483735"/>
              <pc:sldLayoutMk cId="2777303033" sldId="2147483736"/>
              <ac:spMk id="8" creationId="{483E0E3B-DFFD-4AA6-AA21-6108E2C81642}"/>
            </ac:spMkLst>
          </pc:spChg>
          <pc:spChg chg="add">
            <ac:chgData name="Tatiana Krivosheev" userId="0049177f222f7596" providerId="LiveId" clId="{588527C8-B90B-45CA-9AB1-61DDB470FACD}" dt="2021-12-14T13:42:34.448" v="0"/>
            <ac:spMkLst>
              <pc:docMk/>
              <pc:sldMasterMk cId="781684563" sldId="2147483735"/>
              <pc:sldLayoutMk cId="2777303033" sldId="2147483736"/>
              <ac:spMk id="9" creationId="{9FD05470-BE0D-409F-A8FC-77DD3333AC2F}"/>
            </ac:spMkLst>
          </pc:spChg>
          <pc:picChg chg="add">
            <ac:chgData name="Tatiana Krivosheev" userId="0049177f222f7596" providerId="LiveId" clId="{588527C8-B90B-45CA-9AB1-61DDB470FACD}" dt="2021-12-14T13:42:34.448" v="0"/>
            <ac:picMkLst>
              <pc:docMk/>
              <pc:sldMasterMk cId="781684563" sldId="2147483735"/>
              <pc:sldLayoutMk cId="2777303033" sldId="2147483736"/>
              <ac:picMk id="7" creationId="{8162FA35-0DF6-40B9-A044-E569EB2B55E3}"/>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kumimoji="1" sz="1200">
                <a:latin typeface="Times New Roman" charset="0"/>
              </a:defRPr>
            </a:lvl1pPr>
          </a:lstStyle>
          <a:p>
            <a:pPr>
              <a:defRPr/>
            </a:pPr>
            <a:endParaRPr lang="en-US"/>
          </a:p>
        </p:txBody>
      </p:sp>
      <p:sp>
        <p:nvSpPr>
          <p:cNvPr id="32771"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1" sz="1200">
                <a:latin typeface="Times New Roman" charset="0"/>
              </a:defRPr>
            </a:lvl1pPr>
          </a:lstStyle>
          <a:p>
            <a:pPr>
              <a:defRPr/>
            </a:pPr>
            <a:endParaRPr lang="en-US"/>
          </a:p>
        </p:txBody>
      </p:sp>
      <p:sp>
        <p:nvSpPr>
          <p:cNvPr id="32772"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kumimoji="1" sz="1200">
                <a:latin typeface="Times New Roman" charset="0"/>
              </a:defRPr>
            </a:lvl1pPr>
          </a:lstStyle>
          <a:p>
            <a:pPr>
              <a:defRPr/>
            </a:pPr>
            <a:endParaRPr lang="en-US"/>
          </a:p>
        </p:txBody>
      </p:sp>
      <p:sp>
        <p:nvSpPr>
          <p:cNvPr id="32773"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kumimoji="1" sz="1200">
                <a:latin typeface="Times New Roman" panose="02020603050405020304" pitchFamily="18" charset="0"/>
              </a:defRPr>
            </a:lvl1pPr>
          </a:lstStyle>
          <a:p>
            <a:fld id="{B4D4A477-E489-4D48-B0DE-C00A06EDB909}"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lgn="l">
              <a:defRPr sz="1200">
                <a:latin typeface="Times New Roman" charset="0"/>
              </a:defRPr>
            </a:lvl1pPr>
          </a:lstStyle>
          <a:p>
            <a:pPr>
              <a:defRPr/>
            </a:pPr>
            <a:endParaRPr lang="en-US"/>
          </a:p>
        </p:txBody>
      </p:sp>
      <p:sp>
        <p:nvSpPr>
          <p:cNvPr id="34819" name="Rectangle 3"/>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2" name="Rectangle 4"/>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53" name="Rectangle 5"/>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defRPr sz="1200">
                <a:latin typeface="Times New Roman" charset="0"/>
              </a:defRPr>
            </a:lvl1pPr>
          </a:lstStyle>
          <a:p>
            <a:pPr>
              <a:defRPr/>
            </a:pPr>
            <a:endParaRPr lang="en-US"/>
          </a:p>
        </p:txBody>
      </p:sp>
      <p:sp>
        <p:nvSpPr>
          <p:cNvPr id="2054"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lgn="l">
              <a:defRPr sz="1200">
                <a:latin typeface="Times New Roman" charset="0"/>
              </a:defRPr>
            </a:lvl1pPr>
          </a:lstStyle>
          <a:p>
            <a:pPr>
              <a:defRPr/>
            </a:pPr>
            <a:endParaRPr lang="en-US"/>
          </a:p>
        </p:txBody>
      </p:sp>
      <p:sp>
        <p:nvSpPr>
          <p:cNvPr id="2055"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defRPr sz="1200">
                <a:latin typeface="Times New Roman" panose="02020603050405020304" pitchFamily="18" charset="0"/>
              </a:defRPr>
            </a:lvl1pPr>
          </a:lstStyle>
          <a:p>
            <a:fld id="{F0C69C93-BAD1-48EF-94E0-CF535B80067E}"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433D56-0B47-4A9D-9383-38709DEE67CE}"/>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5B97979D-83C2-49CC-B554-169934D5680F}"/>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1B36EF27-F15B-4077-A432-3537ABB23908}"/>
              </a:ext>
            </a:extLst>
          </p:cNvPr>
          <p:cNvSpPr>
            <a:spLocks noGrp="1"/>
          </p:cNvSpPr>
          <p:nvPr>
            <p:ph type="dt" sz="half" idx="10"/>
          </p:nvPr>
        </p:nvSpPr>
        <p:spPr/>
        <p:txBody>
          <a:bodyPr/>
          <a:lstStyle/>
          <a:p>
            <a:fld id="{96DFF08F-DC6B-4601-B491-B0F83F6DD2DA}" type="datetimeFigureOut">
              <a:rPr lang="en-US" smtClean="0"/>
              <a:pPr/>
              <a:t>12/14/2021</a:t>
            </a:fld>
            <a:endParaRPr lang="en-US" dirty="0"/>
          </a:p>
        </p:txBody>
      </p:sp>
      <p:sp>
        <p:nvSpPr>
          <p:cNvPr id="5" name="Footer Placeholder 4">
            <a:extLst>
              <a:ext uri="{FF2B5EF4-FFF2-40B4-BE49-F238E27FC236}">
                <a16:creationId xmlns:a16="http://schemas.microsoft.com/office/drawing/2014/main" id="{93564C2C-CD34-4889-B26A-7EC9EA3FC70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1985BF7-4408-40D2-9718-C2A895472FF1}"/>
              </a:ext>
            </a:extLst>
          </p:cNvPr>
          <p:cNvSpPr>
            <a:spLocks noGrp="1"/>
          </p:cNvSpPr>
          <p:nvPr>
            <p:ph type="sldNum" sz="quarter" idx="12"/>
          </p:nvPr>
        </p:nvSpPr>
        <p:spPr/>
        <p:txBody>
          <a:bodyPr/>
          <a:lstStyle/>
          <a:p>
            <a:fld id="{4FAB73BC-B049-4115-A692-8D63A059BFB8}" type="slidenum">
              <a:rPr lang="en-US" smtClean="0"/>
              <a:t>‹#›</a:t>
            </a:fld>
            <a:endParaRPr lang="en-US" dirty="0"/>
          </a:p>
        </p:txBody>
      </p:sp>
      <p:pic>
        <p:nvPicPr>
          <p:cNvPr id="7" name="Picture 6" descr="\\Ps14\ircd\50694_Young_Freedman_13e_IRDVD\Supplied\67546Young13e_marktg\Links\Calatrava-Bridge_sml.jpg">
            <a:extLst>
              <a:ext uri="{FF2B5EF4-FFF2-40B4-BE49-F238E27FC236}">
                <a16:creationId xmlns:a16="http://schemas.microsoft.com/office/drawing/2014/main" id="{8162FA35-0DF6-40B9-A044-E569EB2B55E3}"/>
              </a:ext>
            </a:extLst>
          </p:cNvPr>
          <p:cNvPicPr>
            <a:picLocks noChangeAspect="1" noChangeArrowheads="1"/>
          </p:cNvPicPr>
          <p:nvPr userDrawn="1"/>
        </p:nvPicPr>
        <p:blipFill rotWithShape="1">
          <a:blip r:embed="rId2">
            <a:duotone>
              <a:schemeClr val="accent3">
                <a:shade val="45000"/>
                <a:satMod val="135000"/>
              </a:schemeClr>
              <a:prstClr val="white"/>
            </a:duotone>
            <a:extLst>
              <a:ext uri="{28A0092B-C50C-407E-A947-70E740481C1C}">
                <a14:useLocalDpi xmlns:a14="http://schemas.microsoft.com/office/drawing/2010/main" val="0"/>
              </a:ext>
            </a:extLst>
          </a:blip>
          <a:srcRect t="25000" b="25000"/>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8" name="Text Box 17">
            <a:extLst>
              <a:ext uri="{FF2B5EF4-FFF2-40B4-BE49-F238E27FC236}">
                <a16:creationId xmlns:a16="http://schemas.microsoft.com/office/drawing/2014/main" id="{483E0E3B-DFFD-4AA6-AA21-6108E2C81642}"/>
              </a:ext>
            </a:extLst>
          </p:cNvPr>
          <p:cNvSpPr txBox="1">
            <a:spLocks noChangeArrowheads="1"/>
          </p:cNvSpPr>
          <p:nvPr userDrawn="1"/>
        </p:nvSpPr>
        <p:spPr bwMode="auto">
          <a:xfrm>
            <a:off x="260350" y="5029200"/>
            <a:ext cx="86868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25400" dist="25399" dir="2700000" algn="ctr" rotWithShape="0">
                    <a:schemeClr val="bg2"/>
                  </a:outerShdw>
                </a:effectLst>
              </a14:hiddenEffects>
            </a:ext>
          </a:extLst>
        </p:spPr>
        <p:txBody>
          <a:bodyPr>
            <a:spAutoFit/>
          </a:bodyPr>
          <a:lstStyle/>
          <a:p>
            <a:pPr algn="l">
              <a:defRPr/>
            </a:pPr>
            <a:r>
              <a:rPr lang="en-US" sz="1800" dirty="0">
                <a:solidFill>
                  <a:srgbClr val="D33325"/>
                </a:solidFill>
                <a:latin typeface="Arial" charset="0"/>
              </a:rPr>
              <a:t>PowerPoint</a:t>
            </a:r>
            <a:r>
              <a:rPr lang="en-US" sz="1800" baseline="30000" dirty="0">
                <a:solidFill>
                  <a:srgbClr val="D33325"/>
                </a:solidFill>
                <a:latin typeface="Arial" charset="0"/>
              </a:rPr>
              <a:t>®</a:t>
            </a:r>
            <a:r>
              <a:rPr lang="en-US" sz="1800" dirty="0">
                <a:solidFill>
                  <a:srgbClr val="D33325"/>
                </a:solidFill>
                <a:latin typeface="Arial" charset="0"/>
              </a:rPr>
              <a:t> Lectures for</a:t>
            </a:r>
          </a:p>
          <a:p>
            <a:pPr algn="l">
              <a:defRPr/>
            </a:pPr>
            <a:r>
              <a:rPr lang="en-US" sz="1800" b="1" i="1" dirty="0">
                <a:solidFill>
                  <a:srgbClr val="D33325"/>
                </a:solidFill>
                <a:latin typeface="Arial" charset="0"/>
              </a:rPr>
              <a:t>University Physics, Thirteenth Edition</a:t>
            </a:r>
          </a:p>
          <a:p>
            <a:pPr algn="l">
              <a:defRPr/>
            </a:pPr>
            <a:r>
              <a:rPr lang="en-US" sz="1800" b="1" i="1" dirty="0">
                <a:solidFill>
                  <a:srgbClr val="D33325"/>
                </a:solidFill>
                <a:latin typeface="Times New Roman" charset="0"/>
              </a:rPr>
              <a:t>   – Hugh D. Young and Roger A. Freedman</a:t>
            </a:r>
          </a:p>
        </p:txBody>
      </p:sp>
      <p:sp>
        <p:nvSpPr>
          <p:cNvPr id="9" name="Text Box 23">
            <a:extLst>
              <a:ext uri="{FF2B5EF4-FFF2-40B4-BE49-F238E27FC236}">
                <a16:creationId xmlns:a16="http://schemas.microsoft.com/office/drawing/2014/main" id="{9FD05470-BE0D-409F-A8FC-77DD3333AC2F}"/>
              </a:ext>
            </a:extLst>
          </p:cNvPr>
          <p:cNvSpPr txBox="1">
            <a:spLocks noChangeArrowheads="1"/>
          </p:cNvSpPr>
          <p:nvPr userDrawn="1"/>
        </p:nvSpPr>
        <p:spPr bwMode="auto">
          <a:xfrm>
            <a:off x="254000" y="6096000"/>
            <a:ext cx="3086100" cy="366713"/>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349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pPr algn="l"/>
            <a:r>
              <a:rPr lang="en-US" altLang="en-US" sz="1800" b="1">
                <a:solidFill>
                  <a:srgbClr val="D33325"/>
                </a:solidFill>
                <a:latin typeface="Times New Roman" panose="02020603050405020304" pitchFamily="18" charset="0"/>
              </a:rPr>
              <a:t>Lectures by Wayne Anderson</a:t>
            </a:r>
          </a:p>
        </p:txBody>
      </p:sp>
    </p:spTree>
    <p:extLst>
      <p:ext uri="{BB962C8B-B14F-4D97-AF65-F5344CB8AC3E}">
        <p14:creationId xmlns:p14="http://schemas.microsoft.com/office/powerpoint/2010/main" val="27773030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3E15A6-CC11-454F-8B15-4E92AD39FAC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26F1224-19C0-45D1-BD75-48A29509D7A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0E5114-5762-4818-8C9A-A3A353E8CB32}"/>
              </a:ext>
            </a:extLst>
          </p:cNvPr>
          <p:cNvSpPr>
            <a:spLocks noGrp="1"/>
          </p:cNvSpPr>
          <p:nvPr>
            <p:ph type="dt" sz="half" idx="10"/>
          </p:nvPr>
        </p:nvSpPr>
        <p:spPr/>
        <p:txBody>
          <a:bodyPr/>
          <a:lstStyle/>
          <a:p>
            <a:fld id="{96DFF08F-DC6B-4601-B491-B0F83F6DD2DA}" type="datetimeFigureOut">
              <a:rPr lang="en-US" smtClean="0"/>
              <a:t>12/14/2021</a:t>
            </a:fld>
            <a:endParaRPr lang="en-US" dirty="0"/>
          </a:p>
        </p:txBody>
      </p:sp>
      <p:sp>
        <p:nvSpPr>
          <p:cNvPr id="5" name="Footer Placeholder 4">
            <a:extLst>
              <a:ext uri="{FF2B5EF4-FFF2-40B4-BE49-F238E27FC236}">
                <a16:creationId xmlns:a16="http://schemas.microsoft.com/office/drawing/2014/main" id="{E3A488C9-3CD6-4D30-9F88-99630999FE8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A951AFE-1256-4ACB-AF78-11A9D9DB4639}"/>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9434411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89B13BB-3DFC-4E1D-8039-4D4FA34E28FD}"/>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0604134-07BC-4B28-B2FE-28AE0A1A37A7}"/>
              </a:ext>
            </a:extLst>
          </p:cNvPr>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905564-7C3E-4B29-BCE0-3C05238525B6}"/>
              </a:ext>
            </a:extLst>
          </p:cNvPr>
          <p:cNvSpPr>
            <a:spLocks noGrp="1"/>
          </p:cNvSpPr>
          <p:nvPr>
            <p:ph type="dt" sz="half" idx="10"/>
          </p:nvPr>
        </p:nvSpPr>
        <p:spPr/>
        <p:txBody>
          <a:bodyPr/>
          <a:lstStyle/>
          <a:p>
            <a:fld id="{96DFF08F-DC6B-4601-B491-B0F83F6DD2DA}" type="datetimeFigureOut">
              <a:rPr lang="en-US" smtClean="0"/>
              <a:t>12/14/2021</a:t>
            </a:fld>
            <a:endParaRPr lang="en-US" dirty="0"/>
          </a:p>
        </p:txBody>
      </p:sp>
      <p:sp>
        <p:nvSpPr>
          <p:cNvPr id="5" name="Footer Placeholder 4">
            <a:extLst>
              <a:ext uri="{FF2B5EF4-FFF2-40B4-BE49-F238E27FC236}">
                <a16:creationId xmlns:a16="http://schemas.microsoft.com/office/drawing/2014/main" id="{D09DD582-DD53-42E0-8860-EC56F9D75C7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9A0B058-8B99-4D8C-8BA9-F597ECE9E89D}"/>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610386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Two Content">
    <p:spTree>
      <p:nvGrpSpPr>
        <p:cNvPr id="1" name="Shape 30"/>
        <p:cNvGrpSpPr/>
        <p:nvPr/>
      </p:nvGrpSpPr>
      <p:grpSpPr>
        <a:xfrm>
          <a:off x="0" y="0"/>
          <a:ext cx="0" cy="0"/>
          <a:chOff x="0" y="0"/>
          <a:chExt cx="0" cy="0"/>
        </a:xfrm>
      </p:grpSpPr>
      <p:sp>
        <p:nvSpPr>
          <p:cNvPr id="31" name="Shape 31"/>
          <p:cNvSpPr txBox="1">
            <a:spLocks noGrp="1"/>
          </p:cNvSpPr>
          <p:nvPr>
            <p:ph type="title"/>
          </p:nvPr>
        </p:nvSpPr>
        <p:spPr>
          <a:xfrm>
            <a:off x="457200" y="215371"/>
            <a:ext cx="8229600" cy="109727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34" name="Shape 34"/>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
        <p:nvSpPr>
          <p:cNvPr id="4" name="Content Placeholder 3">
            <a:extLst>
              <a:ext uri="{FF2B5EF4-FFF2-40B4-BE49-F238E27FC236}">
                <a16:creationId xmlns:a16="http://schemas.microsoft.com/office/drawing/2014/main" id="{211BB07C-705F-4113-A2C5-779D6EA64D97}"/>
              </a:ext>
            </a:extLst>
          </p:cNvPr>
          <p:cNvSpPr>
            <a:spLocks noGrp="1"/>
          </p:cNvSpPr>
          <p:nvPr>
            <p:ph sz="quarter" idx="13"/>
          </p:nvPr>
        </p:nvSpPr>
        <p:spPr>
          <a:xfrm>
            <a:off x="457200" y="1556327"/>
            <a:ext cx="8229600" cy="2267528"/>
          </a:xfrm>
        </p:spPr>
        <p:txBody>
          <a:bodyPr/>
          <a:lstStyle>
            <a:lvl1pPr indent="-255600">
              <a:defRPr sz="2400">
                <a:latin typeface="+mn-lt"/>
              </a:defRPr>
            </a:lvl1pPr>
          </a:lstStyle>
          <a:p>
            <a:pPr lvl="0"/>
            <a:r>
              <a:rPr lang="en-US" dirty="0"/>
              <a:t>Edit Master text styles</a:t>
            </a:r>
          </a:p>
        </p:txBody>
      </p:sp>
      <p:sp>
        <p:nvSpPr>
          <p:cNvPr id="7" name="Content Placeholder 6">
            <a:extLst>
              <a:ext uri="{FF2B5EF4-FFF2-40B4-BE49-F238E27FC236}">
                <a16:creationId xmlns:a16="http://schemas.microsoft.com/office/drawing/2014/main" id="{820D01C0-4FD2-4065-9EC3-96A308398288}"/>
              </a:ext>
            </a:extLst>
          </p:cNvPr>
          <p:cNvSpPr>
            <a:spLocks noGrp="1"/>
          </p:cNvSpPr>
          <p:nvPr>
            <p:ph sz="quarter" idx="14"/>
          </p:nvPr>
        </p:nvSpPr>
        <p:spPr>
          <a:xfrm>
            <a:off x="457200" y="3971925"/>
            <a:ext cx="8229600" cy="2105025"/>
          </a:xfrm>
        </p:spPr>
        <p:txBody>
          <a:bodyPr/>
          <a:lstStyle>
            <a:lvl1pPr indent="-255600">
              <a:defRPr sz="2400">
                <a:latin typeface="+mn-lt"/>
              </a:defRPr>
            </a:lvl1pPr>
            <a:lvl2pPr indent="-284400">
              <a:defRPr sz="2400">
                <a:latin typeface="+mn-lt"/>
              </a:defRPr>
            </a:lvl2pPr>
          </a:lstStyle>
          <a:p>
            <a:pPr lvl="0"/>
            <a:r>
              <a:rPr lang="en-US" dirty="0"/>
              <a:t>Edit Master text styles</a:t>
            </a:r>
          </a:p>
        </p:txBody>
      </p:sp>
    </p:spTree>
    <p:extLst>
      <p:ext uri="{BB962C8B-B14F-4D97-AF65-F5344CB8AC3E}">
        <p14:creationId xmlns:p14="http://schemas.microsoft.com/office/powerpoint/2010/main" val="17703923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40341A-8420-41ED-85D7-6C327678ED4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2DE0B2F-C217-431D-8B34-9C036C95980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016FD63-8A2D-411F-A590-D45F7F059476}"/>
              </a:ext>
            </a:extLst>
          </p:cNvPr>
          <p:cNvSpPr>
            <a:spLocks noGrp="1"/>
          </p:cNvSpPr>
          <p:nvPr>
            <p:ph type="dt" sz="half" idx="10"/>
          </p:nvPr>
        </p:nvSpPr>
        <p:spPr/>
        <p:txBody>
          <a:bodyPr/>
          <a:lstStyle/>
          <a:p>
            <a:fld id="{96DFF08F-DC6B-4601-B491-B0F83F6DD2DA}" type="datetimeFigureOut">
              <a:rPr lang="en-US" smtClean="0"/>
              <a:t>12/14/2021</a:t>
            </a:fld>
            <a:endParaRPr lang="en-US" dirty="0"/>
          </a:p>
        </p:txBody>
      </p:sp>
      <p:sp>
        <p:nvSpPr>
          <p:cNvPr id="5" name="Footer Placeholder 4">
            <a:extLst>
              <a:ext uri="{FF2B5EF4-FFF2-40B4-BE49-F238E27FC236}">
                <a16:creationId xmlns:a16="http://schemas.microsoft.com/office/drawing/2014/main" id="{7963D7E5-127A-4999-9A64-1F5DA912602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5717138-4BA6-4BFA-A0A0-BB3CCBA3503F}"/>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5555453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81D357-58BD-438F-8681-9EA60E08803D}"/>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7BE209D4-9B1D-44B0-A59F-96FD61AC8075}"/>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1792386-555B-40AC-9A40-225469253DEA}"/>
              </a:ext>
            </a:extLst>
          </p:cNvPr>
          <p:cNvSpPr>
            <a:spLocks noGrp="1"/>
          </p:cNvSpPr>
          <p:nvPr>
            <p:ph type="dt" sz="half" idx="10"/>
          </p:nvPr>
        </p:nvSpPr>
        <p:spPr/>
        <p:txBody>
          <a:bodyPr/>
          <a:lstStyle/>
          <a:p>
            <a:fld id="{96DFF08F-DC6B-4601-B491-B0F83F6DD2DA}" type="datetimeFigureOut">
              <a:rPr lang="en-US" smtClean="0"/>
              <a:t>12/14/2021</a:t>
            </a:fld>
            <a:endParaRPr lang="en-US" dirty="0"/>
          </a:p>
        </p:txBody>
      </p:sp>
      <p:sp>
        <p:nvSpPr>
          <p:cNvPr id="5" name="Footer Placeholder 4">
            <a:extLst>
              <a:ext uri="{FF2B5EF4-FFF2-40B4-BE49-F238E27FC236}">
                <a16:creationId xmlns:a16="http://schemas.microsoft.com/office/drawing/2014/main" id="{C7953C85-D991-4621-AD28-7F344E437CF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91FE09F-19EF-454E-9122-A03165A4DE6F}"/>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6013860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2A8D90-A880-43A4-A1D5-72B4FD556DF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AB82312-9533-412B-9DF4-75CA85DCCE42}"/>
              </a:ext>
            </a:extLst>
          </p:cNvPr>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FA455AA-0653-4CD1-8C83-667D9CDD8E90}"/>
              </a:ext>
            </a:extLst>
          </p:cNvPr>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559CF82-7BE4-465F-B131-F148C68B7AB5}"/>
              </a:ext>
            </a:extLst>
          </p:cNvPr>
          <p:cNvSpPr>
            <a:spLocks noGrp="1"/>
          </p:cNvSpPr>
          <p:nvPr>
            <p:ph type="dt" sz="half" idx="10"/>
          </p:nvPr>
        </p:nvSpPr>
        <p:spPr/>
        <p:txBody>
          <a:bodyPr/>
          <a:lstStyle/>
          <a:p>
            <a:fld id="{96DFF08F-DC6B-4601-B491-B0F83F6DD2DA}" type="datetimeFigureOut">
              <a:rPr lang="en-US" smtClean="0"/>
              <a:t>12/14/2021</a:t>
            </a:fld>
            <a:endParaRPr lang="en-US" dirty="0"/>
          </a:p>
        </p:txBody>
      </p:sp>
      <p:sp>
        <p:nvSpPr>
          <p:cNvPr id="6" name="Footer Placeholder 5">
            <a:extLst>
              <a:ext uri="{FF2B5EF4-FFF2-40B4-BE49-F238E27FC236}">
                <a16:creationId xmlns:a16="http://schemas.microsoft.com/office/drawing/2014/main" id="{0325CC8C-6FA2-4433-9450-5B25330A9F5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D5BAA147-65D5-4B7C-BD89-DF539953CA81}"/>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7243608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967327-A7ED-41E7-B22A-14E45984457C}"/>
              </a:ext>
            </a:extLst>
          </p:cNvPr>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130B395-4C4D-4A94-BA3D-CCABACE673B6}"/>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C07F4271-49C9-4308-85ED-1C22D1B02571}"/>
              </a:ext>
            </a:extLst>
          </p:cNvPr>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FF0999A-C5DF-4A34-8458-B0A1E257DABC}"/>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121C64EE-6721-4C44-810A-69909227410B}"/>
              </a:ext>
            </a:extLst>
          </p:cNvPr>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30BA0F5-7723-437C-8508-65F8AC993310}"/>
              </a:ext>
            </a:extLst>
          </p:cNvPr>
          <p:cNvSpPr>
            <a:spLocks noGrp="1"/>
          </p:cNvSpPr>
          <p:nvPr>
            <p:ph type="dt" sz="half" idx="10"/>
          </p:nvPr>
        </p:nvSpPr>
        <p:spPr/>
        <p:txBody>
          <a:bodyPr/>
          <a:lstStyle/>
          <a:p>
            <a:fld id="{96DFF08F-DC6B-4601-B491-B0F83F6DD2DA}" type="datetimeFigureOut">
              <a:rPr lang="en-US" smtClean="0"/>
              <a:t>12/14/2021</a:t>
            </a:fld>
            <a:endParaRPr lang="en-US" dirty="0"/>
          </a:p>
        </p:txBody>
      </p:sp>
      <p:sp>
        <p:nvSpPr>
          <p:cNvPr id="8" name="Footer Placeholder 7">
            <a:extLst>
              <a:ext uri="{FF2B5EF4-FFF2-40B4-BE49-F238E27FC236}">
                <a16:creationId xmlns:a16="http://schemas.microsoft.com/office/drawing/2014/main" id="{2894CB2F-6897-414B-BF55-C4E2928D3BA9}"/>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45ED944A-70AA-4439-8149-0505E72E62BD}"/>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4838601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EAF6CD-B8CA-4877-B3D2-D400D446F1B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C3A1D48-DFE7-439F-B4AB-E2B3F7461DE1}"/>
              </a:ext>
            </a:extLst>
          </p:cNvPr>
          <p:cNvSpPr>
            <a:spLocks noGrp="1"/>
          </p:cNvSpPr>
          <p:nvPr>
            <p:ph type="dt" sz="half" idx="10"/>
          </p:nvPr>
        </p:nvSpPr>
        <p:spPr/>
        <p:txBody>
          <a:bodyPr/>
          <a:lstStyle/>
          <a:p>
            <a:fld id="{96DFF08F-DC6B-4601-B491-B0F83F6DD2DA}" type="datetimeFigureOut">
              <a:rPr lang="en-US" smtClean="0"/>
              <a:t>12/14/2021</a:t>
            </a:fld>
            <a:endParaRPr lang="en-US" dirty="0"/>
          </a:p>
        </p:txBody>
      </p:sp>
      <p:sp>
        <p:nvSpPr>
          <p:cNvPr id="4" name="Footer Placeholder 3">
            <a:extLst>
              <a:ext uri="{FF2B5EF4-FFF2-40B4-BE49-F238E27FC236}">
                <a16:creationId xmlns:a16="http://schemas.microsoft.com/office/drawing/2014/main" id="{141F3F7C-109C-4B41-B140-1665D410D4E1}"/>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5CA879DB-A23D-4468-9A62-EEDA2DB095FF}"/>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2498926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2192864-EA64-4301-BAA0-A28CFBF3FED0}"/>
              </a:ext>
            </a:extLst>
          </p:cNvPr>
          <p:cNvSpPr>
            <a:spLocks noGrp="1"/>
          </p:cNvSpPr>
          <p:nvPr>
            <p:ph type="dt" sz="half" idx="10"/>
          </p:nvPr>
        </p:nvSpPr>
        <p:spPr/>
        <p:txBody>
          <a:bodyPr/>
          <a:lstStyle/>
          <a:p>
            <a:fld id="{96DFF08F-DC6B-4601-B491-B0F83F6DD2DA}" type="datetimeFigureOut">
              <a:rPr lang="en-US" smtClean="0"/>
              <a:t>12/14/2021</a:t>
            </a:fld>
            <a:endParaRPr lang="en-US" dirty="0"/>
          </a:p>
        </p:txBody>
      </p:sp>
      <p:sp>
        <p:nvSpPr>
          <p:cNvPr id="3" name="Footer Placeholder 2">
            <a:extLst>
              <a:ext uri="{FF2B5EF4-FFF2-40B4-BE49-F238E27FC236}">
                <a16:creationId xmlns:a16="http://schemas.microsoft.com/office/drawing/2014/main" id="{5FC55C15-6A75-4538-9E55-BD25403FE34C}"/>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427B0274-840D-4F9D-B131-6E8BC367C674}"/>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0860482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E67063-B46A-41FA-8935-8D646DA24AA6}"/>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73EDEF51-389A-49CF-8E0C-C4BECE57DD57}"/>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2D75E78-4703-4D7A-9E24-071C39CD6968}"/>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5AE07B65-F0DE-4733-ADC4-C5F16843E3F0}"/>
              </a:ext>
            </a:extLst>
          </p:cNvPr>
          <p:cNvSpPr>
            <a:spLocks noGrp="1"/>
          </p:cNvSpPr>
          <p:nvPr>
            <p:ph type="dt" sz="half" idx="10"/>
          </p:nvPr>
        </p:nvSpPr>
        <p:spPr/>
        <p:txBody>
          <a:bodyPr/>
          <a:lstStyle/>
          <a:p>
            <a:fld id="{96DFF08F-DC6B-4601-B491-B0F83F6DD2DA}" type="datetimeFigureOut">
              <a:rPr lang="en-US" smtClean="0"/>
              <a:t>12/14/2021</a:t>
            </a:fld>
            <a:endParaRPr lang="en-US" dirty="0"/>
          </a:p>
        </p:txBody>
      </p:sp>
      <p:sp>
        <p:nvSpPr>
          <p:cNvPr id="6" name="Footer Placeholder 5">
            <a:extLst>
              <a:ext uri="{FF2B5EF4-FFF2-40B4-BE49-F238E27FC236}">
                <a16:creationId xmlns:a16="http://schemas.microsoft.com/office/drawing/2014/main" id="{36A79640-DDCA-4A6F-BBA2-D1232B5D6B9F}"/>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0DA90B88-CAF6-44B2-8112-07FA455C8B9A}"/>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2873040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4561BE-4EDA-49A7-80B2-D464E8F1653C}"/>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6CA2DB23-843F-4F5E-AB9C-A077C43A4123}"/>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C957F3D9-0962-46AE-B3D6-1EDE89DBD8AC}"/>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78ED3BAA-0001-4699-8101-3A9D93F1FF9C}"/>
              </a:ext>
            </a:extLst>
          </p:cNvPr>
          <p:cNvSpPr>
            <a:spLocks noGrp="1"/>
          </p:cNvSpPr>
          <p:nvPr>
            <p:ph type="dt" sz="half" idx="10"/>
          </p:nvPr>
        </p:nvSpPr>
        <p:spPr/>
        <p:txBody>
          <a:bodyPr/>
          <a:lstStyle/>
          <a:p>
            <a:fld id="{9CDD058F-B960-4439-B370-43D89816EE05}" type="datetimeFigureOut">
              <a:rPr lang="en-US" smtClean="0"/>
              <a:t>12/14/2021</a:t>
            </a:fld>
            <a:endParaRPr lang="en-US" dirty="0"/>
          </a:p>
        </p:txBody>
      </p:sp>
      <p:sp>
        <p:nvSpPr>
          <p:cNvPr id="6" name="Footer Placeholder 5">
            <a:extLst>
              <a:ext uri="{FF2B5EF4-FFF2-40B4-BE49-F238E27FC236}">
                <a16:creationId xmlns:a16="http://schemas.microsoft.com/office/drawing/2014/main" id="{C50FDD57-D958-4D45-BCA0-22875EC05D77}"/>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1EBDE0E6-1C53-40CF-9311-81E9A783B2B3}"/>
              </a:ext>
            </a:extLst>
          </p:cNvPr>
          <p:cNvSpPr>
            <a:spLocks noGrp="1"/>
          </p:cNvSpPr>
          <p:nvPr>
            <p:ph type="sldNum" sz="quarter" idx="12"/>
          </p:nvPr>
        </p:nvSpPr>
        <p:spPr/>
        <p:txBody>
          <a:bodyPr/>
          <a:lstStyle/>
          <a:p>
            <a:fld id="{EB229B06-CF2A-459A-8CBC-F18C1D67D2BB}" type="slidenum">
              <a:rPr lang="en-US" smtClean="0"/>
              <a:t>‹#›</a:t>
            </a:fld>
            <a:endParaRPr lang="en-US" dirty="0"/>
          </a:p>
        </p:txBody>
      </p:sp>
    </p:spTree>
    <p:extLst>
      <p:ext uri="{BB962C8B-B14F-4D97-AF65-F5344CB8AC3E}">
        <p14:creationId xmlns:p14="http://schemas.microsoft.com/office/powerpoint/2010/main" val="21756324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4343AE8-DBD7-4FA6-B699-D703EA6160F7}"/>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71869C1-551D-4BD9-A61D-F9FE7AE9634F}"/>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9DFEFE-41D6-4E85-8EB3-5BD0B90639F5}"/>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6DFF08F-DC6B-4601-B491-B0F83F6DD2DA}" type="datetimeFigureOut">
              <a:rPr lang="en-US" smtClean="0"/>
              <a:pPr/>
              <a:t>12/14/2021</a:t>
            </a:fld>
            <a:endParaRPr lang="en-US" dirty="0"/>
          </a:p>
        </p:txBody>
      </p:sp>
      <p:sp>
        <p:nvSpPr>
          <p:cNvPr id="5" name="Footer Placeholder 4">
            <a:extLst>
              <a:ext uri="{FF2B5EF4-FFF2-40B4-BE49-F238E27FC236}">
                <a16:creationId xmlns:a16="http://schemas.microsoft.com/office/drawing/2014/main" id="{6E318E58-7C09-4341-AADB-8032F593D730}"/>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A2080BF6-EBEA-468F-A771-5EC464F8549E}"/>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781684563"/>
      </p:ext>
    </p:extLst>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 id="2147483747"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7.emf"/><Relationship Id="rId7" Type="http://schemas.openxmlformats.org/officeDocument/2006/relationships/image" Target="../media/image19.wmf"/><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oleObject" Target="../embeddings/oleObject2.bin"/><Relationship Id="rId5" Type="http://schemas.openxmlformats.org/officeDocument/2006/relationships/image" Target="../media/image18.wmf"/><Relationship Id="rId4" Type="http://schemas.openxmlformats.org/officeDocument/2006/relationships/oleObject" Target="../embeddings/oleObject1.bin"/></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0.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1638" y="5518774"/>
            <a:ext cx="6872362" cy="1325563"/>
          </a:xfrm>
          <a:solidFill>
            <a:schemeClr val="bg1">
              <a:lumMod val="65000"/>
            </a:schemeClr>
          </a:solidFill>
        </p:spPr>
        <p:txBody>
          <a:bodyPr/>
          <a:lstStyle/>
          <a:p>
            <a:pPr algn="r"/>
            <a:r>
              <a:rPr lang="en-US" b="1" dirty="0"/>
              <a:t>ALTERNATING CURRENTS</a:t>
            </a:r>
          </a:p>
        </p:txBody>
      </p:sp>
      <p:pic>
        <p:nvPicPr>
          <p:cNvPr id="3" name="Picture 2"/>
          <p:cNvPicPr>
            <a:picLocks noChangeAspect="1"/>
          </p:cNvPicPr>
          <p:nvPr/>
        </p:nvPicPr>
        <p:blipFill>
          <a:blip r:embed="rId2"/>
          <a:stretch>
            <a:fillRect/>
          </a:stretch>
        </p:blipFill>
        <p:spPr>
          <a:xfrm>
            <a:off x="2057400" y="0"/>
            <a:ext cx="7353300" cy="5334000"/>
          </a:xfrm>
          <a:prstGeom prst="rect">
            <a:avLst/>
          </a:prstGeom>
        </p:spPr>
      </p:pic>
      <p:pic>
        <p:nvPicPr>
          <p:cNvPr id="7" name="Picture 6">
            <a:extLst>
              <a:ext uri="{FF2B5EF4-FFF2-40B4-BE49-F238E27FC236}">
                <a16:creationId xmlns:a16="http://schemas.microsoft.com/office/drawing/2014/main" id="{6146BD10-B605-4267-BBEB-AFD8404D3806}"/>
              </a:ext>
            </a:extLst>
          </p:cNvPr>
          <p:cNvPicPr>
            <a:picLocks noChangeAspect="1"/>
          </p:cNvPicPr>
          <p:nvPr/>
        </p:nvPicPr>
        <p:blipFill>
          <a:blip r:embed="rId3"/>
          <a:stretch>
            <a:fillRect/>
          </a:stretch>
        </p:blipFill>
        <p:spPr>
          <a:xfrm>
            <a:off x="381000" y="5666398"/>
            <a:ext cx="1511939" cy="1030313"/>
          </a:xfrm>
          <a:prstGeom prst="rect">
            <a:avLst/>
          </a:prstGeom>
        </p:spPr>
      </p:pic>
      <p:pic>
        <p:nvPicPr>
          <p:cNvPr id="8" name="Picture 7">
            <a:extLst>
              <a:ext uri="{FF2B5EF4-FFF2-40B4-BE49-F238E27FC236}">
                <a16:creationId xmlns:a16="http://schemas.microsoft.com/office/drawing/2014/main" id="{53B880BD-29B7-4816-A1C2-6B2E36EA03CC}"/>
              </a:ext>
            </a:extLst>
          </p:cNvPr>
          <p:cNvPicPr>
            <a:picLocks noChangeAspect="1"/>
          </p:cNvPicPr>
          <p:nvPr/>
        </p:nvPicPr>
        <p:blipFill>
          <a:blip r:embed="rId4"/>
          <a:stretch>
            <a:fillRect/>
          </a:stretch>
        </p:blipFill>
        <p:spPr>
          <a:xfrm>
            <a:off x="64695" y="381000"/>
            <a:ext cx="2206943" cy="469433"/>
          </a:xfrm>
          <a:prstGeom prst="rect">
            <a:avLst/>
          </a:prstGeom>
        </p:spPr>
      </p:pic>
    </p:spTree>
    <p:extLst>
      <p:ext uri="{BB962C8B-B14F-4D97-AF65-F5344CB8AC3E}">
        <p14:creationId xmlns:p14="http://schemas.microsoft.com/office/powerpoint/2010/main" val="10876006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686800" cy="1097279"/>
          </a:xfrm>
        </p:spPr>
        <p:txBody>
          <a:bodyPr>
            <a:noAutofit/>
          </a:bodyPr>
          <a:lstStyle/>
          <a:p>
            <a:r>
              <a:rPr lang="en-US" sz="4000" b="0" dirty="0">
                <a:solidFill>
                  <a:schemeClr val="tx1"/>
                </a:solidFill>
              </a:rPr>
              <a:t>Example: the capacitive reactance </a:t>
            </a:r>
            <a:endParaRPr lang="en-IN" sz="4000" b="0" dirty="0">
              <a:solidFill>
                <a:schemeClr val="tx1"/>
              </a:solidFill>
            </a:endParaRPr>
          </a:p>
        </p:txBody>
      </p:sp>
      <p:sp>
        <p:nvSpPr>
          <p:cNvPr id="3" name="Content Placeholder 2"/>
          <p:cNvSpPr>
            <a:spLocks noGrp="1"/>
          </p:cNvSpPr>
          <p:nvPr>
            <p:ph sz="quarter" idx="13"/>
          </p:nvPr>
        </p:nvSpPr>
        <p:spPr>
          <a:xfrm>
            <a:off x="457200" y="1556327"/>
            <a:ext cx="5217207" cy="451935"/>
          </a:xfrm>
        </p:spPr>
        <p:txBody>
          <a:bodyPr>
            <a:normAutofit/>
          </a:bodyPr>
          <a:lstStyle/>
          <a:p>
            <a:pPr marL="432" indent="0">
              <a:buNone/>
            </a:pPr>
            <a:r>
              <a:rPr lang="en-US" dirty="0"/>
              <a:t>What is the capacitive reactance of a</a:t>
            </a:r>
            <a:endParaRPr lang="en-IN" dirty="0"/>
          </a:p>
        </p:txBody>
      </p:sp>
      <p:sp>
        <p:nvSpPr>
          <p:cNvPr id="4" name="Content Placeholder 3"/>
          <p:cNvSpPr>
            <a:spLocks noGrp="1"/>
          </p:cNvSpPr>
          <p:nvPr>
            <p:ph sz="quarter" idx="14"/>
          </p:nvPr>
        </p:nvSpPr>
        <p:spPr>
          <a:xfrm>
            <a:off x="385011" y="1556327"/>
            <a:ext cx="7871012" cy="2710872"/>
          </a:xfrm>
        </p:spPr>
        <p:txBody>
          <a:bodyPr/>
          <a:lstStyle/>
          <a:p>
            <a:pPr marL="0" indent="6281738">
              <a:buNone/>
            </a:pPr>
            <a:r>
              <a:rPr lang="en-US" dirty="0"/>
              <a:t>capacitor at a 100 H</a:t>
            </a:r>
            <a:r>
              <a:rPr lang="en-US" sz="100" dirty="0"/>
              <a:t> </a:t>
            </a:r>
            <a:r>
              <a:rPr lang="en-US" dirty="0"/>
              <a:t>z audio frequency and at a 100 M</a:t>
            </a:r>
            <a:r>
              <a:rPr lang="en-US" sz="100" dirty="0"/>
              <a:t> </a:t>
            </a:r>
            <a:r>
              <a:rPr lang="en-US" dirty="0"/>
              <a:t>H</a:t>
            </a:r>
            <a:r>
              <a:rPr lang="en-US" sz="100" dirty="0"/>
              <a:t> </a:t>
            </a:r>
            <a:r>
              <a:rPr lang="en-US" dirty="0"/>
              <a:t>z F</a:t>
            </a:r>
            <a:r>
              <a:rPr lang="en-US" sz="100" dirty="0"/>
              <a:t> </a:t>
            </a:r>
            <a:r>
              <a:rPr lang="en-US" dirty="0"/>
              <a:t>M-radio frequency?</a:t>
            </a:r>
          </a:p>
        </p:txBody>
      </p:sp>
      <p:pic>
        <p:nvPicPr>
          <p:cNvPr id="6" name="Picture 5" descr="0.100 microfarads."/>
          <p:cNvPicPr>
            <a:picLocks noChangeAspect="1"/>
          </p:cNvPicPr>
          <p:nvPr/>
        </p:nvPicPr>
        <p:blipFill>
          <a:blip r:embed="rId2"/>
          <a:stretch>
            <a:fillRect/>
          </a:stretch>
        </p:blipFill>
        <p:spPr>
          <a:xfrm>
            <a:off x="5486400" y="1617453"/>
            <a:ext cx="1222705" cy="390809"/>
          </a:xfrm>
          <a:prstGeom prst="rect">
            <a:avLst/>
          </a:prstGeom>
        </p:spPr>
      </p:pic>
    </p:spTree>
    <p:extLst>
      <p:ext uri="{BB962C8B-B14F-4D97-AF65-F5344CB8AC3E}">
        <p14:creationId xmlns:p14="http://schemas.microsoft.com/office/powerpoint/2010/main" val="5748914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sz="4000" dirty="0"/>
              <a:t>Comparing ac Circuit Elements</a:t>
            </a:r>
            <a:endParaRPr lang="en-US" sz="4000" dirty="0"/>
          </a:p>
        </p:txBody>
      </p:sp>
      <p:sp>
        <p:nvSpPr>
          <p:cNvPr id="3" name="Content Placeholder 2"/>
          <p:cNvSpPr>
            <a:spLocks noGrp="1"/>
          </p:cNvSpPr>
          <p:nvPr>
            <p:ph idx="1"/>
          </p:nvPr>
        </p:nvSpPr>
        <p:spPr>
          <a:xfrm>
            <a:off x="381000" y="1946564"/>
            <a:ext cx="6347714" cy="3880773"/>
          </a:xfrm>
        </p:spPr>
        <p:txBody>
          <a:bodyPr/>
          <a:lstStyle/>
          <a:p>
            <a:r>
              <a:rPr lang="en-CA" altLang="en-US" dirty="0"/>
              <a:t>The graph shows how the resistance of a resistor and the </a:t>
            </a:r>
            <a:r>
              <a:rPr lang="en-CA" altLang="en-US" dirty="0" err="1"/>
              <a:t>reactances</a:t>
            </a:r>
            <a:r>
              <a:rPr lang="en-CA" altLang="en-US" dirty="0"/>
              <a:t> of an inductor and a capacitor vary with angular frequency</a:t>
            </a:r>
            <a:endParaRPr lang="en-IN" dirty="0"/>
          </a:p>
          <a:p>
            <a:r>
              <a:rPr lang="en-CA" altLang="en-US" dirty="0"/>
              <a:t>Resistance </a:t>
            </a:r>
            <a:r>
              <a:rPr lang="en-CA" altLang="en-US" i="1" dirty="0"/>
              <a:t>R</a:t>
            </a:r>
            <a:r>
              <a:rPr lang="en-CA" altLang="en-US" dirty="0"/>
              <a:t> is independent of frequency. </a:t>
            </a:r>
          </a:p>
          <a:p>
            <a:r>
              <a:rPr lang="en-CA" altLang="en-US" dirty="0"/>
              <a:t>If            corresponding to a dc circuit, there is no current through a capacitor because </a:t>
            </a:r>
          </a:p>
          <a:p>
            <a:pPr marL="0" indent="0">
              <a:buNone/>
            </a:pPr>
            <a:r>
              <a:rPr lang="en-CA" altLang="en-US" dirty="0"/>
              <a:t>  </a:t>
            </a:r>
          </a:p>
          <a:p>
            <a:r>
              <a:rPr lang="en-CA" altLang="en-US" dirty="0"/>
              <a:t>In the limit              the current through</a:t>
            </a:r>
          </a:p>
          <a:p>
            <a:pPr marL="0" indent="0">
              <a:buNone/>
            </a:pPr>
            <a:r>
              <a:rPr lang="en-CA" altLang="en-US" dirty="0"/>
              <a:t>     an inductor becomes vanishingly small.</a:t>
            </a:r>
          </a:p>
          <a:p>
            <a:endParaRPr lang="en-IN" dirty="0"/>
          </a:p>
          <a:p>
            <a:endParaRPr lang="en-IN" dirty="0"/>
          </a:p>
          <a:p>
            <a:endParaRPr lang="en-IN" dirty="0"/>
          </a:p>
          <a:p>
            <a:endParaRPr lang="en-IN" dirty="0"/>
          </a:p>
          <a:p>
            <a:endParaRPr lang="en-US" dirty="0"/>
          </a:p>
        </p:txBody>
      </p:sp>
      <p:pic>
        <p:nvPicPr>
          <p:cNvPr id="4" name="Picture 3"/>
          <p:cNvPicPr>
            <a:picLocks noChangeAspect="1"/>
          </p:cNvPicPr>
          <p:nvPr/>
        </p:nvPicPr>
        <p:blipFill>
          <a:blip r:embed="rId2"/>
          <a:stretch>
            <a:fillRect/>
          </a:stretch>
        </p:blipFill>
        <p:spPr>
          <a:xfrm>
            <a:off x="5461121" y="3852412"/>
            <a:ext cx="3724979" cy="3005588"/>
          </a:xfrm>
          <a:prstGeom prst="rect">
            <a:avLst/>
          </a:prstGeom>
        </p:spPr>
      </p:pic>
      <p:pic>
        <p:nvPicPr>
          <p:cNvPr id="5" name="Picture 4"/>
          <p:cNvPicPr>
            <a:picLocks noChangeAspect="1"/>
          </p:cNvPicPr>
          <p:nvPr/>
        </p:nvPicPr>
        <p:blipFill>
          <a:blip r:embed="rId3"/>
          <a:stretch>
            <a:fillRect/>
          </a:stretch>
        </p:blipFill>
        <p:spPr>
          <a:xfrm>
            <a:off x="776861" y="3929788"/>
            <a:ext cx="975739" cy="392900"/>
          </a:xfrm>
          <a:prstGeom prst="rect">
            <a:avLst/>
          </a:prstGeom>
        </p:spPr>
      </p:pic>
      <p:graphicFrame>
        <p:nvGraphicFramePr>
          <p:cNvPr id="6" name="Object 5" descr="omega approaches infinity&#10;"/>
          <p:cNvGraphicFramePr>
            <a:graphicFrameLocks noChangeAspect="1"/>
          </p:cNvGraphicFramePr>
          <p:nvPr>
            <p:extLst>
              <p:ext uri="{D42A27DB-BD31-4B8C-83A1-F6EECF244321}">
                <p14:modId xmlns:p14="http://schemas.microsoft.com/office/powerpoint/2010/main" val="4071442374"/>
              </p:ext>
            </p:extLst>
          </p:nvPr>
        </p:nvGraphicFramePr>
        <p:xfrm>
          <a:off x="2057400" y="4495800"/>
          <a:ext cx="789704" cy="228600"/>
        </p:xfrm>
        <a:graphic>
          <a:graphicData uri="http://schemas.openxmlformats.org/presentationml/2006/ole">
            <mc:AlternateContent xmlns:mc="http://schemas.openxmlformats.org/markup-compatibility/2006">
              <mc:Choice xmlns:v="urn:schemas-microsoft-com:vml" Requires="v">
                <p:oleObj name="Equation" r:id="rId4" imgW="482400" imgH="139680" progId="Equation.DSMT4">
                  <p:embed/>
                </p:oleObj>
              </mc:Choice>
              <mc:Fallback>
                <p:oleObj name="Equation" r:id="rId4" imgW="482400" imgH="139680" progId="Equation.DSMT4">
                  <p:embed/>
                  <p:pic>
                    <p:nvPicPr>
                      <p:cNvPr id="6" name="Object 5" descr="omega approaches infinity&#10;"/>
                      <p:cNvPicPr/>
                      <p:nvPr/>
                    </p:nvPicPr>
                    <p:blipFill>
                      <a:blip r:embed="rId5"/>
                      <a:stretch>
                        <a:fillRect/>
                      </a:stretch>
                    </p:blipFill>
                    <p:spPr>
                      <a:xfrm>
                        <a:off x="2057400" y="4495800"/>
                        <a:ext cx="789704" cy="228600"/>
                      </a:xfrm>
                      <a:prstGeom prst="rect">
                        <a:avLst/>
                      </a:prstGeom>
                    </p:spPr>
                  </p:pic>
                </p:oleObj>
              </mc:Fallback>
            </mc:AlternateContent>
          </a:graphicData>
        </a:graphic>
      </p:graphicFrame>
      <p:graphicFrame>
        <p:nvGraphicFramePr>
          <p:cNvPr id="7" name="Object 6" descr="omega = 0&#10;"/>
          <p:cNvGraphicFramePr>
            <a:graphicFrameLocks noChangeAspect="1"/>
          </p:cNvGraphicFramePr>
          <p:nvPr>
            <p:extLst>
              <p:ext uri="{D42A27DB-BD31-4B8C-83A1-F6EECF244321}">
                <p14:modId xmlns:p14="http://schemas.microsoft.com/office/powerpoint/2010/main" val="612889006"/>
              </p:ext>
            </p:extLst>
          </p:nvPr>
        </p:nvGraphicFramePr>
        <p:xfrm>
          <a:off x="1074764" y="3352800"/>
          <a:ext cx="540038" cy="243891"/>
        </p:xfrm>
        <a:graphic>
          <a:graphicData uri="http://schemas.openxmlformats.org/presentationml/2006/ole">
            <mc:AlternateContent xmlns:mc="http://schemas.openxmlformats.org/markup-compatibility/2006">
              <mc:Choice xmlns:v="urn:schemas-microsoft-com:vml" Requires="v">
                <p:oleObj name="Equation" r:id="rId6" imgW="393480" imgH="177480" progId="Equation.DSMT4">
                  <p:embed/>
                </p:oleObj>
              </mc:Choice>
              <mc:Fallback>
                <p:oleObj name="Equation" r:id="rId6" imgW="393480" imgH="177480" progId="Equation.DSMT4">
                  <p:embed/>
                  <p:pic>
                    <p:nvPicPr>
                      <p:cNvPr id="7" name="Object 6" descr="omega = 0&#10;"/>
                      <p:cNvPicPr/>
                      <p:nvPr/>
                    </p:nvPicPr>
                    <p:blipFill>
                      <a:blip r:embed="rId7"/>
                      <a:stretch>
                        <a:fillRect/>
                      </a:stretch>
                    </p:blipFill>
                    <p:spPr>
                      <a:xfrm>
                        <a:off x="1074764" y="3352800"/>
                        <a:ext cx="540038" cy="243891"/>
                      </a:xfrm>
                      <a:prstGeom prst="rect">
                        <a:avLst/>
                      </a:prstGeom>
                    </p:spPr>
                  </p:pic>
                </p:oleObj>
              </mc:Fallback>
            </mc:AlternateContent>
          </a:graphicData>
        </a:graphic>
      </p:graphicFrame>
    </p:spTree>
    <p:extLst>
      <p:ext uri="{BB962C8B-B14F-4D97-AF65-F5344CB8AC3E}">
        <p14:creationId xmlns:p14="http://schemas.microsoft.com/office/powerpoint/2010/main" val="14836852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Phasors</a:t>
            </a:r>
          </a:p>
        </p:txBody>
      </p:sp>
      <p:sp>
        <p:nvSpPr>
          <p:cNvPr id="3" name="Content Placeholder 2"/>
          <p:cNvSpPr>
            <a:spLocks noGrp="1"/>
          </p:cNvSpPr>
          <p:nvPr>
            <p:ph idx="1"/>
          </p:nvPr>
        </p:nvSpPr>
        <p:spPr>
          <a:xfrm>
            <a:off x="628650" y="1539909"/>
            <a:ext cx="6347714" cy="3880773"/>
          </a:xfrm>
        </p:spPr>
        <p:txBody>
          <a:bodyPr/>
          <a:lstStyle/>
          <a:p>
            <a:r>
              <a:rPr lang="en-US" dirty="0"/>
              <a:t>Phasor is a vector rotating around the origin of a coordinate system </a:t>
            </a:r>
          </a:p>
          <a:p>
            <a:r>
              <a:rPr lang="en-US" dirty="0"/>
              <a:t>Length of the phasor corresponds to a maximum value of a current (or voltage)</a:t>
            </a:r>
          </a:p>
          <a:p>
            <a:r>
              <a:rPr lang="en-US" dirty="0"/>
              <a:t>Projection of a phasor onto vertical axis at</a:t>
            </a:r>
          </a:p>
          <a:p>
            <a:pPr marL="0" indent="0">
              <a:buNone/>
            </a:pPr>
            <a:r>
              <a:rPr lang="en-US" dirty="0"/>
              <a:t>     a moment </a:t>
            </a:r>
            <a:r>
              <a:rPr lang="en-US" i="1" dirty="0"/>
              <a:t>t</a:t>
            </a:r>
            <a:r>
              <a:rPr lang="en-US" dirty="0"/>
              <a:t> equals the instantaneous value of</a:t>
            </a:r>
          </a:p>
          <a:p>
            <a:pPr marL="0" indent="0">
              <a:buNone/>
            </a:pPr>
            <a:r>
              <a:rPr lang="en-US" dirty="0"/>
              <a:t>     a current (voltage)</a:t>
            </a:r>
          </a:p>
        </p:txBody>
      </p:sp>
      <p:pic>
        <p:nvPicPr>
          <p:cNvPr id="5" name="Picture 4"/>
          <p:cNvPicPr>
            <a:picLocks noChangeAspect="1"/>
          </p:cNvPicPr>
          <p:nvPr/>
        </p:nvPicPr>
        <p:blipFill>
          <a:blip r:embed="rId2"/>
          <a:stretch>
            <a:fillRect/>
          </a:stretch>
        </p:blipFill>
        <p:spPr>
          <a:xfrm>
            <a:off x="597194" y="4114800"/>
            <a:ext cx="6019800" cy="2611765"/>
          </a:xfrm>
          <a:prstGeom prst="rect">
            <a:avLst/>
          </a:prstGeom>
        </p:spPr>
      </p:pic>
    </p:spTree>
    <p:extLst>
      <p:ext uri="{BB962C8B-B14F-4D97-AF65-F5344CB8AC3E}">
        <p14:creationId xmlns:p14="http://schemas.microsoft.com/office/powerpoint/2010/main" val="24288119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Phasor diagram for the resistor</a:t>
            </a:r>
          </a:p>
        </p:txBody>
      </p:sp>
      <p:sp>
        <p:nvSpPr>
          <p:cNvPr id="6" name="Content Placeholder 5"/>
          <p:cNvSpPr>
            <a:spLocks noGrp="1"/>
          </p:cNvSpPr>
          <p:nvPr>
            <p:ph idx="1"/>
          </p:nvPr>
        </p:nvSpPr>
        <p:spPr>
          <a:xfrm>
            <a:off x="457200" y="5105401"/>
            <a:ext cx="6347714" cy="1219200"/>
          </a:xfrm>
        </p:spPr>
        <p:txBody>
          <a:bodyPr/>
          <a:lstStyle/>
          <a:p>
            <a:pPr>
              <a:buAutoNum type="alphaLcParenBoth"/>
            </a:pPr>
            <a:r>
              <a:rPr lang="en-US" dirty="0"/>
              <a:t>The phasor diagram representing the current through the resistor</a:t>
            </a:r>
          </a:p>
          <a:p>
            <a:pPr>
              <a:buAutoNum type="alphaLcParenBoth"/>
            </a:pPr>
            <a:r>
              <a:rPr lang="en-US" dirty="0"/>
              <a:t>The phasor diagram representing both </a:t>
            </a:r>
            <a:r>
              <a:rPr lang="en-US" i="1" dirty="0" err="1"/>
              <a:t>i</a:t>
            </a:r>
            <a:r>
              <a:rPr lang="en-US" i="1" baseline="-25000" dirty="0" err="1"/>
              <a:t>R</a:t>
            </a:r>
            <a:r>
              <a:rPr lang="en-US" dirty="0"/>
              <a:t>(</a:t>
            </a:r>
            <a:r>
              <a:rPr lang="en-US" i="1" dirty="0"/>
              <a:t>t</a:t>
            </a:r>
            <a:r>
              <a:rPr lang="en-US" dirty="0"/>
              <a:t>) and </a:t>
            </a:r>
            <a:r>
              <a:rPr lang="en-US" i="1" dirty="0" err="1"/>
              <a:t>v</a:t>
            </a:r>
            <a:r>
              <a:rPr lang="en-US" i="1" baseline="-25000" dirty="0" err="1"/>
              <a:t>R</a:t>
            </a:r>
            <a:r>
              <a:rPr lang="en-US" dirty="0"/>
              <a:t>(</a:t>
            </a:r>
            <a:r>
              <a:rPr lang="en-US" i="1" dirty="0"/>
              <a:t>t</a:t>
            </a:r>
            <a:r>
              <a:rPr lang="en-US" dirty="0"/>
              <a:t>) .</a:t>
            </a:r>
          </a:p>
          <a:p>
            <a:endParaRPr lang="en-US" dirty="0"/>
          </a:p>
        </p:txBody>
      </p:sp>
      <p:pic>
        <p:nvPicPr>
          <p:cNvPr id="7" name="Picture 6"/>
          <p:cNvPicPr>
            <a:picLocks noChangeAspect="1"/>
          </p:cNvPicPr>
          <p:nvPr/>
        </p:nvPicPr>
        <p:blipFill>
          <a:blip r:embed="rId2"/>
          <a:stretch>
            <a:fillRect/>
          </a:stretch>
        </p:blipFill>
        <p:spPr>
          <a:xfrm>
            <a:off x="609598" y="1987516"/>
            <a:ext cx="6705601" cy="2907798"/>
          </a:xfrm>
          <a:prstGeom prst="rect">
            <a:avLst/>
          </a:prstGeom>
        </p:spPr>
      </p:pic>
    </p:spTree>
    <p:extLst>
      <p:ext uri="{BB962C8B-B14F-4D97-AF65-F5344CB8AC3E}">
        <p14:creationId xmlns:p14="http://schemas.microsoft.com/office/powerpoint/2010/main" val="29431275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Phasor diagram for an Inductor</a:t>
            </a:r>
          </a:p>
        </p:txBody>
      </p:sp>
      <p:sp>
        <p:nvSpPr>
          <p:cNvPr id="3" name="Content Placeholder 2"/>
          <p:cNvSpPr>
            <a:spLocks noGrp="1"/>
          </p:cNvSpPr>
          <p:nvPr>
            <p:ph idx="1"/>
          </p:nvPr>
        </p:nvSpPr>
        <p:spPr/>
        <p:txBody>
          <a:bodyPr/>
          <a:lstStyle/>
          <a:p>
            <a:pPr marL="0" indent="0">
              <a:buNone/>
            </a:pPr>
            <a:r>
              <a:rPr lang="en-US" dirty="0"/>
              <a:t> </a:t>
            </a:r>
          </a:p>
        </p:txBody>
      </p:sp>
      <p:pic>
        <p:nvPicPr>
          <p:cNvPr id="5" name="Picture 4"/>
          <p:cNvPicPr>
            <a:picLocks noChangeAspect="1"/>
          </p:cNvPicPr>
          <p:nvPr/>
        </p:nvPicPr>
        <p:blipFill>
          <a:blip r:embed="rId2"/>
          <a:stretch>
            <a:fillRect/>
          </a:stretch>
        </p:blipFill>
        <p:spPr>
          <a:xfrm>
            <a:off x="990600" y="2160590"/>
            <a:ext cx="3330612" cy="4343400"/>
          </a:xfrm>
          <a:prstGeom prst="rect">
            <a:avLst/>
          </a:prstGeom>
        </p:spPr>
      </p:pic>
      <p:sp>
        <p:nvSpPr>
          <p:cNvPr id="6" name="Rectangle 5"/>
          <p:cNvSpPr/>
          <p:nvPr/>
        </p:nvSpPr>
        <p:spPr>
          <a:xfrm>
            <a:off x="4321212" y="2577964"/>
            <a:ext cx="3238038" cy="1754326"/>
          </a:xfrm>
          <a:prstGeom prst="rect">
            <a:avLst/>
          </a:prstGeom>
        </p:spPr>
        <p:txBody>
          <a:bodyPr wrap="square">
            <a:spAutoFit/>
          </a:bodyPr>
          <a:lstStyle/>
          <a:p>
            <a:r>
              <a:rPr lang="en-US" dirty="0"/>
              <a:t>The phasor diagram for the inductor. The current phasor lags the voltage phasor by </a:t>
            </a:r>
            <a:r>
              <a:rPr lang="en-US" dirty="0">
                <a:latin typeface="Cambria Math"/>
                <a:ea typeface="Cambria Math"/>
              </a:rPr>
              <a:t>𝜋</a:t>
            </a:r>
            <a:r>
              <a:rPr lang="en-US" dirty="0">
                <a:latin typeface="Cambria Math"/>
                <a:cs typeface="Cambria Math"/>
              </a:rPr>
              <a:t>/</a:t>
            </a:r>
            <a:r>
              <a:rPr lang="en-US" dirty="0"/>
              <a:t>2 rad as they both rotate with the same angular frequency.</a:t>
            </a:r>
          </a:p>
        </p:txBody>
      </p:sp>
    </p:spTree>
    <p:extLst>
      <p:ext uri="{BB962C8B-B14F-4D97-AF65-F5344CB8AC3E}">
        <p14:creationId xmlns:p14="http://schemas.microsoft.com/office/powerpoint/2010/main" val="26858333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Phasor diagram for a capacitor</a:t>
            </a:r>
          </a:p>
        </p:txBody>
      </p:sp>
      <p:sp>
        <p:nvSpPr>
          <p:cNvPr id="3" name="Content Placeholder 2"/>
          <p:cNvSpPr>
            <a:spLocks noGrp="1"/>
          </p:cNvSpPr>
          <p:nvPr>
            <p:ph idx="1"/>
          </p:nvPr>
        </p:nvSpPr>
        <p:spPr>
          <a:xfrm>
            <a:off x="609597" y="5789542"/>
            <a:ext cx="6347714" cy="939800"/>
          </a:xfrm>
        </p:spPr>
        <p:txBody>
          <a:bodyPr>
            <a:normAutofit lnSpcReduction="10000"/>
          </a:bodyPr>
          <a:lstStyle/>
          <a:p>
            <a:pPr marL="0" indent="0">
              <a:buNone/>
            </a:pPr>
            <a:r>
              <a:rPr lang="en-US" dirty="0"/>
              <a:t>The phasor diagram for the capacitor. The current phasor leads the voltage phasor by </a:t>
            </a:r>
            <a:r>
              <a:rPr lang="en-US" dirty="0">
                <a:latin typeface="Cambria Math"/>
                <a:ea typeface="Cambria Math"/>
              </a:rPr>
              <a:t>𝜋</a:t>
            </a:r>
            <a:r>
              <a:rPr lang="en-US" dirty="0">
                <a:latin typeface="Cambria Math"/>
                <a:cs typeface="Cambria Math"/>
              </a:rPr>
              <a:t>/</a:t>
            </a:r>
            <a:r>
              <a:rPr lang="en-US" dirty="0"/>
              <a:t>2</a:t>
            </a:r>
            <a:r>
              <a:rPr lang="en-US" b="1" dirty="0"/>
              <a:t> </a:t>
            </a:r>
            <a:r>
              <a:rPr lang="en-US" dirty="0"/>
              <a:t>rad as they both rotate with the same angular frequency.</a:t>
            </a:r>
          </a:p>
          <a:p>
            <a:pPr marL="0" indent="0">
              <a:buNone/>
            </a:pPr>
            <a:endParaRPr lang="en-US" dirty="0"/>
          </a:p>
        </p:txBody>
      </p:sp>
      <p:pic>
        <p:nvPicPr>
          <p:cNvPr id="5" name="Picture 4"/>
          <p:cNvPicPr>
            <a:picLocks noChangeAspect="1"/>
          </p:cNvPicPr>
          <p:nvPr/>
        </p:nvPicPr>
        <p:blipFill>
          <a:blip r:embed="rId2"/>
          <a:stretch>
            <a:fillRect/>
          </a:stretch>
        </p:blipFill>
        <p:spPr>
          <a:xfrm>
            <a:off x="-249399" y="1930400"/>
            <a:ext cx="8065707" cy="3499407"/>
          </a:xfrm>
          <a:prstGeom prst="rect">
            <a:avLst/>
          </a:prstGeom>
        </p:spPr>
      </p:pic>
    </p:spTree>
    <p:extLst>
      <p:ext uri="{BB962C8B-B14F-4D97-AF65-F5344CB8AC3E}">
        <p14:creationId xmlns:p14="http://schemas.microsoft.com/office/powerpoint/2010/main" val="25169487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sz="4000" dirty="0"/>
              <a:t>The </a:t>
            </a:r>
            <a:r>
              <a:rPr lang="en-US" altLang="en-US" sz="4000" i="1" dirty="0"/>
              <a:t>L-R-C</a:t>
            </a:r>
            <a:r>
              <a:rPr lang="en-US" altLang="en-US" sz="4000" dirty="0"/>
              <a:t> series circuit</a:t>
            </a:r>
            <a:endParaRPr lang="en-US" sz="4000" dirty="0"/>
          </a:p>
        </p:txBody>
      </p:sp>
      <p:sp>
        <p:nvSpPr>
          <p:cNvPr id="3" name="Content Placeholder 2"/>
          <p:cNvSpPr>
            <a:spLocks noGrp="1"/>
          </p:cNvSpPr>
          <p:nvPr>
            <p:ph idx="1"/>
          </p:nvPr>
        </p:nvSpPr>
        <p:spPr/>
        <p:txBody>
          <a:bodyPr/>
          <a:lstStyle/>
          <a:p>
            <a:r>
              <a:rPr lang="en-US" dirty="0"/>
              <a:t>Many ac circuits used in practical applications involve resistance, capacitance, and inductance</a:t>
            </a:r>
          </a:p>
          <a:p>
            <a:r>
              <a:rPr lang="en-US" dirty="0"/>
              <a:t> Can be analyzed with phasor diagram</a:t>
            </a:r>
          </a:p>
        </p:txBody>
      </p:sp>
    </p:spTree>
    <p:extLst>
      <p:ext uri="{BB962C8B-B14F-4D97-AF65-F5344CB8AC3E}">
        <p14:creationId xmlns:p14="http://schemas.microsoft.com/office/powerpoint/2010/main" val="36248436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Phasor diagrams for the L-R-C series circuit</a:t>
            </a:r>
          </a:p>
        </p:txBody>
      </p:sp>
      <p:sp>
        <p:nvSpPr>
          <p:cNvPr id="3" name="Content Placeholder 2"/>
          <p:cNvSpPr>
            <a:spLocks noGrp="1"/>
          </p:cNvSpPr>
          <p:nvPr>
            <p:ph idx="1"/>
          </p:nvPr>
        </p:nvSpPr>
        <p:spPr>
          <a:xfrm>
            <a:off x="5562600" y="3352800"/>
            <a:ext cx="3124200" cy="685800"/>
          </a:xfrm>
        </p:spPr>
        <p:txBody>
          <a:bodyPr>
            <a:normAutofit/>
          </a:bodyPr>
          <a:lstStyle/>
          <a:p>
            <a:pPr marL="0" indent="0">
              <a:buNone/>
            </a:pPr>
            <a:r>
              <a:rPr lang="en-US" dirty="0">
                <a:solidFill>
                  <a:srgbClr val="000000"/>
                </a:solidFill>
              </a:rPr>
              <a:t>The phasor diagram for the circuit.</a:t>
            </a:r>
          </a:p>
          <a:p>
            <a:endParaRPr lang="en-US" dirty="0"/>
          </a:p>
        </p:txBody>
      </p:sp>
      <p:pic>
        <p:nvPicPr>
          <p:cNvPr id="5" name="Picture 4"/>
          <p:cNvPicPr>
            <a:picLocks noChangeAspect="1"/>
          </p:cNvPicPr>
          <p:nvPr/>
        </p:nvPicPr>
        <p:blipFill>
          <a:blip r:embed="rId2"/>
          <a:stretch>
            <a:fillRect/>
          </a:stretch>
        </p:blipFill>
        <p:spPr>
          <a:xfrm>
            <a:off x="1143000" y="1687055"/>
            <a:ext cx="4035902" cy="5255207"/>
          </a:xfrm>
          <a:prstGeom prst="rect">
            <a:avLst/>
          </a:prstGeom>
        </p:spPr>
      </p:pic>
    </p:spTree>
    <p:extLst>
      <p:ext uri="{BB962C8B-B14F-4D97-AF65-F5344CB8AC3E}">
        <p14:creationId xmlns:p14="http://schemas.microsoft.com/office/powerpoint/2010/main" val="40418328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The </a:t>
            </a:r>
            <a:r>
              <a:rPr lang="en-US" altLang="en-US" i="1" dirty="0"/>
              <a:t>L-R-C</a:t>
            </a:r>
            <a:r>
              <a:rPr lang="en-US" altLang="en-US" dirty="0"/>
              <a:t> series circuit, continued</a:t>
            </a:r>
            <a:endParaRPr lang="en-US" dirty="0"/>
          </a:p>
        </p:txBody>
      </p:sp>
      <p:pic>
        <p:nvPicPr>
          <p:cNvPr id="4" name="Content Placeholder 3">
            <a:extLst>
              <a:ext uri="{FF2B5EF4-FFF2-40B4-BE49-F238E27FC236}">
                <a16:creationId xmlns:a16="http://schemas.microsoft.com/office/drawing/2014/main" id="{D84E26B6-826F-4399-910B-9A174D354827}"/>
              </a:ext>
            </a:extLst>
          </p:cNvPr>
          <p:cNvPicPr>
            <a:picLocks noGrp="1" noChangeAspect="1"/>
          </p:cNvPicPr>
          <p:nvPr>
            <p:ph idx="1"/>
          </p:nvPr>
        </p:nvPicPr>
        <p:blipFill>
          <a:blip r:embed="rId2"/>
          <a:stretch>
            <a:fillRect/>
          </a:stretch>
        </p:blipFill>
        <p:spPr>
          <a:xfrm>
            <a:off x="1295400" y="1676400"/>
            <a:ext cx="3336698" cy="4351338"/>
          </a:xfrm>
          <a:prstGeom prst="rect">
            <a:avLst/>
          </a:prstGeom>
        </p:spPr>
      </p:pic>
      <p:sp>
        <p:nvSpPr>
          <p:cNvPr id="6" name="TextBox 5">
            <a:extLst>
              <a:ext uri="{FF2B5EF4-FFF2-40B4-BE49-F238E27FC236}">
                <a16:creationId xmlns:a16="http://schemas.microsoft.com/office/drawing/2014/main" id="{AEFAB81A-B5E2-4589-9247-23DCA9C7390E}"/>
              </a:ext>
            </a:extLst>
          </p:cNvPr>
          <p:cNvSpPr txBox="1"/>
          <p:nvPr/>
        </p:nvSpPr>
        <p:spPr>
          <a:xfrm>
            <a:off x="5298848" y="2514600"/>
            <a:ext cx="3336698" cy="1477328"/>
          </a:xfrm>
          <a:prstGeom prst="rect">
            <a:avLst/>
          </a:prstGeom>
          <a:noFill/>
        </p:spPr>
        <p:txBody>
          <a:bodyPr wrap="square">
            <a:spAutoFit/>
          </a:bodyPr>
          <a:lstStyle/>
          <a:p>
            <a:r>
              <a:rPr lang="en-US" sz="1800" dirty="0">
                <a:solidFill>
                  <a:schemeClr val="tx1"/>
                </a:solidFill>
              </a:rPr>
              <a:t>The resultant of the phasors for </a:t>
            </a:r>
            <a:r>
              <a:rPr lang="en-US" sz="1800" i="1" dirty="0" err="1">
                <a:solidFill>
                  <a:schemeClr val="tx1"/>
                </a:solidFill>
              </a:rPr>
              <a:t>v</a:t>
            </a:r>
            <a:r>
              <a:rPr lang="en-US" sz="1800" i="1" baseline="-25000" dirty="0" err="1">
                <a:solidFill>
                  <a:schemeClr val="tx1"/>
                </a:solidFill>
              </a:rPr>
              <a:t>L</a:t>
            </a:r>
            <a:r>
              <a:rPr lang="en-US" sz="1800" dirty="0">
                <a:solidFill>
                  <a:schemeClr val="tx1"/>
                </a:solidFill>
              </a:rPr>
              <a:t>(</a:t>
            </a:r>
            <a:r>
              <a:rPr lang="en-US" sz="1800" i="1" dirty="0">
                <a:solidFill>
                  <a:schemeClr val="tx1"/>
                </a:solidFill>
              </a:rPr>
              <a:t>t</a:t>
            </a:r>
            <a:r>
              <a:rPr lang="en-US" sz="1800" dirty="0">
                <a:solidFill>
                  <a:schemeClr val="tx1"/>
                </a:solidFill>
              </a:rPr>
              <a:t>) , </a:t>
            </a:r>
            <a:r>
              <a:rPr lang="en-US" sz="1800" i="1" dirty="0" err="1">
                <a:solidFill>
                  <a:schemeClr val="tx1"/>
                </a:solidFill>
              </a:rPr>
              <a:t>v</a:t>
            </a:r>
            <a:r>
              <a:rPr lang="en-US" sz="1800" i="1" baseline="-25000" dirty="0" err="1">
                <a:solidFill>
                  <a:schemeClr val="tx1"/>
                </a:solidFill>
              </a:rPr>
              <a:t>C</a:t>
            </a:r>
            <a:r>
              <a:rPr lang="en-US" sz="1800" dirty="0">
                <a:solidFill>
                  <a:schemeClr val="tx1"/>
                </a:solidFill>
              </a:rPr>
              <a:t>(</a:t>
            </a:r>
            <a:r>
              <a:rPr lang="en-US" sz="1800" i="1" dirty="0">
                <a:solidFill>
                  <a:schemeClr val="tx1"/>
                </a:solidFill>
              </a:rPr>
              <a:t>t</a:t>
            </a:r>
            <a:r>
              <a:rPr lang="en-US" sz="1800" dirty="0">
                <a:solidFill>
                  <a:schemeClr val="tx1"/>
                </a:solidFill>
              </a:rPr>
              <a:t>), and </a:t>
            </a:r>
            <a:r>
              <a:rPr lang="en-US" sz="1800" i="1" dirty="0" err="1">
                <a:solidFill>
                  <a:schemeClr val="tx1"/>
                </a:solidFill>
              </a:rPr>
              <a:t>v</a:t>
            </a:r>
            <a:r>
              <a:rPr lang="en-US" sz="1800" i="1" baseline="-25000" dirty="0" err="1">
                <a:solidFill>
                  <a:schemeClr val="tx1"/>
                </a:solidFill>
              </a:rPr>
              <a:t>R</a:t>
            </a:r>
            <a:r>
              <a:rPr lang="en-US" sz="1800" dirty="0">
                <a:solidFill>
                  <a:schemeClr val="tx1"/>
                </a:solidFill>
              </a:rPr>
              <a:t>(</a:t>
            </a:r>
            <a:r>
              <a:rPr lang="en-US" sz="1800" i="1" dirty="0">
                <a:solidFill>
                  <a:schemeClr val="tx1"/>
                </a:solidFill>
              </a:rPr>
              <a:t>t</a:t>
            </a:r>
            <a:r>
              <a:rPr lang="en-US" sz="1800" dirty="0">
                <a:solidFill>
                  <a:schemeClr val="tx1"/>
                </a:solidFill>
              </a:rPr>
              <a:t>) is equal to the phasor for </a:t>
            </a:r>
            <a:r>
              <a:rPr lang="en-US" sz="1800" i="1" dirty="0">
                <a:solidFill>
                  <a:schemeClr val="tx1"/>
                </a:solidFill>
              </a:rPr>
              <a:t>v</a:t>
            </a:r>
            <a:r>
              <a:rPr lang="en-US" sz="1800" dirty="0">
                <a:solidFill>
                  <a:schemeClr val="tx1"/>
                </a:solidFill>
              </a:rPr>
              <a:t>(</a:t>
            </a:r>
            <a:r>
              <a:rPr lang="en-US" sz="1800" i="1" dirty="0">
                <a:solidFill>
                  <a:schemeClr val="tx1"/>
                </a:solidFill>
              </a:rPr>
              <a:t>t</a:t>
            </a:r>
            <a:r>
              <a:rPr lang="en-US" sz="1800" dirty="0">
                <a:solidFill>
                  <a:schemeClr val="tx1"/>
                </a:solidFill>
              </a:rPr>
              <a:t>) </a:t>
            </a:r>
            <a:r>
              <a:rPr lang="en-US" sz="1800" dirty="0">
                <a:solidFill>
                  <a:schemeClr val="tx1"/>
                </a:solidFill>
                <a:latin typeface="Cambria Math"/>
                <a:cs typeface="Cambria Math"/>
              </a:rPr>
              <a:t>=</a:t>
            </a:r>
            <a:r>
              <a:rPr lang="en-US" sz="1800" dirty="0">
                <a:solidFill>
                  <a:schemeClr val="tx1"/>
                </a:solidFill>
              </a:rPr>
              <a:t> </a:t>
            </a:r>
            <a:r>
              <a:rPr lang="en-US" sz="1800" i="1" dirty="0">
                <a:solidFill>
                  <a:schemeClr val="tx1"/>
                </a:solidFill>
              </a:rPr>
              <a:t>V</a:t>
            </a:r>
            <a:r>
              <a:rPr lang="en-US" sz="1800" baseline="-25000" dirty="0">
                <a:solidFill>
                  <a:schemeClr val="tx1"/>
                </a:solidFill>
              </a:rPr>
              <a:t>0</a:t>
            </a:r>
            <a:r>
              <a:rPr lang="en-US" sz="1800" dirty="0">
                <a:solidFill>
                  <a:schemeClr val="tx1"/>
                </a:solidFill>
              </a:rPr>
              <a:t> sin </a:t>
            </a:r>
            <a:r>
              <a:rPr lang="en-US" sz="1800" i="1" dirty="0" err="1">
                <a:solidFill>
                  <a:schemeClr val="tx1"/>
                </a:solidFill>
                <a:latin typeface="Cambria Math"/>
                <a:cs typeface="Cambria Math"/>
              </a:rPr>
              <a:t>ω</a:t>
            </a:r>
            <a:r>
              <a:rPr lang="en-US" sz="1800" i="1" dirty="0" err="1">
                <a:solidFill>
                  <a:schemeClr val="tx1"/>
                </a:solidFill>
              </a:rPr>
              <a:t>t</a:t>
            </a:r>
            <a:r>
              <a:rPr lang="en-US" sz="1800" dirty="0">
                <a:solidFill>
                  <a:schemeClr val="tx1"/>
                </a:solidFill>
              </a:rPr>
              <a:t>. The </a:t>
            </a:r>
            <a:r>
              <a:rPr lang="en-US" sz="1800" i="1" dirty="0" err="1">
                <a:solidFill>
                  <a:schemeClr val="tx1"/>
                </a:solidFill>
              </a:rPr>
              <a:t>i</a:t>
            </a:r>
            <a:r>
              <a:rPr lang="en-US" sz="1800" dirty="0">
                <a:solidFill>
                  <a:schemeClr val="tx1"/>
                </a:solidFill>
              </a:rPr>
              <a:t>(</a:t>
            </a:r>
            <a:r>
              <a:rPr lang="en-US" sz="1800" i="1" dirty="0">
                <a:solidFill>
                  <a:schemeClr val="tx1"/>
                </a:solidFill>
              </a:rPr>
              <a:t>t</a:t>
            </a:r>
            <a:r>
              <a:rPr lang="en-US" sz="1800" dirty="0">
                <a:solidFill>
                  <a:schemeClr val="tx1"/>
                </a:solidFill>
              </a:rPr>
              <a:t>) phasor (not shown) is aligned with the </a:t>
            </a:r>
            <a:r>
              <a:rPr lang="en-US" sz="1800" i="1" dirty="0" err="1">
                <a:solidFill>
                  <a:schemeClr val="tx1"/>
                </a:solidFill>
              </a:rPr>
              <a:t>v</a:t>
            </a:r>
            <a:r>
              <a:rPr lang="en-US" sz="1800" i="1" baseline="-25000" dirty="0" err="1">
                <a:solidFill>
                  <a:schemeClr val="tx1"/>
                </a:solidFill>
              </a:rPr>
              <a:t>R</a:t>
            </a:r>
            <a:r>
              <a:rPr lang="en-US" sz="1800" dirty="0">
                <a:solidFill>
                  <a:schemeClr val="tx1"/>
                </a:solidFill>
              </a:rPr>
              <a:t>(</a:t>
            </a:r>
            <a:r>
              <a:rPr lang="en-US" sz="1800" i="1" dirty="0">
                <a:solidFill>
                  <a:schemeClr val="tx1"/>
                </a:solidFill>
              </a:rPr>
              <a:t>t</a:t>
            </a:r>
            <a:r>
              <a:rPr lang="en-US" sz="1800" dirty="0">
                <a:solidFill>
                  <a:schemeClr val="tx1"/>
                </a:solidFill>
              </a:rPr>
              <a:t>) phasor.</a:t>
            </a:r>
          </a:p>
        </p:txBody>
      </p:sp>
    </p:spTree>
    <p:extLst>
      <p:ext uri="{BB962C8B-B14F-4D97-AF65-F5344CB8AC3E}">
        <p14:creationId xmlns:p14="http://schemas.microsoft.com/office/powerpoint/2010/main" val="17616331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ac generator</a:t>
            </a:r>
          </a:p>
        </p:txBody>
      </p:sp>
      <mc:AlternateContent xmlns:mc="http://schemas.openxmlformats.org/markup-compatibility/2006" xmlns:a14="http://schemas.microsoft.com/office/drawing/2010/main">
        <mc:Choice Requires="a14">
          <p:sp>
            <p:nvSpPr>
              <p:cNvPr id="5" name="TextBox 4"/>
              <p:cNvSpPr txBox="1"/>
              <p:nvPr/>
            </p:nvSpPr>
            <p:spPr>
              <a:xfrm>
                <a:off x="152400" y="1383080"/>
                <a:ext cx="8338128" cy="2313839"/>
              </a:xfrm>
              <a:prstGeom prst="rect">
                <a:avLst/>
              </a:prstGeom>
              <a:noFill/>
            </p:spPr>
            <p:txBody>
              <a:bodyPr wrap="square" rtlCol="0">
                <a:spAutoFit/>
              </a:bodyPr>
              <a:lstStyle/>
              <a:p>
                <a:pPr marL="285750" indent="-285750">
                  <a:buFont typeface="Arial" panose="020B0604020202020204" pitchFamily="34" charset="0"/>
                  <a:buChar char="•"/>
                </a:pPr>
                <a:r>
                  <a:rPr lang="en-US" dirty="0"/>
                  <a:t>A simple version of an alternator – a device that generates an </a:t>
                </a:r>
                <a:r>
                  <a:rPr lang="en-US" i="1" dirty="0" err="1"/>
                  <a:t>emf</a:t>
                </a:r>
                <a:endParaRPr lang="en-US" i="1" dirty="0"/>
              </a:p>
              <a:p>
                <a:pPr marL="285750" indent="-285750">
                  <a:buFont typeface="Arial" panose="020B0604020202020204" pitchFamily="34" charset="0"/>
                  <a:buChar char="•"/>
                </a:pPr>
                <a:r>
                  <a:rPr lang="en-US" dirty="0"/>
                  <a:t>The magnetic field </a:t>
                </a:r>
                <a14:m>
                  <m:oMath xmlns:m="http://schemas.openxmlformats.org/officeDocument/2006/math">
                    <m:acc>
                      <m:accPr>
                        <m:chr m:val="⃗"/>
                        <m:ctrlPr>
                          <a:rPr lang="en-US" i="1">
                            <a:latin typeface="Cambria Math" panose="02040503050406030204" pitchFamily="18" charset="0"/>
                          </a:rPr>
                        </m:ctrlPr>
                      </m:accPr>
                      <m:e>
                        <m:r>
                          <a:rPr lang="en-US" i="1">
                            <a:latin typeface="Cambria Math" panose="02040503050406030204" pitchFamily="18" charset="0"/>
                          </a:rPr>
                          <m:t>𝐵</m:t>
                        </m:r>
                      </m:e>
                    </m:acc>
                  </m:oMath>
                </a14:m>
                <a:r>
                  <a:rPr lang="en-US" dirty="0"/>
                  <a:t> is uniform and constant. At time </a:t>
                </a:r>
                <a:r>
                  <a:rPr lang="en-US" i="1" dirty="0"/>
                  <a:t>t</a:t>
                </a:r>
                <a:r>
                  <a:rPr lang="en-US" dirty="0"/>
                  <a:t> = 0, </a:t>
                </a:r>
                <a14:m>
                  <m:oMath xmlns:m="http://schemas.openxmlformats.org/officeDocument/2006/math">
                    <m:r>
                      <a:rPr lang="en-US" i="1">
                        <a:latin typeface="Cambria Math" panose="02040503050406030204" pitchFamily="18" charset="0"/>
                      </a:rPr>
                      <m:t>𝜙</m:t>
                    </m:r>
                    <m:r>
                      <a:rPr lang="en-US" i="1">
                        <a:latin typeface="Cambria Math" panose="02040503050406030204" pitchFamily="18" charset="0"/>
                      </a:rPr>
                      <m:t>=0</m:t>
                    </m:r>
                  </m:oMath>
                </a14:m>
                <a:endParaRPr lang="en-US" dirty="0"/>
              </a:p>
              <a:p>
                <a:r>
                  <a:rPr lang="en-US" dirty="0"/>
                  <a:t> </a:t>
                </a:r>
              </a:p>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 </m:t>
                      </m:r>
                      <m:sSub>
                        <m:sSubPr>
                          <m:ctrlPr>
                            <a:rPr lang="en-US" i="1">
                              <a:latin typeface="Cambria Math" panose="02040503050406030204" pitchFamily="18" charset="0"/>
                            </a:rPr>
                          </m:ctrlPr>
                        </m:sSubPr>
                        <m:e>
                          <m:r>
                            <m:rPr>
                              <m:sty m:val="p"/>
                            </m:rPr>
                            <a:rPr lang="en-US">
                              <a:latin typeface="Cambria Math" panose="02040503050406030204" pitchFamily="18" charset="0"/>
                            </a:rPr>
                            <m:t>Φ</m:t>
                          </m:r>
                        </m:e>
                        <m:sub>
                          <m:r>
                            <a:rPr lang="en-US" i="1">
                              <a:latin typeface="Cambria Math" panose="02040503050406030204" pitchFamily="18" charset="0"/>
                            </a:rPr>
                            <m:t>𝐵</m:t>
                          </m:r>
                        </m:sub>
                      </m:sSub>
                      <m:r>
                        <a:rPr lang="en-US" i="1">
                          <a:latin typeface="Cambria Math" panose="02040503050406030204" pitchFamily="18" charset="0"/>
                        </a:rPr>
                        <m:t>=</m:t>
                      </m:r>
                      <m:r>
                        <a:rPr lang="en-US" i="1">
                          <a:latin typeface="Cambria Math" panose="02040503050406030204" pitchFamily="18" charset="0"/>
                        </a:rPr>
                        <m:t>𝐵𝐴𝑐𝑜𝑠</m:t>
                      </m:r>
                      <m:r>
                        <a:rPr lang="en-US" i="1">
                          <a:latin typeface="Cambria Math" panose="02040503050406030204" pitchFamily="18" charset="0"/>
                        </a:rPr>
                        <m:t>𝜙</m:t>
                      </m:r>
                      <m:r>
                        <a:rPr lang="en-US" i="1">
                          <a:latin typeface="Cambria Math" panose="02040503050406030204" pitchFamily="18" charset="0"/>
                        </a:rPr>
                        <m:t>=</m:t>
                      </m:r>
                      <m:r>
                        <a:rPr lang="en-US" i="1">
                          <a:latin typeface="Cambria Math" panose="02040503050406030204" pitchFamily="18" charset="0"/>
                        </a:rPr>
                        <m:t>𝐵𝐴𝑐𝑜𝑠</m:t>
                      </m:r>
                      <m:r>
                        <a:rPr lang="en-US" i="1">
                          <a:latin typeface="Cambria Math" panose="02040503050406030204" pitchFamily="18" charset="0"/>
                        </a:rPr>
                        <m:t>(</m:t>
                      </m:r>
                      <m:r>
                        <a:rPr lang="en-US" i="1">
                          <a:latin typeface="Cambria Math" panose="02040503050406030204" pitchFamily="18" charset="0"/>
                        </a:rPr>
                        <m:t>𝜔</m:t>
                      </m:r>
                      <m:r>
                        <a:rPr lang="en-US" i="1">
                          <a:latin typeface="Cambria Math" panose="02040503050406030204" pitchFamily="18" charset="0"/>
                        </a:rPr>
                        <m:t>𝑡</m:t>
                      </m:r>
                      <m:r>
                        <a:rPr lang="en-US" i="1">
                          <a:latin typeface="Cambria Math" panose="02040503050406030204" pitchFamily="18" charset="0"/>
                        </a:rPr>
                        <m:t>)</m:t>
                      </m:r>
                    </m:oMath>
                  </m:oMathPara>
                </a14:m>
                <a:endParaRPr lang="en-US" dirty="0"/>
              </a:p>
              <a:p>
                <a:endParaRPr lang="en-US" dirty="0"/>
              </a:p>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𝜀</m:t>
                      </m:r>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m:rPr>
                                  <m:sty m:val="p"/>
                                </m:rPr>
                                <a:rPr lang="en-US">
                                  <a:latin typeface="Cambria Math" panose="02040503050406030204" pitchFamily="18" charset="0"/>
                                </a:rPr>
                                <m:t>Φ</m:t>
                              </m:r>
                            </m:e>
                            <m:sub>
                              <m:r>
                                <a:rPr lang="en-US" i="1">
                                  <a:latin typeface="Cambria Math" panose="02040503050406030204" pitchFamily="18" charset="0"/>
                                </a:rPr>
                                <m:t>𝐵</m:t>
                              </m:r>
                            </m:sub>
                          </m:sSub>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𝜔</m:t>
                      </m:r>
                      <m:r>
                        <a:rPr lang="en-US" i="1">
                          <a:latin typeface="Cambria Math" panose="02040503050406030204" pitchFamily="18" charset="0"/>
                        </a:rPr>
                        <m:t>𝐵𝐴𝑠𝑖𝑛</m:t>
                      </m:r>
                      <m:d>
                        <m:dPr>
                          <m:ctrlPr>
                            <a:rPr lang="en-US" i="1">
                              <a:latin typeface="Cambria Math" panose="02040503050406030204" pitchFamily="18" charset="0"/>
                            </a:rPr>
                          </m:ctrlPr>
                        </m:dPr>
                        <m:e>
                          <m:r>
                            <a:rPr lang="en-US" i="1">
                              <a:latin typeface="Cambria Math" panose="02040503050406030204" pitchFamily="18" charset="0"/>
                            </a:rPr>
                            <m:t>𝜔</m:t>
                          </m:r>
                          <m:r>
                            <a:rPr lang="en-US" i="1">
                              <a:latin typeface="Cambria Math" panose="02040503050406030204" pitchFamily="18" charset="0"/>
                            </a:rPr>
                            <m:t>𝑡</m:t>
                          </m:r>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𝜀</m:t>
                          </m:r>
                        </m:e>
                        <m:sub>
                          <m:r>
                            <a:rPr lang="en-US" i="1">
                              <a:latin typeface="Cambria Math" panose="02040503050406030204" pitchFamily="18" charset="0"/>
                            </a:rPr>
                            <m:t>𝑚𝑎𝑥</m:t>
                          </m:r>
                        </m:sub>
                      </m:sSub>
                      <m:r>
                        <m:rPr>
                          <m:sty m:val="p"/>
                        </m:rPr>
                        <a:rPr lang="en-US">
                          <a:latin typeface="Cambria Math" panose="02040503050406030204" pitchFamily="18" charset="0"/>
                        </a:rPr>
                        <m:t>sin</m:t>
                      </m:r>
                      <m:r>
                        <a:rPr lang="en-US">
                          <a:latin typeface="Cambria Math" panose="02040503050406030204" pitchFamily="18" charset="0"/>
                        </a:rPr>
                        <m:t>⁡</m:t>
                      </m:r>
                      <m:d>
                        <m:dPr>
                          <m:ctrlPr>
                            <a:rPr lang="en-US" i="1">
                              <a:latin typeface="Cambria Math" panose="02040503050406030204" pitchFamily="18" charset="0"/>
                            </a:rPr>
                          </m:ctrlPr>
                        </m:dPr>
                        <m:e>
                          <m:r>
                            <a:rPr lang="en-US" i="1">
                              <a:latin typeface="Cambria Math" panose="02040503050406030204" pitchFamily="18" charset="0"/>
                            </a:rPr>
                            <m:t>𝜔</m:t>
                          </m:r>
                          <m:r>
                            <a:rPr lang="en-US" i="1">
                              <a:latin typeface="Cambria Math" panose="02040503050406030204" pitchFamily="18" charset="0"/>
                            </a:rPr>
                            <m:t>𝑡</m:t>
                          </m:r>
                        </m:e>
                      </m:d>
                    </m:oMath>
                  </m:oMathPara>
                </a14:m>
                <a:endParaRPr lang="en-US" dirty="0"/>
              </a:p>
              <a:p>
                <a:pPr marL="285750" indent="-285750">
                  <a:buFont typeface="Arial" panose="020B0604020202020204" pitchFamily="34" charset="0"/>
                  <a:buChar char="•"/>
                </a:pPr>
                <a:endParaRPr lang="en-US" dirty="0"/>
              </a:p>
            </p:txBody>
          </p:sp>
        </mc:Choice>
        <mc:Fallback xmlns="">
          <p:sp>
            <p:nvSpPr>
              <p:cNvPr id="5" name="TextBox 4"/>
              <p:cNvSpPr txBox="1">
                <a:spLocks noRot="1" noChangeAspect="1" noMove="1" noResize="1" noEditPoints="1" noAdjustHandles="1" noChangeArrowheads="1" noChangeShapeType="1" noTextEdit="1"/>
              </p:cNvSpPr>
              <p:nvPr/>
            </p:nvSpPr>
            <p:spPr>
              <a:xfrm>
                <a:off x="152400" y="1383080"/>
                <a:ext cx="8338128" cy="2313839"/>
              </a:xfrm>
              <a:prstGeom prst="rect">
                <a:avLst/>
              </a:prstGeom>
              <a:blipFill>
                <a:blip r:embed="rId2"/>
                <a:stretch>
                  <a:fillRect l="-439" t="-1847"/>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6" name="TextBox 5"/>
              <p:cNvSpPr txBox="1"/>
              <p:nvPr/>
            </p:nvSpPr>
            <p:spPr>
              <a:xfrm>
                <a:off x="5715000" y="0"/>
                <a:ext cx="3429000" cy="1358834"/>
              </a:xfrm>
              <a:prstGeom prst="rect">
                <a:avLst/>
              </a:prstGeom>
              <a:solidFill>
                <a:schemeClr val="bg1">
                  <a:lumMod val="65000"/>
                </a:schemeClr>
              </a:solidFill>
            </p:spPr>
            <p:txBody>
              <a:bodyPr wrap="square" rtlCol="0">
                <a:spAutoFit/>
              </a:bodyPr>
              <a:lstStyle/>
              <a:p>
                <a14:m>
                  <m:oMath xmlns:m="http://schemas.openxmlformats.org/officeDocument/2006/math">
                    <m:r>
                      <a:rPr lang="en-US" i="1">
                        <a:latin typeface="Cambria Math" panose="02040503050406030204" pitchFamily="18" charset="0"/>
                      </a:rPr>
                      <m:t>𝜔</m:t>
                    </m:r>
                  </m:oMath>
                </a14:m>
                <a:r>
                  <a:rPr lang="en-US" dirty="0"/>
                  <a:t> is an angular velocity</a:t>
                </a:r>
              </a:p>
              <a:p>
                <a14:m>
                  <m:oMath xmlns:m="http://schemas.openxmlformats.org/officeDocument/2006/math">
                    <m:r>
                      <a:rPr lang="en-US" i="1">
                        <a:latin typeface="Cambria Math" panose="02040503050406030204" pitchFamily="18" charset="0"/>
                      </a:rPr>
                      <m:t>𝜔</m:t>
                    </m:r>
                    <m:r>
                      <a:rPr lang="en-US" i="1">
                        <a:latin typeface="Cambria Math" panose="02040503050406030204" pitchFamily="18" charset="0"/>
                      </a:rPr>
                      <m:t>=2</m:t>
                    </m:r>
                    <m:r>
                      <a:rPr lang="en-US" i="1">
                        <a:latin typeface="Cambria Math" panose="02040503050406030204" pitchFamily="18" charset="0"/>
                      </a:rPr>
                      <m:t>𝜋</m:t>
                    </m:r>
                    <m:r>
                      <a:rPr lang="en-US" i="1">
                        <a:latin typeface="Cambria Math" panose="02040503050406030204" pitchFamily="18" charset="0"/>
                      </a:rPr>
                      <m:t>𝑓</m:t>
                    </m:r>
                  </m:oMath>
                </a14:m>
                <a:r>
                  <a:rPr lang="en-US" dirty="0"/>
                  <a:t> where </a:t>
                </a:r>
                <a:r>
                  <a:rPr lang="en-US" i="1" dirty="0"/>
                  <a:t>f</a:t>
                </a:r>
                <a:r>
                  <a:rPr lang="en-US" dirty="0"/>
                  <a:t> is frequency</a:t>
                </a:r>
                <a:endParaRPr lang="en-US" i="1" dirty="0"/>
              </a:p>
              <a:p>
                <a14:m>
                  <m:oMath xmlns:m="http://schemas.openxmlformats.org/officeDocument/2006/math">
                    <m:r>
                      <a:rPr lang="en-US" i="1">
                        <a:latin typeface="Cambria Math" panose="02040503050406030204" pitchFamily="18" charset="0"/>
                      </a:rPr>
                      <m:t>𝑇</m:t>
                    </m:r>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1</m:t>
                        </m:r>
                      </m:num>
                      <m:den>
                        <m:r>
                          <a:rPr lang="en-US" i="1">
                            <a:latin typeface="Cambria Math" panose="02040503050406030204" pitchFamily="18" charset="0"/>
                          </a:rPr>
                          <m:t>𝑓</m:t>
                        </m:r>
                      </m:den>
                    </m:f>
                  </m:oMath>
                </a14:m>
                <a:r>
                  <a:rPr lang="en-US" dirty="0"/>
                  <a:t> where T is a period</a:t>
                </a:r>
              </a:p>
              <a:p>
                <a:endParaRPr lang="en-US" dirty="0"/>
              </a:p>
            </p:txBody>
          </p:sp>
        </mc:Choice>
        <mc:Fallback>
          <p:sp>
            <p:nvSpPr>
              <p:cNvPr id="6" name="TextBox 5"/>
              <p:cNvSpPr txBox="1">
                <a:spLocks noRot="1" noChangeAspect="1" noMove="1" noResize="1" noEditPoints="1" noAdjustHandles="1" noChangeArrowheads="1" noChangeShapeType="1" noTextEdit="1"/>
              </p:cNvSpPr>
              <p:nvPr/>
            </p:nvSpPr>
            <p:spPr>
              <a:xfrm>
                <a:off x="5715000" y="0"/>
                <a:ext cx="3429000" cy="1358834"/>
              </a:xfrm>
              <a:prstGeom prst="rect">
                <a:avLst/>
              </a:prstGeom>
              <a:blipFill>
                <a:blip r:embed="rId3"/>
                <a:stretch>
                  <a:fillRect t="-2242"/>
                </a:stretch>
              </a:blipFill>
            </p:spPr>
            <p:txBody>
              <a:bodyPr/>
              <a:lstStyle/>
              <a:p>
                <a:r>
                  <a:rPr lang="en-US">
                    <a:noFill/>
                  </a:rPr>
                  <a:t> </a:t>
                </a:r>
              </a:p>
            </p:txBody>
          </p:sp>
        </mc:Fallback>
      </mc:AlternateContent>
      <p:pic>
        <p:nvPicPr>
          <p:cNvPr id="3" name="Picture 2"/>
          <p:cNvPicPr>
            <a:picLocks noChangeAspect="1"/>
          </p:cNvPicPr>
          <p:nvPr/>
        </p:nvPicPr>
        <p:blipFill>
          <a:blip r:embed="rId4"/>
          <a:stretch>
            <a:fillRect/>
          </a:stretch>
        </p:blipFill>
        <p:spPr>
          <a:xfrm>
            <a:off x="3581400" y="3569115"/>
            <a:ext cx="5562600" cy="2387446"/>
          </a:xfrm>
          <a:prstGeom prst="rect">
            <a:avLst/>
          </a:prstGeom>
        </p:spPr>
      </p:pic>
      <p:pic>
        <p:nvPicPr>
          <p:cNvPr id="7" name="Picture 6"/>
          <p:cNvPicPr>
            <a:picLocks noChangeAspect="1"/>
          </p:cNvPicPr>
          <p:nvPr/>
        </p:nvPicPr>
        <p:blipFill>
          <a:blip r:embed="rId5"/>
          <a:stretch>
            <a:fillRect/>
          </a:stretch>
        </p:blipFill>
        <p:spPr>
          <a:xfrm>
            <a:off x="381000" y="3538525"/>
            <a:ext cx="3143250" cy="2752725"/>
          </a:xfrm>
          <a:prstGeom prst="rect">
            <a:avLst/>
          </a:prstGeom>
        </p:spPr>
      </p:pic>
      <p:sp>
        <p:nvSpPr>
          <p:cNvPr id="9" name="Rectangle 8"/>
          <p:cNvSpPr/>
          <p:nvPr/>
        </p:nvSpPr>
        <p:spPr>
          <a:xfrm>
            <a:off x="4061712" y="6119336"/>
            <a:ext cx="5791200" cy="738664"/>
          </a:xfrm>
          <a:prstGeom prst="rect">
            <a:avLst/>
          </a:prstGeom>
        </p:spPr>
        <p:txBody>
          <a:bodyPr wrap="square">
            <a:spAutoFit/>
          </a:bodyPr>
          <a:lstStyle/>
          <a:p>
            <a:pPr marL="342900" indent="-342900">
              <a:buAutoNum type="alphaLcParenBoth"/>
            </a:pPr>
            <a:r>
              <a:rPr lang="en-US" sz="1400" dirty="0"/>
              <a:t>The output </a:t>
            </a:r>
            <a:r>
              <a:rPr lang="en-US" sz="1400" i="1" dirty="0"/>
              <a:t>v</a:t>
            </a:r>
            <a:r>
              <a:rPr lang="en-US" sz="1400" dirty="0"/>
              <a:t>(</a:t>
            </a:r>
            <a:r>
              <a:rPr lang="en-US" sz="1400" i="1" dirty="0"/>
              <a:t>t</a:t>
            </a:r>
            <a:r>
              <a:rPr lang="en-US" sz="1400" dirty="0"/>
              <a:t>) </a:t>
            </a:r>
            <a:r>
              <a:rPr lang="en-US" sz="1400" dirty="0">
                <a:latin typeface="Cambria Math"/>
                <a:cs typeface="Cambria Math"/>
              </a:rPr>
              <a:t>=</a:t>
            </a:r>
            <a:r>
              <a:rPr lang="en-US" sz="1400" dirty="0"/>
              <a:t> </a:t>
            </a:r>
            <a:r>
              <a:rPr lang="en-US" sz="1400" i="1" dirty="0"/>
              <a:t>V</a:t>
            </a:r>
            <a:r>
              <a:rPr lang="en-US" sz="1400" baseline="-25000" dirty="0"/>
              <a:t>0</a:t>
            </a:r>
            <a:r>
              <a:rPr lang="en-US" sz="1400" dirty="0"/>
              <a:t> sin </a:t>
            </a:r>
            <a:r>
              <a:rPr lang="en-US" sz="1400" dirty="0">
                <a:latin typeface="Cambria Math"/>
                <a:ea typeface="Cambria Math"/>
              </a:rPr>
              <a:t>𝜔</a:t>
            </a:r>
            <a:r>
              <a:rPr lang="en-US" sz="1400" i="1" dirty="0"/>
              <a:t>t</a:t>
            </a:r>
            <a:r>
              <a:rPr lang="en-US" sz="1400" dirty="0"/>
              <a:t> of an ac generator.</a:t>
            </a:r>
          </a:p>
          <a:p>
            <a:pPr marL="342900" indent="-342900">
              <a:buAutoNum type="alphaLcParenBoth"/>
            </a:pPr>
            <a:r>
              <a:rPr lang="en-US" sz="1400" dirty="0"/>
              <a:t>Symbol used to represent an ac voltage source in a circuit diagram.</a:t>
            </a:r>
          </a:p>
        </p:txBody>
      </p:sp>
    </p:spTree>
    <p:extLst>
      <p:ext uri="{BB962C8B-B14F-4D97-AF65-F5344CB8AC3E}">
        <p14:creationId xmlns:p14="http://schemas.microsoft.com/office/powerpoint/2010/main" val="8028673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sz="4000" dirty="0"/>
              <a:t>Resistor in an ac circuit</a:t>
            </a:r>
            <a:endParaRPr lang="en-US" sz="4000"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525327" y="4344609"/>
                <a:ext cx="3258128" cy="2333189"/>
              </a:xfrm>
            </p:spPr>
            <p:txBody>
              <a:bodyPr>
                <a:normAutofit/>
              </a:bodyPr>
              <a:lstStyle/>
              <a:p>
                <a14:m>
                  <m:oMath xmlns:m="http://schemas.openxmlformats.org/officeDocument/2006/math">
                    <m:r>
                      <m:rPr>
                        <m:sty m:val="p"/>
                      </m:rPr>
                      <a:rPr lang="en-US" smtClean="0">
                        <a:latin typeface="Cambria Math" panose="02040503050406030204" pitchFamily="18" charset="0"/>
                      </a:rPr>
                      <m:t>Δ</m:t>
                    </m:r>
                    <m:r>
                      <a:rPr lang="en-US" i="1">
                        <a:latin typeface="Cambria Math" panose="02040503050406030204" pitchFamily="18" charset="0"/>
                      </a:rPr>
                      <m:t>𝑣</m:t>
                    </m:r>
                    <m:r>
                      <a:rPr lang="en-US" b="0" i="1" baseline="-25000" smtClean="0">
                        <a:latin typeface="Cambria Math" panose="02040503050406030204" pitchFamily="18" charset="0"/>
                      </a:rPr>
                      <m:t>𝑅</m:t>
                    </m:r>
                    <m:r>
                      <a:rPr lang="en-US" i="1">
                        <a:latin typeface="Cambria Math" panose="02040503050406030204" pitchFamily="18" charset="0"/>
                      </a:rPr>
                      <m:t>=</m:t>
                    </m:r>
                    <m:r>
                      <m:rPr>
                        <m:sty m:val="p"/>
                      </m:rPr>
                      <a:rPr lang="en-US">
                        <a:latin typeface="Cambria Math" panose="02040503050406030204" pitchFamily="18" charset="0"/>
                      </a:rPr>
                      <m:t>Δ</m:t>
                    </m:r>
                    <m:sSub>
                      <m:sSubPr>
                        <m:ctrlPr>
                          <a:rPr lang="en-US" i="1">
                            <a:latin typeface="Cambria Math" panose="02040503050406030204" pitchFamily="18" charset="0"/>
                          </a:rPr>
                        </m:ctrlPr>
                      </m:sSubPr>
                      <m:e>
                        <m:r>
                          <a:rPr lang="en-US" i="1">
                            <a:latin typeface="Cambria Math" panose="02040503050406030204" pitchFamily="18" charset="0"/>
                          </a:rPr>
                          <m:t>𝑉</m:t>
                        </m:r>
                      </m:e>
                      <m:sub>
                        <m:r>
                          <a:rPr lang="en-US" b="0" i="1" smtClean="0">
                            <a:latin typeface="Cambria Math" panose="02040503050406030204" pitchFamily="18" charset="0"/>
                          </a:rPr>
                          <m:t>𝑅</m:t>
                        </m:r>
                        <m:r>
                          <a:rPr lang="en-US" b="0" i="1" smtClean="0">
                            <a:latin typeface="Cambria Math" panose="02040503050406030204" pitchFamily="18" charset="0"/>
                          </a:rPr>
                          <m:t>,</m:t>
                        </m:r>
                        <m:r>
                          <a:rPr lang="en-US" i="1">
                            <a:latin typeface="Cambria Math" panose="02040503050406030204" pitchFamily="18" charset="0"/>
                          </a:rPr>
                          <m:t>𝑚𝑎𝑥</m:t>
                        </m:r>
                      </m:sub>
                    </m:sSub>
                    <m:r>
                      <a:rPr lang="en-US" b="0" i="1" smtClean="0">
                        <a:latin typeface="Cambria Math" panose="02040503050406030204" pitchFamily="18" charset="0"/>
                      </a:rPr>
                      <m:t>𝑠𝑖𝑛</m:t>
                    </m:r>
                    <m:r>
                      <a:rPr lang="en-US" i="1">
                        <a:latin typeface="Cambria Math" panose="02040503050406030204" pitchFamily="18" charset="0"/>
                      </a:rPr>
                      <m:t>(</m:t>
                    </m:r>
                    <m:r>
                      <a:rPr lang="en-US" i="1">
                        <a:latin typeface="Cambria Math" panose="02040503050406030204" pitchFamily="18" charset="0"/>
                      </a:rPr>
                      <m:t>𝜔</m:t>
                    </m:r>
                    <m:r>
                      <a:rPr lang="en-US" i="1">
                        <a:latin typeface="Cambria Math" panose="02040503050406030204" pitchFamily="18" charset="0"/>
                      </a:rPr>
                      <m:t>𝑡</m:t>
                    </m:r>
                    <m:r>
                      <a:rPr lang="en-US" i="1">
                        <a:latin typeface="Cambria Math" panose="02040503050406030204" pitchFamily="18" charset="0"/>
                      </a:rPr>
                      <m:t>)</m:t>
                    </m:r>
                  </m:oMath>
                </a14:m>
                <a:r>
                  <a:rPr lang="en-US" dirty="0"/>
                  <a:t> </a:t>
                </a:r>
              </a:p>
              <a:p>
                <a14:m>
                  <m:oMath xmlns:m="http://schemas.openxmlformats.org/officeDocument/2006/math">
                    <m:r>
                      <a:rPr lang="en-US" i="1">
                        <a:latin typeface="Cambria Math" panose="02040503050406030204" pitchFamily="18" charset="0"/>
                      </a:rPr>
                      <m:t>𝑖</m:t>
                    </m:r>
                    <m:r>
                      <m:rPr>
                        <m:sty m:val="p"/>
                      </m:rPr>
                      <a:rPr lang="en-US" b="0" i="0" baseline="-25000" smtClean="0">
                        <a:latin typeface="Cambria Math" panose="02040503050406030204" pitchFamily="18" charset="0"/>
                      </a:rPr>
                      <m:t>R</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𝐼</m:t>
                        </m:r>
                      </m:e>
                      <m:sub>
                        <m:r>
                          <a:rPr lang="en-US" b="0" i="1" smtClean="0">
                            <a:latin typeface="Cambria Math" panose="02040503050406030204" pitchFamily="18" charset="0"/>
                          </a:rPr>
                          <m:t>𝑅</m:t>
                        </m:r>
                        <m:r>
                          <a:rPr lang="en-US" b="0" i="1" smtClean="0">
                            <a:latin typeface="Cambria Math" panose="02040503050406030204" pitchFamily="18" charset="0"/>
                          </a:rPr>
                          <m:t>,</m:t>
                        </m:r>
                        <m:r>
                          <a:rPr lang="en-US" i="1">
                            <a:latin typeface="Cambria Math" panose="02040503050406030204" pitchFamily="18" charset="0"/>
                          </a:rPr>
                          <m:t>𝑚𝑎𝑥</m:t>
                        </m:r>
                      </m:sub>
                    </m:sSub>
                    <m:r>
                      <a:rPr lang="en-US" b="0" i="1" smtClean="0">
                        <a:latin typeface="Cambria Math" panose="02040503050406030204" pitchFamily="18" charset="0"/>
                      </a:rPr>
                      <m:t>𝑠𝑖𝑛</m:t>
                    </m:r>
                    <m:r>
                      <a:rPr lang="en-US" i="1">
                        <a:latin typeface="Cambria Math" panose="02040503050406030204" pitchFamily="18" charset="0"/>
                      </a:rPr>
                      <m:t>(</m:t>
                    </m:r>
                    <m:r>
                      <a:rPr lang="en-US" i="1">
                        <a:latin typeface="Cambria Math" panose="02040503050406030204" pitchFamily="18" charset="0"/>
                      </a:rPr>
                      <m:t>𝜔</m:t>
                    </m:r>
                    <m:r>
                      <a:rPr lang="en-US" i="1">
                        <a:latin typeface="Cambria Math" panose="02040503050406030204" pitchFamily="18" charset="0"/>
                      </a:rPr>
                      <m:t>𝑡</m:t>
                    </m:r>
                    <m:r>
                      <a:rPr lang="en-US" i="1">
                        <a:latin typeface="Cambria Math" panose="02040503050406030204" pitchFamily="18" charset="0"/>
                      </a:rPr>
                      <m:t>)</m:t>
                    </m:r>
                  </m:oMath>
                </a14:m>
                <a:endParaRPr lang="en-US" dirty="0"/>
              </a:p>
              <a:p>
                <a14:m>
                  <m:oMath xmlns:m="http://schemas.openxmlformats.org/officeDocument/2006/math">
                    <m:r>
                      <m:rPr>
                        <m:sty m:val="p"/>
                      </m:rPr>
                      <a:rPr lang="en-US">
                        <a:latin typeface="Cambria Math" panose="02040503050406030204" pitchFamily="18" charset="0"/>
                      </a:rPr>
                      <m:t>Δ</m:t>
                    </m:r>
                    <m:sSub>
                      <m:sSubPr>
                        <m:ctrlPr>
                          <a:rPr lang="en-US" i="1">
                            <a:latin typeface="Cambria Math" panose="02040503050406030204" pitchFamily="18" charset="0"/>
                          </a:rPr>
                        </m:ctrlPr>
                      </m:sSubPr>
                      <m:e>
                        <m:r>
                          <a:rPr lang="en-US" i="1">
                            <a:latin typeface="Cambria Math" panose="02040503050406030204" pitchFamily="18" charset="0"/>
                          </a:rPr>
                          <m:t>𝑉</m:t>
                        </m:r>
                      </m:e>
                      <m:sub>
                        <m:r>
                          <a:rPr lang="en-US" b="0" i="1" smtClean="0">
                            <a:latin typeface="Cambria Math" panose="02040503050406030204" pitchFamily="18" charset="0"/>
                          </a:rPr>
                          <m:t>𝑅</m:t>
                        </m:r>
                        <m:r>
                          <a:rPr lang="en-US" b="0" i="1" smtClean="0">
                            <a:latin typeface="Cambria Math" panose="02040503050406030204" pitchFamily="18" charset="0"/>
                          </a:rPr>
                          <m:t>, </m:t>
                        </m:r>
                        <m:r>
                          <a:rPr lang="en-US" i="1">
                            <a:latin typeface="Cambria Math" panose="02040503050406030204" pitchFamily="18" charset="0"/>
                          </a:rPr>
                          <m:t>𝑚𝑎𝑥</m:t>
                        </m:r>
                      </m:sub>
                    </m:sSub>
                    <m:r>
                      <a:rPr lang="en-US" i="1">
                        <a:latin typeface="Cambria Math" panose="02040503050406030204" pitchFamily="18" charset="0"/>
                      </a:rPr>
                      <m:t>=</m:t>
                    </m:r>
                    <m:r>
                      <a:rPr lang="en-US" i="1">
                        <a:latin typeface="Cambria Math" panose="02040503050406030204" pitchFamily="18" charset="0"/>
                      </a:rPr>
                      <m:t>𝑅</m:t>
                    </m:r>
                    <m:sSub>
                      <m:sSubPr>
                        <m:ctrlPr>
                          <a:rPr lang="en-US" i="1">
                            <a:latin typeface="Cambria Math" panose="02040503050406030204" pitchFamily="18" charset="0"/>
                          </a:rPr>
                        </m:ctrlPr>
                      </m:sSubPr>
                      <m:e>
                        <m:r>
                          <a:rPr lang="en-US" i="1">
                            <a:latin typeface="Cambria Math" panose="02040503050406030204" pitchFamily="18" charset="0"/>
                          </a:rPr>
                          <m:t>𝐼</m:t>
                        </m:r>
                      </m:e>
                      <m:sub>
                        <m:r>
                          <a:rPr lang="en-US" b="0" i="1" smtClean="0">
                            <a:latin typeface="Cambria Math" panose="02040503050406030204" pitchFamily="18" charset="0"/>
                          </a:rPr>
                          <m:t>𝑅</m:t>
                        </m:r>
                        <m:r>
                          <a:rPr lang="en-US" b="0" i="1" smtClean="0">
                            <a:latin typeface="Cambria Math" panose="02040503050406030204" pitchFamily="18" charset="0"/>
                          </a:rPr>
                          <m:t>, </m:t>
                        </m:r>
                        <m:r>
                          <a:rPr lang="en-US" i="1">
                            <a:latin typeface="Cambria Math" panose="02040503050406030204" pitchFamily="18" charset="0"/>
                          </a:rPr>
                          <m:t>𝑚𝑎𝑥</m:t>
                        </m:r>
                      </m:sub>
                    </m:sSub>
                  </m:oMath>
                </a14:m>
                <a:endParaRPr lang="en-US" dirty="0"/>
              </a:p>
              <a:p>
                <a:r>
                  <a:rPr lang="en-US" dirty="0"/>
                  <a:t>Current and voltage are </a:t>
                </a:r>
              </a:p>
              <a:p>
                <a:pPr marL="0" indent="0">
                  <a:buNone/>
                </a:pPr>
                <a:r>
                  <a:rPr lang="en-US" dirty="0"/>
                  <a:t>     in phase with each other.</a:t>
                </a:r>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525327" y="4344609"/>
                <a:ext cx="3258128" cy="2333189"/>
              </a:xfrm>
              <a:blipFill>
                <a:blip r:embed="rId2"/>
                <a:stretch>
                  <a:fillRect l="-374"/>
                </a:stretch>
              </a:blipFill>
            </p:spPr>
            <p:txBody>
              <a:bodyPr/>
              <a:lstStyle/>
              <a:p>
                <a:r>
                  <a:rPr lang="en-US">
                    <a:noFill/>
                  </a:rPr>
                  <a:t> </a:t>
                </a:r>
              </a:p>
            </p:txBody>
          </p:sp>
        </mc:Fallback>
      </mc:AlternateContent>
      <p:pic>
        <p:nvPicPr>
          <p:cNvPr id="8" name="Picture 7"/>
          <p:cNvPicPr>
            <a:picLocks noChangeAspect="1"/>
          </p:cNvPicPr>
          <p:nvPr/>
        </p:nvPicPr>
        <p:blipFill>
          <a:blip r:embed="rId3"/>
          <a:stretch>
            <a:fillRect/>
          </a:stretch>
        </p:blipFill>
        <p:spPr>
          <a:xfrm>
            <a:off x="1028700" y="1290921"/>
            <a:ext cx="7086600" cy="3074609"/>
          </a:xfrm>
          <a:prstGeom prst="rect">
            <a:avLst/>
          </a:prstGeom>
        </p:spPr>
      </p:pic>
      <p:sp>
        <p:nvSpPr>
          <p:cNvPr id="9" name="Rectangle 8"/>
          <p:cNvSpPr/>
          <p:nvPr/>
        </p:nvSpPr>
        <p:spPr>
          <a:xfrm>
            <a:off x="4648200" y="4572000"/>
            <a:ext cx="3738096" cy="1169551"/>
          </a:xfrm>
          <a:prstGeom prst="rect">
            <a:avLst/>
          </a:prstGeom>
        </p:spPr>
        <p:txBody>
          <a:bodyPr wrap="square">
            <a:spAutoFit/>
          </a:bodyPr>
          <a:lstStyle/>
          <a:p>
            <a:pPr marL="342900" indent="-342900">
              <a:buAutoNum type="alphaLcParenBoth"/>
            </a:pPr>
            <a:r>
              <a:rPr lang="en-US" sz="1400" dirty="0"/>
              <a:t>A resistor connected across an ac voltage source.</a:t>
            </a:r>
          </a:p>
          <a:p>
            <a:pPr marL="342900" indent="-342900">
              <a:buAutoNum type="alphaLcParenBoth"/>
            </a:pPr>
            <a:r>
              <a:rPr lang="en-US" sz="1400" dirty="0"/>
              <a:t>The current </a:t>
            </a:r>
            <a:r>
              <a:rPr lang="en-US" sz="1400" i="1" dirty="0" err="1"/>
              <a:t>i</a:t>
            </a:r>
            <a:r>
              <a:rPr lang="en-US" sz="1400" i="1" baseline="-25000" dirty="0" err="1"/>
              <a:t>R</a:t>
            </a:r>
            <a:r>
              <a:rPr lang="en-US" sz="1400" dirty="0"/>
              <a:t>(</a:t>
            </a:r>
            <a:r>
              <a:rPr lang="en-US" sz="1400" i="1" dirty="0"/>
              <a:t>t</a:t>
            </a:r>
            <a:r>
              <a:rPr lang="en-US" sz="1400" dirty="0"/>
              <a:t>) through the resistor and the voltage </a:t>
            </a:r>
            <a:r>
              <a:rPr lang="en-US" sz="1400" i="1" dirty="0" err="1"/>
              <a:t>v</a:t>
            </a:r>
            <a:r>
              <a:rPr lang="en-US" sz="1400" i="1" baseline="-25000" dirty="0" err="1"/>
              <a:t>R</a:t>
            </a:r>
            <a:r>
              <a:rPr lang="en-US" sz="1400" dirty="0"/>
              <a:t>(</a:t>
            </a:r>
            <a:r>
              <a:rPr lang="en-US" sz="1400" i="1" dirty="0"/>
              <a:t>t</a:t>
            </a:r>
            <a:r>
              <a:rPr lang="en-US" sz="1400" dirty="0"/>
              <a:t>) across the resistor. The two quantities are in phase.</a:t>
            </a:r>
          </a:p>
        </p:txBody>
      </p:sp>
    </p:spTree>
    <p:extLst>
      <p:ext uri="{BB962C8B-B14F-4D97-AF65-F5344CB8AC3E}">
        <p14:creationId xmlns:p14="http://schemas.microsoft.com/office/powerpoint/2010/main" val="9569704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i="1" dirty="0" err="1"/>
              <a:t>rms</a:t>
            </a:r>
            <a:r>
              <a:rPr lang="en-US" sz="4000" dirty="0"/>
              <a:t> current</a:t>
            </a:r>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p:txBody>
              <a:bodyPr>
                <a:normAutofit/>
              </a:bodyPr>
              <a:lstStyle/>
              <a:p>
                <a:r>
                  <a:rPr lang="en-US" dirty="0"/>
                  <a:t>What is the average current in a resistor? </a:t>
                </a:r>
              </a:p>
              <a:p>
                <a:pPr marL="0" indent="0">
                  <a:buNone/>
                </a:pPr>
                <a:endParaRPr lang="en-US" dirty="0"/>
              </a:p>
              <a:p>
                <a:pPr marL="0" indent="0">
                  <a:buNone/>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𝐼</m:t>
                          </m:r>
                        </m:e>
                        <m:sub>
                          <m:r>
                            <a:rPr lang="en-US" i="1">
                              <a:latin typeface="Cambria Math" panose="02040503050406030204" pitchFamily="18" charset="0"/>
                            </a:rPr>
                            <m:t>𝑎𝑣</m:t>
                          </m:r>
                        </m:sub>
                      </m:sSub>
                      <m:r>
                        <a:rPr lang="en-US" i="1">
                          <a:latin typeface="Cambria Math" panose="02040503050406030204" pitchFamily="18" charset="0"/>
                        </a:rPr>
                        <m:t>=0</m:t>
                      </m:r>
                    </m:oMath>
                  </m:oMathPara>
                </a14:m>
                <a:endParaRPr lang="en-US" dirty="0"/>
              </a:p>
              <a:p>
                <a:r>
                  <a:rPr lang="en-US" dirty="0"/>
                  <a:t>Root-mean-square current</a:t>
                </a:r>
              </a:p>
              <a:p>
                <a:pPr marL="0" indent="0" algn="ctr">
                  <a:buNone/>
                </a:pPr>
                <a:r>
                  <a:rPr lang="en-US" dirty="0"/>
                  <a:t>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𝐼</m:t>
                        </m:r>
                      </m:e>
                      <m:sub>
                        <m:r>
                          <a:rPr lang="en-US" i="1">
                            <a:latin typeface="Cambria Math" panose="02040503050406030204" pitchFamily="18" charset="0"/>
                          </a:rPr>
                          <m:t>𝑟𝑚𝑠</m:t>
                        </m:r>
                      </m:sub>
                    </m:sSub>
                    <m:r>
                      <a:rPr lang="en-US" i="1">
                        <a:latin typeface="Cambria Math" panose="02040503050406030204" pitchFamily="18" charset="0"/>
                      </a:rPr>
                      <m:t>=</m:t>
                    </m:r>
                    <m:rad>
                      <m:radPr>
                        <m:degHide m:val="on"/>
                        <m:ctrlPr>
                          <a:rPr lang="en-US" i="1">
                            <a:latin typeface="Cambria Math" panose="02040503050406030204" pitchFamily="18" charset="0"/>
                          </a:rPr>
                        </m:ctrlPr>
                      </m:radPr>
                      <m:deg/>
                      <m:e>
                        <m:acc>
                          <m:accPr>
                            <m:chr m:val="̅"/>
                            <m:ctrlPr>
                              <a:rPr lang="en-US" i="1">
                                <a:latin typeface="Cambria Math" panose="02040503050406030204" pitchFamily="18" charset="0"/>
                              </a:rPr>
                            </m:ctrlPr>
                          </m:accPr>
                          <m:e>
                            <m:sSup>
                              <m:sSupPr>
                                <m:ctrlPr>
                                  <a:rPr lang="en-US" i="1">
                                    <a:latin typeface="Cambria Math" panose="02040503050406030204" pitchFamily="18" charset="0"/>
                                  </a:rPr>
                                </m:ctrlPr>
                              </m:sSupPr>
                              <m:e>
                                <m:r>
                                  <a:rPr lang="en-US" i="1">
                                    <a:latin typeface="Cambria Math" panose="02040503050406030204" pitchFamily="18" charset="0"/>
                                  </a:rPr>
                                  <m:t>𝑖</m:t>
                                </m:r>
                              </m:e>
                              <m:sup>
                                <m:r>
                                  <a:rPr lang="en-US" i="1">
                                    <a:latin typeface="Cambria Math" panose="02040503050406030204" pitchFamily="18" charset="0"/>
                                  </a:rPr>
                                  <m:t>2</m:t>
                                </m:r>
                              </m:sup>
                            </m:sSup>
                          </m:e>
                        </m:acc>
                      </m:e>
                    </m:rad>
                    <m:r>
                      <a:rPr lang="en-US" i="1">
                        <a:latin typeface="Cambria Math" panose="02040503050406030204" pitchFamily="18" charset="0"/>
                      </a:rPr>
                      <m: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𝐼</m:t>
                            </m:r>
                          </m:e>
                          <m:sub>
                            <m:r>
                              <a:rPr lang="en-US" i="1">
                                <a:latin typeface="Cambria Math" panose="02040503050406030204" pitchFamily="18" charset="0"/>
                              </a:rPr>
                              <m:t>𝑚𝑎𝑥</m:t>
                            </m:r>
                          </m:sub>
                        </m:sSub>
                      </m:num>
                      <m:den>
                        <m:rad>
                          <m:radPr>
                            <m:degHide m:val="on"/>
                            <m:ctrlPr>
                              <a:rPr lang="en-US" i="1" smtClean="0">
                                <a:latin typeface="Cambria Math" panose="02040503050406030204" pitchFamily="18" charset="0"/>
                              </a:rPr>
                            </m:ctrlPr>
                          </m:radPr>
                          <m:deg/>
                          <m:e>
                            <m:r>
                              <a:rPr lang="en-US" b="0" i="1" smtClean="0">
                                <a:latin typeface="Cambria Math" panose="02040503050406030204" pitchFamily="18" charset="0"/>
                              </a:rPr>
                              <m:t>2</m:t>
                            </m:r>
                          </m:e>
                        </m:rad>
                      </m:den>
                    </m:f>
                  </m:oMath>
                </a14:m>
                <a:endParaRPr lang="en-US" dirty="0"/>
              </a:p>
              <a:p>
                <a:pPr marL="0" indent="0" algn="ctr">
                  <a:buNone/>
                </a:pPr>
                <a:r>
                  <a:rPr lang="en-US" dirty="0"/>
                  <a:t> </a:t>
                </a:r>
                <a14:m>
                  <m:oMath xmlns:m="http://schemas.openxmlformats.org/officeDocument/2006/math">
                    <m:r>
                      <m:rPr>
                        <m:sty m:val="p"/>
                      </m:rPr>
                      <a:rPr lang="en-US">
                        <a:latin typeface="Cambria Math" panose="02040503050406030204" pitchFamily="18" charset="0"/>
                      </a:rPr>
                      <m:t>Δ</m:t>
                    </m:r>
                    <m:sSub>
                      <m:sSubPr>
                        <m:ctrlPr>
                          <a:rPr lang="en-US" i="1">
                            <a:latin typeface="Cambria Math" panose="02040503050406030204" pitchFamily="18" charset="0"/>
                          </a:rPr>
                        </m:ctrlPr>
                      </m:sSubPr>
                      <m:e>
                        <m:r>
                          <a:rPr lang="en-US" i="1">
                            <a:latin typeface="Cambria Math" panose="02040503050406030204" pitchFamily="18" charset="0"/>
                          </a:rPr>
                          <m:t>𝑉</m:t>
                        </m:r>
                      </m:e>
                      <m:sub>
                        <m:r>
                          <a:rPr lang="en-US" i="1">
                            <a:latin typeface="Cambria Math" panose="02040503050406030204" pitchFamily="18" charset="0"/>
                          </a:rPr>
                          <m:t>𝑟𝑚𝑠</m:t>
                        </m:r>
                      </m:sub>
                    </m:sSub>
                    <m:r>
                      <a:rPr lang="en-US" i="1">
                        <a:latin typeface="Cambria Math" panose="02040503050406030204" pitchFamily="18" charset="0"/>
                      </a:rPr>
                      <m:t>=</m:t>
                    </m:r>
                    <m:rad>
                      <m:radPr>
                        <m:degHide m:val="on"/>
                        <m:ctrlPr>
                          <a:rPr lang="en-US" i="1">
                            <a:latin typeface="Cambria Math" panose="02040503050406030204" pitchFamily="18" charset="0"/>
                          </a:rPr>
                        </m:ctrlPr>
                      </m:radPr>
                      <m:deg/>
                      <m:e>
                        <m:acc>
                          <m:accPr>
                            <m:chr m:val="̅"/>
                            <m:ctrlPr>
                              <a:rPr lang="en-US" i="1">
                                <a:latin typeface="Cambria Math" panose="02040503050406030204" pitchFamily="18" charset="0"/>
                              </a:rPr>
                            </m:ctrlPr>
                          </m:accPr>
                          <m:e>
                            <m:sSup>
                              <m:sSupPr>
                                <m:ctrlPr>
                                  <a:rPr lang="en-US" i="1">
                                    <a:latin typeface="Cambria Math" panose="02040503050406030204" pitchFamily="18" charset="0"/>
                                  </a:rPr>
                                </m:ctrlPr>
                              </m:sSupPr>
                              <m:e>
                                <m:r>
                                  <m:rPr>
                                    <m:sty m:val="p"/>
                                  </m:rPr>
                                  <a:rPr lang="en-US">
                                    <a:latin typeface="Cambria Math" panose="02040503050406030204" pitchFamily="18" charset="0"/>
                                  </a:rPr>
                                  <m:t>Δ</m:t>
                                </m:r>
                                <m:r>
                                  <a:rPr lang="en-US" i="1">
                                    <a:latin typeface="Cambria Math" panose="02040503050406030204" pitchFamily="18" charset="0"/>
                                  </a:rPr>
                                  <m:t>𝑣</m:t>
                                </m:r>
                              </m:e>
                              <m:sup>
                                <m:r>
                                  <a:rPr lang="en-US" i="1">
                                    <a:latin typeface="Cambria Math" panose="02040503050406030204" pitchFamily="18" charset="0"/>
                                  </a:rPr>
                                  <m:t>2</m:t>
                                </m:r>
                              </m:sup>
                            </m:sSup>
                          </m:e>
                        </m:acc>
                      </m:e>
                    </m:rad>
                    <m:r>
                      <a:rPr lang="en-US" i="1">
                        <a:latin typeface="Cambria Math" panose="02040503050406030204" pitchFamily="18" charset="0"/>
                      </a:rPr>
                      <m:t>=</m:t>
                    </m:r>
                    <m:f>
                      <m:fPr>
                        <m:ctrlPr>
                          <a:rPr lang="en-US" i="1">
                            <a:latin typeface="Cambria Math" panose="02040503050406030204" pitchFamily="18" charset="0"/>
                          </a:rPr>
                        </m:ctrlPr>
                      </m:fPr>
                      <m:num>
                        <m:r>
                          <m:rPr>
                            <m:sty m:val="p"/>
                          </m:rPr>
                          <a:rPr lang="en-US">
                            <a:latin typeface="Cambria Math" panose="02040503050406030204" pitchFamily="18" charset="0"/>
                          </a:rPr>
                          <m:t>Δ</m:t>
                        </m:r>
                        <m:sSub>
                          <m:sSubPr>
                            <m:ctrlPr>
                              <a:rPr lang="en-US" i="1">
                                <a:latin typeface="Cambria Math" panose="02040503050406030204" pitchFamily="18" charset="0"/>
                              </a:rPr>
                            </m:ctrlPr>
                          </m:sSubPr>
                          <m:e>
                            <m:r>
                              <a:rPr lang="en-US" i="1">
                                <a:latin typeface="Cambria Math" panose="02040503050406030204" pitchFamily="18" charset="0"/>
                              </a:rPr>
                              <m:t>𝑉</m:t>
                            </m:r>
                          </m:e>
                          <m:sub>
                            <m:r>
                              <a:rPr lang="en-US" i="1">
                                <a:latin typeface="Cambria Math" panose="02040503050406030204" pitchFamily="18" charset="0"/>
                              </a:rPr>
                              <m:t>𝑚𝑎𝑥</m:t>
                            </m:r>
                          </m:sub>
                        </m:sSub>
                      </m:num>
                      <m:den>
                        <m:rad>
                          <m:radPr>
                            <m:degHide m:val="on"/>
                            <m:ctrlPr>
                              <a:rPr lang="en-US" i="1" smtClean="0">
                                <a:latin typeface="Cambria Math" panose="02040503050406030204" pitchFamily="18" charset="0"/>
                              </a:rPr>
                            </m:ctrlPr>
                          </m:radPr>
                          <m:deg/>
                          <m:e>
                            <m:r>
                              <a:rPr lang="en-US" b="0" i="1" smtClean="0">
                                <a:latin typeface="Cambria Math" panose="02040503050406030204" pitchFamily="18" charset="0"/>
                              </a:rPr>
                              <m:t>2</m:t>
                            </m:r>
                          </m:e>
                        </m:rad>
                      </m:den>
                    </m:f>
                  </m:oMath>
                </a14:m>
                <a:endParaRPr lang="en-US" dirty="0"/>
              </a:p>
              <a:p>
                <a:pPr marL="0" indent="0" algn="ctr">
                  <a:buNone/>
                </a:pPr>
                <a:endParaRPr lang="en-US" dirty="0"/>
              </a:p>
              <a:p>
                <a:r>
                  <a:rPr lang="en-US" dirty="0"/>
                  <a:t>For the resistor in an ac circuit</a:t>
                </a:r>
              </a:p>
              <a:p>
                <a:pPr marL="0" indent="0">
                  <a:buNone/>
                </a:pPr>
                <a:endParaRPr lang="en-US" dirty="0"/>
              </a:p>
              <a:p>
                <a:pPr marL="0" indent="0">
                  <a:buNone/>
                </a:pPr>
                <a14:m>
                  <m:oMathPara xmlns:m="http://schemas.openxmlformats.org/officeDocument/2006/math">
                    <m:oMathParaPr>
                      <m:jc m:val="centerGroup"/>
                    </m:oMathParaPr>
                    <m:oMath xmlns:m="http://schemas.openxmlformats.org/officeDocument/2006/math">
                      <m:r>
                        <m:rPr>
                          <m:sty m:val="p"/>
                        </m:rPr>
                        <a:rPr lang="en-US">
                          <a:latin typeface="Cambria Math" panose="02040503050406030204" pitchFamily="18" charset="0"/>
                        </a:rPr>
                        <m:t>Δ</m:t>
                      </m:r>
                      <m:sSub>
                        <m:sSubPr>
                          <m:ctrlPr>
                            <a:rPr lang="en-US" i="1">
                              <a:latin typeface="Cambria Math" panose="02040503050406030204" pitchFamily="18" charset="0"/>
                            </a:rPr>
                          </m:ctrlPr>
                        </m:sSubPr>
                        <m:e>
                          <m:r>
                            <a:rPr lang="en-US" i="1">
                              <a:latin typeface="Cambria Math" panose="02040503050406030204" pitchFamily="18" charset="0"/>
                            </a:rPr>
                            <m:t>𝑉</m:t>
                          </m:r>
                        </m:e>
                        <m:sub>
                          <m:r>
                            <a:rPr lang="en-US" i="1">
                              <a:latin typeface="Cambria Math" panose="02040503050406030204" pitchFamily="18" charset="0"/>
                            </a:rPr>
                            <m:t>𝑟𝑚𝑠</m:t>
                          </m:r>
                        </m:sub>
                      </m:sSub>
                      <m:r>
                        <a:rPr lang="en-US" i="1">
                          <a:latin typeface="Cambria Math" panose="02040503050406030204" pitchFamily="18" charset="0"/>
                        </a:rPr>
                        <m:t>=</m:t>
                      </m:r>
                      <m:r>
                        <a:rPr lang="en-US" i="1">
                          <a:latin typeface="Cambria Math" panose="02040503050406030204" pitchFamily="18" charset="0"/>
                        </a:rPr>
                        <m:t>𝑅</m:t>
                      </m:r>
                      <m:sSub>
                        <m:sSubPr>
                          <m:ctrlPr>
                            <a:rPr lang="en-US" i="1">
                              <a:latin typeface="Cambria Math" panose="02040503050406030204" pitchFamily="18" charset="0"/>
                            </a:rPr>
                          </m:ctrlPr>
                        </m:sSubPr>
                        <m:e>
                          <m:r>
                            <a:rPr lang="en-US" i="1">
                              <a:latin typeface="Cambria Math" panose="02040503050406030204" pitchFamily="18" charset="0"/>
                            </a:rPr>
                            <m:t>𝐼</m:t>
                          </m:r>
                        </m:e>
                        <m:sub>
                          <m:r>
                            <a:rPr lang="en-US" i="1">
                              <a:latin typeface="Cambria Math" panose="02040503050406030204" pitchFamily="18" charset="0"/>
                            </a:rPr>
                            <m:t>𝑟𝑚𝑠</m:t>
                          </m:r>
                        </m:sub>
                      </m:sSub>
                    </m:oMath>
                  </m:oMathPara>
                </a14:m>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blipFill>
                <a:blip r:embed="rId2"/>
                <a:stretch>
                  <a:fillRect l="-773" t="-1541"/>
                </a:stretch>
              </a:blipFill>
            </p:spPr>
            <p:txBody>
              <a:bodyPr/>
              <a:lstStyle/>
              <a:p>
                <a:r>
                  <a:rPr lang="en-US">
                    <a:noFill/>
                  </a:rPr>
                  <a:t> </a:t>
                </a:r>
              </a:p>
            </p:txBody>
          </p:sp>
        </mc:Fallback>
      </mc:AlternateContent>
      <p:sp>
        <p:nvSpPr>
          <p:cNvPr id="5" name="TextBox 4"/>
          <p:cNvSpPr txBox="1"/>
          <p:nvPr/>
        </p:nvSpPr>
        <p:spPr>
          <a:xfrm>
            <a:off x="5501430" y="5934670"/>
            <a:ext cx="3672588" cy="923330"/>
          </a:xfrm>
          <a:prstGeom prst="rect">
            <a:avLst/>
          </a:prstGeom>
          <a:solidFill>
            <a:schemeClr val="bg1">
              <a:lumMod val="65000"/>
            </a:schemeClr>
          </a:solidFill>
        </p:spPr>
        <p:txBody>
          <a:bodyPr wrap="square" rtlCol="0">
            <a:spAutoFit/>
          </a:bodyPr>
          <a:lstStyle/>
          <a:p>
            <a:r>
              <a:rPr lang="en-US" dirty="0"/>
              <a:t>“120-V ac” means the </a:t>
            </a:r>
            <a:r>
              <a:rPr lang="en-US" dirty="0" err="1"/>
              <a:t>rms</a:t>
            </a:r>
            <a:r>
              <a:rPr lang="en-US" dirty="0"/>
              <a:t> voltage, not the maximum, which is 170 V!</a:t>
            </a:r>
          </a:p>
        </p:txBody>
      </p:sp>
      <p:sp>
        <p:nvSpPr>
          <p:cNvPr id="6" name="TextBox 5"/>
          <p:cNvSpPr txBox="1"/>
          <p:nvPr/>
        </p:nvSpPr>
        <p:spPr>
          <a:xfrm>
            <a:off x="76200" y="5928893"/>
            <a:ext cx="3657600" cy="923330"/>
          </a:xfrm>
          <a:prstGeom prst="rect">
            <a:avLst/>
          </a:prstGeom>
          <a:solidFill>
            <a:schemeClr val="bg1">
              <a:lumMod val="65000"/>
            </a:schemeClr>
          </a:solidFill>
        </p:spPr>
        <p:txBody>
          <a:bodyPr wrap="square" rtlCol="0">
            <a:spAutoFit/>
          </a:bodyPr>
          <a:lstStyle/>
          <a:p>
            <a:r>
              <a:rPr lang="en-US" i="1" dirty="0" err="1"/>
              <a:t>rms</a:t>
            </a:r>
            <a:r>
              <a:rPr lang="en-US" dirty="0"/>
              <a:t> current is a dc current that would produce the same power output as the actual ac circuit! </a:t>
            </a:r>
          </a:p>
        </p:txBody>
      </p:sp>
    </p:spTree>
    <p:extLst>
      <p:ext uri="{BB962C8B-B14F-4D97-AF65-F5344CB8AC3E}">
        <p14:creationId xmlns:p14="http://schemas.microsoft.com/office/powerpoint/2010/main" val="18045666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Inductor in an ac circuit</a:t>
            </a:r>
          </a:p>
        </p:txBody>
      </p:sp>
      <mc:AlternateContent xmlns:mc="http://schemas.openxmlformats.org/markup-compatibility/2006" xmlns:a14="http://schemas.microsoft.com/office/drawing/2010/main">
        <mc:Choice Requires="a14">
          <p:sp>
            <p:nvSpPr>
              <p:cNvPr id="7" name="Content Placeholder 6"/>
              <p:cNvSpPr>
                <a:spLocks noGrp="1"/>
              </p:cNvSpPr>
              <p:nvPr>
                <p:ph idx="1"/>
              </p:nvPr>
            </p:nvSpPr>
            <p:spPr>
              <a:xfrm>
                <a:off x="381000" y="1530621"/>
                <a:ext cx="6347714" cy="3880773"/>
              </a:xfrm>
            </p:spPr>
            <p:txBody>
              <a:bodyPr/>
              <a:lstStyle/>
              <a:p>
                <a:pPr marL="0" indent="0">
                  <a:buNone/>
                </a:pPr>
                <a14:m>
                  <m:oMathPara xmlns:m="http://schemas.openxmlformats.org/officeDocument/2006/math">
                    <m:oMathParaPr>
                      <m:jc m:val="centerGroup"/>
                    </m:oMathParaPr>
                    <m:oMath xmlns:m="http://schemas.openxmlformats.org/officeDocument/2006/math">
                      <m:r>
                        <m:rPr>
                          <m:sty m:val="p"/>
                        </m:rPr>
                        <a:rPr lang="en-US">
                          <a:latin typeface="Cambria Math" panose="02040503050406030204" pitchFamily="18" charset="0"/>
                        </a:rPr>
                        <m:t>Δ</m:t>
                      </m:r>
                      <m:r>
                        <a:rPr lang="en-US" i="1">
                          <a:latin typeface="Cambria Math" panose="02040503050406030204" pitchFamily="18" charset="0"/>
                        </a:rPr>
                        <m:t>𝑣</m:t>
                      </m:r>
                      <m:r>
                        <a:rPr lang="en-US" i="1">
                          <a:latin typeface="Cambria Math" panose="02040503050406030204" pitchFamily="18" charset="0"/>
                        </a:rPr>
                        <m:t>−</m:t>
                      </m:r>
                      <m:r>
                        <a:rPr lang="en-US" i="1">
                          <a:latin typeface="Cambria Math" panose="02040503050406030204" pitchFamily="18" charset="0"/>
                        </a:rPr>
                        <m:t>𝐿</m:t>
                      </m:r>
                      <m:f>
                        <m:fPr>
                          <m:ctrlPr>
                            <a:rPr lang="en-US" i="1">
                              <a:latin typeface="Cambria Math" panose="02040503050406030204" pitchFamily="18" charset="0"/>
                            </a:rPr>
                          </m:ctrlPr>
                        </m:fPr>
                        <m:num>
                          <m:r>
                            <a:rPr lang="en-US" i="1">
                              <a:latin typeface="Cambria Math" panose="02040503050406030204" pitchFamily="18" charset="0"/>
                            </a:rPr>
                            <m:t>𝑑𝑖</m:t>
                          </m:r>
                        </m:num>
                        <m:den>
                          <m:r>
                            <a:rPr lang="en-US" i="1">
                              <a:latin typeface="Cambria Math" panose="02040503050406030204" pitchFamily="18" charset="0"/>
                            </a:rPr>
                            <m:t>𝑑𝑡</m:t>
                          </m:r>
                        </m:den>
                      </m:f>
                      <m:r>
                        <a:rPr lang="en-US" i="1">
                          <a:latin typeface="Cambria Math" panose="02040503050406030204" pitchFamily="18" charset="0"/>
                        </a:rPr>
                        <m:t>=0</m:t>
                      </m:r>
                    </m:oMath>
                  </m:oMathPara>
                </a14:m>
                <a:endParaRPr lang="en-US" dirty="0"/>
              </a:p>
              <a:p>
                <a:pPr marL="0" indent="0">
                  <a:buNone/>
                </a:pPr>
                <a14:m>
                  <m:oMathPara xmlns:m="http://schemas.openxmlformats.org/officeDocument/2006/math">
                    <m:oMathParaPr>
                      <m:jc m:val="centerGroup"/>
                    </m:oMathParaPr>
                    <m:oMath xmlns:m="http://schemas.openxmlformats.org/officeDocument/2006/math">
                      <m:r>
                        <m:rPr>
                          <m:sty m:val="p"/>
                        </m:rPr>
                        <a:rPr lang="en-US">
                          <a:latin typeface="Cambria Math" panose="02040503050406030204" pitchFamily="18" charset="0"/>
                        </a:rPr>
                        <m:t>Δ</m:t>
                      </m:r>
                      <m:r>
                        <a:rPr lang="en-US" i="1">
                          <a:latin typeface="Cambria Math" panose="02040503050406030204" pitchFamily="18" charset="0"/>
                        </a:rPr>
                        <m:t>𝑣</m:t>
                      </m:r>
                      <m:r>
                        <a:rPr lang="en-US" i="1">
                          <a:latin typeface="Cambria Math" panose="02040503050406030204" pitchFamily="18" charset="0"/>
                        </a:rPr>
                        <m:t>=</m:t>
                      </m:r>
                      <m:r>
                        <a:rPr lang="en-US" i="1">
                          <a:latin typeface="Cambria Math" panose="02040503050406030204" pitchFamily="18" charset="0"/>
                        </a:rPr>
                        <m:t>𝐿</m:t>
                      </m:r>
                      <m:f>
                        <m:fPr>
                          <m:ctrlPr>
                            <a:rPr lang="en-US" i="1">
                              <a:latin typeface="Cambria Math" panose="02040503050406030204" pitchFamily="18" charset="0"/>
                            </a:rPr>
                          </m:ctrlPr>
                        </m:fPr>
                        <m:num>
                          <m:r>
                            <a:rPr lang="en-US" i="1">
                              <a:latin typeface="Cambria Math" panose="02040503050406030204" pitchFamily="18" charset="0"/>
                            </a:rPr>
                            <m:t>𝑑𝑖</m:t>
                          </m:r>
                        </m:num>
                        <m:den>
                          <m:r>
                            <a:rPr lang="en-US" i="1">
                              <a:latin typeface="Cambria Math" panose="02040503050406030204" pitchFamily="18" charset="0"/>
                            </a:rPr>
                            <m:t>𝑑𝑡</m:t>
                          </m:r>
                        </m:den>
                      </m:f>
                    </m:oMath>
                  </m:oMathPara>
                </a14:m>
                <a:endParaRPr lang="en-US" dirty="0"/>
              </a:p>
              <a:p>
                <a:pPr marL="0" indent="0">
                  <a:buNone/>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𝑑𝑖</m:t>
                      </m:r>
                      <m:r>
                        <a:rPr lang="en-US" i="1">
                          <a:latin typeface="Cambria Math" panose="02040503050406030204" pitchFamily="18" charset="0"/>
                        </a:rPr>
                        <m:t>=</m:t>
                      </m:r>
                      <m:f>
                        <m:fPr>
                          <m:ctrlPr>
                            <a:rPr lang="en-US" i="1">
                              <a:latin typeface="Cambria Math" panose="02040503050406030204" pitchFamily="18" charset="0"/>
                            </a:rPr>
                          </m:ctrlPr>
                        </m:fPr>
                        <m:num>
                          <m:r>
                            <m:rPr>
                              <m:sty m:val="p"/>
                            </m:rPr>
                            <a:rPr lang="en-US">
                              <a:latin typeface="Cambria Math" panose="02040503050406030204" pitchFamily="18" charset="0"/>
                            </a:rPr>
                            <m:t>Δ</m:t>
                          </m:r>
                          <m:r>
                            <a:rPr lang="en-US" i="1">
                              <a:latin typeface="Cambria Math" panose="02040503050406030204" pitchFamily="18" charset="0"/>
                            </a:rPr>
                            <m:t>𝑣</m:t>
                          </m:r>
                        </m:num>
                        <m:den>
                          <m:r>
                            <a:rPr lang="en-US" i="1">
                              <a:latin typeface="Cambria Math" panose="02040503050406030204" pitchFamily="18" charset="0"/>
                            </a:rPr>
                            <m:t>𝐿</m:t>
                          </m:r>
                        </m:den>
                      </m:f>
                      <m:r>
                        <a:rPr lang="en-US" i="1">
                          <a:latin typeface="Cambria Math" panose="02040503050406030204" pitchFamily="18" charset="0"/>
                        </a:rPr>
                        <m:t>𝑑𝑡</m:t>
                      </m:r>
                    </m:oMath>
                  </m:oMathPara>
                </a14:m>
                <a:endParaRPr lang="en-US" dirty="0"/>
              </a:p>
              <a:p>
                <a:endParaRPr lang="en-US" i="1" dirty="0"/>
              </a:p>
              <a:p>
                <a:pPr marL="0" indent="0">
                  <a:buNone/>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𝑖</m:t>
                      </m:r>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1</m:t>
                          </m:r>
                        </m:num>
                        <m:den>
                          <m:r>
                            <a:rPr lang="en-US" i="1">
                              <a:latin typeface="Cambria Math" panose="02040503050406030204" pitchFamily="18" charset="0"/>
                            </a:rPr>
                            <m:t>𝐿</m:t>
                          </m:r>
                        </m:den>
                      </m:f>
                      <m:nary>
                        <m:naryPr>
                          <m:limLoc m:val="undOvr"/>
                          <m:subHide m:val="on"/>
                          <m:supHide m:val="on"/>
                          <m:ctrlPr>
                            <a:rPr lang="en-US" i="1">
                              <a:latin typeface="Cambria Math" panose="02040503050406030204" pitchFamily="18" charset="0"/>
                            </a:rPr>
                          </m:ctrlPr>
                        </m:naryPr>
                        <m:sub/>
                        <m:sup/>
                        <m:e>
                          <m:r>
                            <m:rPr>
                              <m:sty m:val="p"/>
                            </m:rPr>
                            <a:rPr lang="en-US">
                              <a:latin typeface="Cambria Math" panose="02040503050406030204" pitchFamily="18" charset="0"/>
                            </a:rPr>
                            <m:t>Δ</m:t>
                          </m:r>
                          <m:sSub>
                            <m:sSubPr>
                              <m:ctrlPr>
                                <a:rPr lang="en-US" i="1">
                                  <a:latin typeface="Cambria Math" panose="02040503050406030204" pitchFamily="18" charset="0"/>
                                </a:rPr>
                              </m:ctrlPr>
                            </m:sSubPr>
                            <m:e>
                              <m:r>
                                <a:rPr lang="en-US" i="1">
                                  <a:latin typeface="Cambria Math" panose="02040503050406030204" pitchFamily="18" charset="0"/>
                                </a:rPr>
                                <m:t>𝑉</m:t>
                              </m:r>
                            </m:e>
                            <m:sub>
                              <m:r>
                                <a:rPr lang="en-US" i="1">
                                  <a:latin typeface="Cambria Math" panose="02040503050406030204" pitchFamily="18" charset="0"/>
                                </a:rPr>
                                <m:t>𝑚𝑎𝑥</m:t>
                              </m:r>
                            </m:sub>
                          </m:sSub>
                          <m:r>
                            <a:rPr lang="en-US" i="1">
                              <a:latin typeface="Cambria Math" panose="02040503050406030204" pitchFamily="18" charset="0"/>
                            </a:rPr>
                            <m:t>𝑐𝑜𝑠</m:t>
                          </m:r>
                          <m:r>
                            <a:rPr lang="en-US" i="1">
                              <a:latin typeface="Cambria Math" panose="02040503050406030204" pitchFamily="18" charset="0"/>
                            </a:rPr>
                            <m:t>(</m:t>
                          </m:r>
                          <m:r>
                            <a:rPr lang="en-US" i="1">
                              <a:latin typeface="Cambria Math" panose="02040503050406030204" pitchFamily="18" charset="0"/>
                            </a:rPr>
                            <m:t>𝜔</m:t>
                          </m:r>
                          <m:r>
                            <a:rPr lang="en-US" i="1">
                              <a:latin typeface="Cambria Math" panose="02040503050406030204" pitchFamily="18" charset="0"/>
                            </a:rPr>
                            <m:t>𝑡</m:t>
                          </m:r>
                          <m:r>
                            <a:rPr lang="en-US" i="1">
                              <a:latin typeface="Cambria Math" panose="02040503050406030204" pitchFamily="18" charset="0"/>
                            </a:rPr>
                            <m:t>)</m:t>
                          </m:r>
                        </m:e>
                      </m:nary>
                      <m:r>
                        <a:rPr lang="en-US" i="1">
                          <a:latin typeface="Cambria Math" panose="02040503050406030204" pitchFamily="18" charset="0"/>
                        </a:rPr>
                        <m:t>𝑑𝑡</m:t>
                      </m:r>
                      <m:r>
                        <a:rPr lang="en-US" i="1">
                          <a:latin typeface="Cambria Math" panose="02040503050406030204" pitchFamily="18" charset="0"/>
                        </a:rPr>
                        <m:t>=</m:t>
                      </m:r>
                      <m:f>
                        <m:fPr>
                          <m:ctrlPr>
                            <a:rPr lang="en-US" i="1">
                              <a:latin typeface="Cambria Math" panose="02040503050406030204" pitchFamily="18" charset="0"/>
                            </a:rPr>
                          </m:ctrlPr>
                        </m:fPr>
                        <m:num>
                          <m:r>
                            <m:rPr>
                              <m:sty m:val="p"/>
                            </m:rPr>
                            <a:rPr lang="en-US">
                              <a:latin typeface="Cambria Math" panose="02040503050406030204" pitchFamily="18" charset="0"/>
                            </a:rPr>
                            <m:t>Δ</m:t>
                          </m:r>
                          <m:sSub>
                            <m:sSubPr>
                              <m:ctrlPr>
                                <a:rPr lang="en-US" i="1">
                                  <a:latin typeface="Cambria Math" panose="02040503050406030204" pitchFamily="18" charset="0"/>
                                </a:rPr>
                              </m:ctrlPr>
                            </m:sSubPr>
                            <m:e>
                              <m:r>
                                <a:rPr lang="en-US" i="1">
                                  <a:latin typeface="Cambria Math" panose="02040503050406030204" pitchFamily="18" charset="0"/>
                                </a:rPr>
                                <m:t>𝑉</m:t>
                              </m:r>
                            </m:e>
                            <m:sub>
                              <m:r>
                                <a:rPr lang="en-US" i="1">
                                  <a:latin typeface="Cambria Math" panose="02040503050406030204" pitchFamily="18" charset="0"/>
                                </a:rPr>
                                <m:t>𝑚𝑎𝑥</m:t>
                              </m:r>
                            </m:sub>
                          </m:sSub>
                        </m:num>
                        <m:den>
                          <m:r>
                            <a:rPr lang="en-US" i="1">
                              <a:latin typeface="Cambria Math" panose="02040503050406030204" pitchFamily="18" charset="0"/>
                            </a:rPr>
                            <m:t>𝐿</m:t>
                          </m:r>
                          <m:r>
                            <a:rPr lang="en-US" i="1">
                              <a:latin typeface="Cambria Math" panose="02040503050406030204" pitchFamily="18" charset="0"/>
                            </a:rPr>
                            <m:t>𝜔</m:t>
                          </m:r>
                        </m:den>
                      </m:f>
                      <m:func>
                        <m:funcPr>
                          <m:ctrlPr>
                            <a:rPr lang="en-US" i="1">
                              <a:latin typeface="Cambria Math" panose="02040503050406030204" pitchFamily="18" charset="0"/>
                            </a:rPr>
                          </m:ctrlPr>
                        </m:funcPr>
                        <m:fName>
                          <m:r>
                            <m:rPr>
                              <m:sty m:val="p"/>
                            </m:rPr>
                            <a:rPr lang="en-US">
                              <a:latin typeface="Cambria Math" panose="02040503050406030204" pitchFamily="18" charset="0"/>
                            </a:rPr>
                            <m:t>sin</m:t>
                          </m:r>
                        </m:fName>
                        <m:e>
                          <m:d>
                            <m:dPr>
                              <m:ctrlPr>
                                <a:rPr lang="en-US" i="1">
                                  <a:latin typeface="Cambria Math" panose="02040503050406030204" pitchFamily="18" charset="0"/>
                                </a:rPr>
                              </m:ctrlPr>
                            </m:dPr>
                            <m:e>
                              <m:r>
                                <a:rPr lang="en-US" i="1">
                                  <a:latin typeface="Cambria Math" panose="02040503050406030204" pitchFamily="18" charset="0"/>
                                </a:rPr>
                                <m:t>𝜔</m:t>
                              </m:r>
                              <m:r>
                                <a:rPr lang="en-US" i="1">
                                  <a:latin typeface="Cambria Math" panose="02040503050406030204" pitchFamily="18" charset="0"/>
                                </a:rPr>
                                <m:t>𝑡</m:t>
                              </m:r>
                            </m:e>
                          </m:d>
                        </m:e>
                      </m:func>
                      <m:r>
                        <a:rPr lang="en-US" i="1">
                          <a:latin typeface="Cambria Math" panose="02040503050406030204" pitchFamily="18" charset="0"/>
                        </a:rPr>
                        <m:t>=</m:t>
                      </m:r>
                      <m:f>
                        <m:fPr>
                          <m:ctrlPr>
                            <a:rPr lang="en-US" i="1">
                              <a:latin typeface="Cambria Math" panose="02040503050406030204" pitchFamily="18" charset="0"/>
                            </a:rPr>
                          </m:ctrlPr>
                        </m:fPr>
                        <m:num>
                          <m:r>
                            <m:rPr>
                              <m:sty m:val="p"/>
                            </m:rPr>
                            <a:rPr lang="en-US">
                              <a:latin typeface="Cambria Math" panose="02040503050406030204" pitchFamily="18" charset="0"/>
                            </a:rPr>
                            <m:t>Δ</m:t>
                          </m:r>
                          <m:sSub>
                            <m:sSubPr>
                              <m:ctrlPr>
                                <a:rPr lang="en-US" i="1">
                                  <a:latin typeface="Cambria Math" panose="02040503050406030204" pitchFamily="18" charset="0"/>
                                </a:rPr>
                              </m:ctrlPr>
                            </m:sSubPr>
                            <m:e>
                              <m:r>
                                <a:rPr lang="en-US" i="1">
                                  <a:latin typeface="Cambria Math" panose="02040503050406030204" pitchFamily="18" charset="0"/>
                                </a:rPr>
                                <m:t>𝑉</m:t>
                              </m:r>
                            </m:e>
                            <m:sub>
                              <m:r>
                                <a:rPr lang="en-US" i="1">
                                  <a:latin typeface="Cambria Math" panose="02040503050406030204" pitchFamily="18" charset="0"/>
                                </a:rPr>
                                <m:t>𝑚𝑎𝑥</m:t>
                              </m:r>
                            </m:sub>
                          </m:sSub>
                        </m:num>
                        <m:den>
                          <m:r>
                            <a:rPr lang="en-US" i="1">
                              <a:latin typeface="Cambria Math" panose="02040503050406030204" pitchFamily="18" charset="0"/>
                            </a:rPr>
                            <m:t>𝐿</m:t>
                          </m:r>
                          <m:r>
                            <a:rPr lang="en-US" i="1">
                              <a:latin typeface="Cambria Math" panose="02040503050406030204" pitchFamily="18" charset="0"/>
                            </a:rPr>
                            <m:t>𝜔</m:t>
                          </m:r>
                        </m:den>
                      </m:f>
                      <m:func>
                        <m:funcPr>
                          <m:ctrlPr>
                            <a:rPr lang="en-US" i="1">
                              <a:latin typeface="Cambria Math" panose="02040503050406030204" pitchFamily="18" charset="0"/>
                            </a:rPr>
                          </m:ctrlPr>
                        </m:funcPr>
                        <m:fName>
                          <m:r>
                            <m:rPr>
                              <m:sty m:val="p"/>
                            </m:rPr>
                            <a:rPr lang="en-US">
                              <a:latin typeface="Cambria Math" panose="02040503050406030204" pitchFamily="18" charset="0"/>
                            </a:rPr>
                            <m:t>cos</m:t>
                          </m:r>
                        </m:fName>
                        <m:e>
                          <m:d>
                            <m:dPr>
                              <m:ctrlPr>
                                <a:rPr lang="en-US" i="1">
                                  <a:latin typeface="Cambria Math" panose="02040503050406030204" pitchFamily="18" charset="0"/>
                                </a:rPr>
                              </m:ctrlPr>
                            </m:dPr>
                            <m:e>
                              <m:f>
                                <m:fPr>
                                  <m:ctrlPr>
                                    <a:rPr lang="en-US" i="1">
                                      <a:latin typeface="Cambria Math" panose="02040503050406030204" pitchFamily="18" charset="0"/>
                                    </a:rPr>
                                  </m:ctrlPr>
                                </m:fPr>
                                <m:num>
                                  <m:r>
                                    <a:rPr lang="en-US" i="1">
                                      <a:latin typeface="Cambria Math" panose="02040503050406030204" pitchFamily="18" charset="0"/>
                                    </a:rPr>
                                    <m:t>𝜋</m:t>
                                  </m:r>
                                </m:num>
                                <m:den>
                                  <m:r>
                                    <a:rPr lang="en-US" i="1">
                                      <a:latin typeface="Cambria Math" panose="02040503050406030204" pitchFamily="18" charset="0"/>
                                    </a:rPr>
                                    <m:t>2</m:t>
                                  </m:r>
                                </m:den>
                              </m:f>
                              <m:r>
                                <a:rPr lang="en-US" i="1">
                                  <a:latin typeface="Cambria Math" panose="02040503050406030204" pitchFamily="18" charset="0"/>
                                </a:rPr>
                                <m:t>−</m:t>
                              </m:r>
                              <m:r>
                                <a:rPr lang="en-US" i="1">
                                  <a:latin typeface="Cambria Math" panose="02040503050406030204" pitchFamily="18" charset="0"/>
                                </a:rPr>
                                <m:t>𝜔</m:t>
                              </m:r>
                              <m:r>
                                <a:rPr lang="en-US" i="1">
                                  <a:latin typeface="Cambria Math" panose="02040503050406030204" pitchFamily="18" charset="0"/>
                                </a:rPr>
                                <m:t>𝑡</m:t>
                              </m:r>
                            </m:e>
                          </m:d>
                        </m:e>
                      </m:func>
                      <m:r>
                        <a:rPr lang="en-US" i="1">
                          <a:latin typeface="Cambria Math" panose="02040503050406030204" pitchFamily="18" charset="0"/>
                        </a:rPr>
                        <m:t>=</m:t>
                      </m:r>
                      <m:f>
                        <m:fPr>
                          <m:ctrlPr>
                            <a:rPr lang="en-US" i="1">
                              <a:latin typeface="Cambria Math" panose="02040503050406030204" pitchFamily="18" charset="0"/>
                            </a:rPr>
                          </m:ctrlPr>
                        </m:fPr>
                        <m:num>
                          <m:r>
                            <m:rPr>
                              <m:sty m:val="p"/>
                            </m:rPr>
                            <a:rPr lang="en-US">
                              <a:latin typeface="Cambria Math" panose="02040503050406030204" pitchFamily="18" charset="0"/>
                            </a:rPr>
                            <m:t>Δ</m:t>
                          </m:r>
                          <m:sSub>
                            <m:sSubPr>
                              <m:ctrlPr>
                                <a:rPr lang="en-US" i="1">
                                  <a:latin typeface="Cambria Math" panose="02040503050406030204" pitchFamily="18" charset="0"/>
                                </a:rPr>
                              </m:ctrlPr>
                            </m:sSubPr>
                            <m:e>
                              <m:r>
                                <a:rPr lang="en-US" i="1">
                                  <a:latin typeface="Cambria Math" panose="02040503050406030204" pitchFamily="18" charset="0"/>
                                </a:rPr>
                                <m:t>𝑉</m:t>
                              </m:r>
                            </m:e>
                            <m:sub>
                              <m:r>
                                <a:rPr lang="en-US" i="1">
                                  <a:latin typeface="Cambria Math" panose="02040503050406030204" pitchFamily="18" charset="0"/>
                                </a:rPr>
                                <m:t>𝑚𝑎𝑥</m:t>
                              </m:r>
                            </m:sub>
                          </m:sSub>
                        </m:num>
                        <m:den>
                          <m:r>
                            <a:rPr lang="en-US" i="1">
                              <a:latin typeface="Cambria Math" panose="02040503050406030204" pitchFamily="18" charset="0"/>
                            </a:rPr>
                            <m:t>𝐿</m:t>
                          </m:r>
                          <m:r>
                            <a:rPr lang="en-US" i="1">
                              <a:latin typeface="Cambria Math" panose="02040503050406030204" pitchFamily="18" charset="0"/>
                            </a:rPr>
                            <m:t>𝜔</m:t>
                          </m:r>
                        </m:den>
                      </m:f>
                      <m:func>
                        <m:funcPr>
                          <m:ctrlPr>
                            <a:rPr lang="en-US" i="1">
                              <a:latin typeface="Cambria Math" panose="02040503050406030204" pitchFamily="18" charset="0"/>
                            </a:rPr>
                          </m:ctrlPr>
                        </m:funcPr>
                        <m:fName>
                          <m:r>
                            <m:rPr>
                              <m:sty m:val="p"/>
                            </m:rPr>
                            <a:rPr lang="en-US">
                              <a:latin typeface="Cambria Math" panose="02040503050406030204" pitchFamily="18" charset="0"/>
                            </a:rPr>
                            <m:t>cos</m:t>
                          </m:r>
                        </m:fName>
                        <m:e>
                          <m:d>
                            <m:dPr>
                              <m:ctrlPr>
                                <a:rPr lang="en-US" i="1">
                                  <a:latin typeface="Cambria Math" panose="02040503050406030204" pitchFamily="18" charset="0"/>
                                </a:rPr>
                              </m:ctrlPr>
                            </m:dPr>
                            <m:e>
                              <m:r>
                                <a:rPr lang="en-US" i="1">
                                  <a:latin typeface="Cambria Math" panose="02040503050406030204" pitchFamily="18" charset="0"/>
                                </a:rPr>
                                <m:t>𝜔</m:t>
                              </m:r>
                              <m:r>
                                <a:rPr lang="en-US" i="1">
                                  <a:latin typeface="Cambria Math" panose="02040503050406030204" pitchFamily="18" charset="0"/>
                                </a:rPr>
                                <m:t>𝑡</m:t>
                              </m:r>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𝜋</m:t>
                                  </m:r>
                                </m:num>
                                <m:den>
                                  <m:r>
                                    <a:rPr lang="en-US" i="1">
                                      <a:latin typeface="Cambria Math" panose="02040503050406030204" pitchFamily="18" charset="0"/>
                                    </a:rPr>
                                    <m:t>2</m:t>
                                  </m:r>
                                </m:den>
                              </m:f>
                            </m:e>
                          </m:d>
                        </m:e>
                      </m:func>
                    </m:oMath>
                  </m:oMathPara>
                </a14:m>
                <a:endParaRPr lang="en-US" dirty="0"/>
              </a:p>
            </p:txBody>
          </p:sp>
        </mc:Choice>
        <mc:Fallback xmlns="">
          <p:sp>
            <p:nvSpPr>
              <p:cNvPr id="7" name="Content Placeholder 6"/>
              <p:cNvSpPr>
                <a:spLocks noGrp="1" noRot="1" noChangeAspect="1" noMove="1" noResize="1" noEditPoints="1" noAdjustHandles="1" noChangeArrowheads="1" noChangeShapeType="1" noTextEdit="1"/>
              </p:cNvSpPr>
              <p:nvPr>
                <p:ph idx="1"/>
              </p:nvPr>
            </p:nvSpPr>
            <p:spPr>
              <a:xfrm>
                <a:off x="381000" y="1530621"/>
                <a:ext cx="6347714" cy="3880773"/>
              </a:xfrm>
              <a:blipFill>
                <a:blip r:embed="rId2"/>
                <a:stretch>
                  <a:fillRect/>
                </a:stretch>
              </a:blipFill>
            </p:spPr>
            <p:txBody>
              <a:bodyPr/>
              <a:lstStyle/>
              <a:p>
                <a:r>
                  <a:rPr lang="en-US">
                    <a:noFill/>
                  </a:rPr>
                  <a:t> </a:t>
                </a:r>
              </a:p>
            </p:txBody>
          </p:sp>
        </mc:Fallback>
      </mc:AlternateContent>
      <p:pic>
        <p:nvPicPr>
          <p:cNvPr id="3" name="Picture 2"/>
          <p:cNvPicPr>
            <a:picLocks noChangeAspect="1"/>
          </p:cNvPicPr>
          <p:nvPr/>
        </p:nvPicPr>
        <p:blipFill>
          <a:blip r:embed="rId3"/>
          <a:stretch>
            <a:fillRect/>
          </a:stretch>
        </p:blipFill>
        <p:spPr>
          <a:xfrm>
            <a:off x="5552855" y="1163584"/>
            <a:ext cx="3591145" cy="2576116"/>
          </a:xfrm>
          <a:prstGeom prst="rect">
            <a:avLst/>
          </a:prstGeom>
        </p:spPr>
      </p:pic>
    </p:spTree>
    <p:extLst>
      <p:ext uri="{BB962C8B-B14F-4D97-AF65-F5344CB8AC3E}">
        <p14:creationId xmlns:p14="http://schemas.microsoft.com/office/powerpoint/2010/main" val="2616276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Inductor in an ac circuit, continued</a:t>
            </a:r>
          </a:p>
        </p:txBody>
      </p:sp>
      <mc:AlternateContent xmlns:mc="http://schemas.openxmlformats.org/markup-compatibility/2006" xmlns:a14="http://schemas.microsoft.com/office/drawing/2010/main">
        <mc:Choice Requires="a14">
          <p:sp>
            <p:nvSpPr>
              <p:cNvPr id="5" name="TextBox 4"/>
              <p:cNvSpPr txBox="1"/>
              <p:nvPr/>
            </p:nvSpPr>
            <p:spPr>
              <a:xfrm>
                <a:off x="457200" y="1796822"/>
                <a:ext cx="6858000" cy="2609689"/>
              </a:xfrm>
              <a:prstGeom prst="rect">
                <a:avLst/>
              </a:prstGeom>
              <a:noFill/>
            </p:spPr>
            <p:txBody>
              <a:bodyPr wrap="square" rtlCol="0">
                <a:spAutoFit/>
              </a:bodyPr>
              <a:lstStyle/>
              <a:p>
                <a:endParaRPr lang="en-US" dirty="0"/>
              </a:p>
              <a:p>
                <a:pPr marL="285750" indent="-285750">
                  <a:buFont typeface="Arial" panose="020B0604020202020204" pitchFamily="34" charset="0"/>
                  <a:buChar char="•"/>
                </a:pPr>
                <a:r>
                  <a:rPr lang="en-US" dirty="0"/>
                  <a:t>Current lags behind the voltage by 90 degrees.</a:t>
                </a:r>
              </a:p>
              <a:p>
                <a:pPr marL="285750" indent="-285750">
                  <a:buFont typeface="Arial" panose="020B0604020202020204" pitchFamily="34" charset="0"/>
                  <a:buChar char="•"/>
                </a:pPr>
                <a:endParaRPr lang="en-US" dirty="0"/>
              </a:p>
              <a:p>
                <a:pPr algn="ctr"/>
                <a14:m>
                  <m:oMath xmlns:m="http://schemas.openxmlformats.org/officeDocument/2006/math">
                    <m:r>
                      <m:rPr>
                        <m:sty m:val="p"/>
                      </m:rPr>
                      <a:rPr lang="en-US">
                        <a:latin typeface="Cambria Math" panose="02040503050406030204" pitchFamily="18" charset="0"/>
                      </a:rPr>
                      <m:t>Δ</m:t>
                    </m:r>
                    <m:sSub>
                      <m:sSubPr>
                        <m:ctrlPr>
                          <a:rPr lang="en-US" i="1">
                            <a:latin typeface="Cambria Math" panose="02040503050406030204" pitchFamily="18" charset="0"/>
                          </a:rPr>
                        </m:ctrlPr>
                      </m:sSubPr>
                      <m:e>
                        <m:r>
                          <a:rPr lang="en-US" i="1">
                            <a:latin typeface="Cambria Math" panose="02040503050406030204" pitchFamily="18" charset="0"/>
                          </a:rPr>
                          <m:t>𝑉</m:t>
                        </m:r>
                      </m:e>
                      <m:sub>
                        <m:r>
                          <a:rPr lang="en-US" i="1">
                            <a:latin typeface="Cambria Math" panose="02040503050406030204" pitchFamily="18" charset="0"/>
                          </a:rPr>
                          <m:t>𝐿</m:t>
                        </m:r>
                        <m:r>
                          <a:rPr lang="en-US" i="1">
                            <a:latin typeface="Cambria Math" panose="02040503050406030204" pitchFamily="18" charset="0"/>
                          </a:rPr>
                          <m:t>,</m:t>
                        </m:r>
                        <m:r>
                          <a:rPr lang="en-US" i="1">
                            <a:latin typeface="Cambria Math" panose="02040503050406030204" pitchFamily="18" charset="0"/>
                          </a:rPr>
                          <m:t>𝑚𝑎𝑥</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𝑋</m:t>
                        </m:r>
                      </m:e>
                      <m:sub>
                        <m:r>
                          <a:rPr lang="en-US" i="1">
                            <a:latin typeface="Cambria Math" panose="02040503050406030204" pitchFamily="18" charset="0"/>
                          </a:rPr>
                          <m:t>𝐿</m:t>
                        </m:r>
                      </m:sub>
                    </m:sSub>
                    <m:sSub>
                      <m:sSubPr>
                        <m:ctrlPr>
                          <a:rPr lang="en-US" i="1">
                            <a:latin typeface="Cambria Math" panose="02040503050406030204" pitchFamily="18" charset="0"/>
                          </a:rPr>
                        </m:ctrlPr>
                      </m:sSubPr>
                      <m:e>
                        <m:r>
                          <a:rPr lang="en-US" i="1">
                            <a:latin typeface="Cambria Math" panose="02040503050406030204" pitchFamily="18" charset="0"/>
                          </a:rPr>
                          <m:t>𝐼</m:t>
                        </m:r>
                      </m:e>
                      <m:sub>
                        <m:r>
                          <a:rPr lang="en-US" i="1">
                            <a:latin typeface="Cambria Math" panose="02040503050406030204" pitchFamily="18" charset="0"/>
                          </a:rPr>
                          <m:t>𝐿</m:t>
                        </m:r>
                        <m:r>
                          <a:rPr lang="en-US" i="1">
                            <a:latin typeface="Cambria Math" panose="02040503050406030204" pitchFamily="18" charset="0"/>
                          </a:rPr>
                          <m:t>,</m:t>
                        </m:r>
                        <m:r>
                          <a:rPr lang="en-US" i="1">
                            <a:latin typeface="Cambria Math" panose="02040503050406030204" pitchFamily="18" charset="0"/>
                          </a:rPr>
                          <m:t>𝑚𝑎𝑥</m:t>
                        </m:r>
                      </m:sub>
                    </m:sSub>
                  </m:oMath>
                </a14:m>
                <a:r>
                  <a:rPr lang="en-US" dirty="0"/>
                  <a:t> </a:t>
                </a:r>
              </a:p>
              <a:p>
                <a:pPr marL="285750" indent="-285750">
                  <a:buFont typeface="Arial" panose="020B0604020202020204" pitchFamily="34" charset="0"/>
                  <a:buChar char="•"/>
                </a:pPr>
                <a:r>
                  <a:rPr lang="en-US" dirty="0"/>
                  <a:t>or </a:t>
                </a:r>
              </a:p>
              <a:p>
                <a:pPr algn="ctr"/>
                <a14:m>
                  <m:oMath xmlns:m="http://schemas.openxmlformats.org/officeDocument/2006/math">
                    <m:r>
                      <m:rPr>
                        <m:sty m:val="p"/>
                      </m:rPr>
                      <a:rPr lang="en-US">
                        <a:latin typeface="Cambria Math" panose="02040503050406030204" pitchFamily="18" charset="0"/>
                      </a:rPr>
                      <m:t>Δ</m:t>
                    </m:r>
                    <m:sSub>
                      <m:sSubPr>
                        <m:ctrlPr>
                          <a:rPr lang="en-US" i="1">
                            <a:latin typeface="Cambria Math" panose="02040503050406030204" pitchFamily="18" charset="0"/>
                          </a:rPr>
                        </m:ctrlPr>
                      </m:sSubPr>
                      <m:e>
                        <m:r>
                          <a:rPr lang="en-US" i="1">
                            <a:latin typeface="Cambria Math" panose="02040503050406030204" pitchFamily="18" charset="0"/>
                          </a:rPr>
                          <m:t>𝑉</m:t>
                        </m:r>
                      </m:e>
                      <m:sub>
                        <m:r>
                          <a:rPr lang="en-US" i="1">
                            <a:latin typeface="Cambria Math" panose="02040503050406030204" pitchFamily="18" charset="0"/>
                          </a:rPr>
                          <m:t>𝐿</m:t>
                        </m:r>
                        <m:r>
                          <a:rPr lang="en-US" i="1">
                            <a:latin typeface="Cambria Math" panose="02040503050406030204" pitchFamily="18" charset="0"/>
                          </a:rPr>
                          <m:t>,</m:t>
                        </m:r>
                        <m:r>
                          <a:rPr lang="en-US" i="1">
                            <a:latin typeface="Cambria Math" panose="02040503050406030204" pitchFamily="18" charset="0"/>
                          </a:rPr>
                          <m:t>𝑟𝑚𝑠</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𝑋</m:t>
                        </m:r>
                      </m:e>
                      <m:sub>
                        <m:r>
                          <a:rPr lang="en-US" i="1">
                            <a:latin typeface="Cambria Math" panose="02040503050406030204" pitchFamily="18" charset="0"/>
                          </a:rPr>
                          <m:t>𝐿</m:t>
                        </m:r>
                      </m:sub>
                    </m:sSub>
                    <m:sSub>
                      <m:sSubPr>
                        <m:ctrlPr>
                          <a:rPr lang="en-US" i="1">
                            <a:latin typeface="Cambria Math" panose="02040503050406030204" pitchFamily="18" charset="0"/>
                          </a:rPr>
                        </m:ctrlPr>
                      </m:sSubPr>
                      <m:e>
                        <m:r>
                          <a:rPr lang="en-US" i="1">
                            <a:latin typeface="Cambria Math" panose="02040503050406030204" pitchFamily="18" charset="0"/>
                          </a:rPr>
                          <m:t>𝐼</m:t>
                        </m:r>
                      </m:e>
                      <m:sub>
                        <m:r>
                          <a:rPr lang="en-US" i="1">
                            <a:latin typeface="Cambria Math" panose="02040503050406030204" pitchFamily="18" charset="0"/>
                          </a:rPr>
                          <m:t>𝐿</m:t>
                        </m:r>
                        <m:r>
                          <a:rPr lang="en-US" i="1">
                            <a:latin typeface="Cambria Math" panose="02040503050406030204" pitchFamily="18" charset="0"/>
                          </a:rPr>
                          <m:t>,</m:t>
                        </m:r>
                        <m:r>
                          <a:rPr lang="en-US" i="1">
                            <a:latin typeface="Cambria Math" panose="02040503050406030204" pitchFamily="18" charset="0"/>
                          </a:rPr>
                          <m:t>𝑟𝑚𝑠</m:t>
                        </m:r>
                      </m:sub>
                    </m:sSub>
                  </m:oMath>
                </a14:m>
                <a:r>
                  <a:rPr lang="en-US" dirty="0"/>
                  <a:t>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where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𝑋</m:t>
                        </m:r>
                      </m:e>
                      <m:sub>
                        <m:r>
                          <a:rPr lang="en-US" i="1">
                            <a:latin typeface="Cambria Math" panose="02040503050406030204" pitchFamily="18" charset="0"/>
                          </a:rPr>
                          <m:t>𝐿</m:t>
                        </m:r>
                      </m:sub>
                    </m:sSub>
                    <m:r>
                      <a:rPr lang="en-US" i="1">
                        <a:latin typeface="Cambria Math" panose="02040503050406030204" pitchFamily="18" charset="0"/>
                      </a:rPr>
                      <m:t>=</m:t>
                    </m:r>
                    <m:r>
                      <a:rPr lang="en-US" i="1">
                        <a:latin typeface="Cambria Math" panose="02040503050406030204" pitchFamily="18" charset="0"/>
                      </a:rPr>
                      <m:t>𝜔</m:t>
                    </m:r>
                    <m:r>
                      <a:rPr lang="en-US" i="1">
                        <a:latin typeface="Cambria Math" panose="02040503050406030204" pitchFamily="18" charset="0"/>
                      </a:rPr>
                      <m:t>𝐿</m:t>
                    </m:r>
                  </m:oMath>
                </a14:m>
                <a:r>
                  <a:rPr lang="en-US" dirty="0"/>
                  <a:t> (</a:t>
                </a:r>
                <a:r>
                  <a:rPr lang="en-US" i="1" dirty="0"/>
                  <a:t>inductive reactance</a:t>
                </a:r>
                <a:r>
                  <a:rPr lang="en-US" dirty="0"/>
                  <a:t>)</a:t>
                </a:r>
              </a:p>
              <a:p>
                <a:endParaRPr lang="en-US" dirty="0"/>
              </a:p>
            </p:txBody>
          </p:sp>
        </mc:Choice>
        <mc:Fallback xmlns="">
          <p:sp>
            <p:nvSpPr>
              <p:cNvPr id="5" name="TextBox 4"/>
              <p:cNvSpPr txBox="1">
                <a:spLocks noRot="1" noChangeAspect="1" noMove="1" noResize="1" noEditPoints="1" noAdjustHandles="1" noChangeArrowheads="1" noChangeShapeType="1" noTextEdit="1"/>
              </p:cNvSpPr>
              <p:nvPr/>
            </p:nvSpPr>
            <p:spPr>
              <a:xfrm>
                <a:off x="457200" y="1796822"/>
                <a:ext cx="6858000" cy="2609689"/>
              </a:xfrm>
              <a:prstGeom prst="rect">
                <a:avLst/>
              </a:prstGeom>
              <a:blipFill>
                <a:blip r:embed="rId2"/>
                <a:stretch>
                  <a:fillRect l="-533"/>
                </a:stretch>
              </a:blipFill>
            </p:spPr>
            <p:txBody>
              <a:bodyPr/>
              <a:lstStyle/>
              <a:p>
                <a:r>
                  <a:rPr lang="en-US">
                    <a:noFill/>
                  </a:rPr>
                  <a:t> </a:t>
                </a:r>
              </a:p>
            </p:txBody>
          </p:sp>
        </mc:Fallback>
      </mc:AlternateContent>
      <p:sp>
        <p:nvSpPr>
          <p:cNvPr id="6" name="TextBox 5"/>
          <p:cNvSpPr txBox="1"/>
          <p:nvPr/>
        </p:nvSpPr>
        <p:spPr>
          <a:xfrm>
            <a:off x="6384851" y="1600200"/>
            <a:ext cx="2743200" cy="923330"/>
          </a:xfrm>
          <a:prstGeom prst="rect">
            <a:avLst/>
          </a:prstGeom>
          <a:solidFill>
            <a:schemeClr val="bg1">
              <a:lumMod val="65000"/>
            </a:schemeClr>
          </a:solidFill>
        </p:spPr>
        <p:txBody>
          <a:bodyPr wrap="square" rtlCol="0">
            <a:spAutoFit/>
          </a:bodyPr>
          <a:lstStyle/>
          <a:p>
            <a:r>
              <a:rPr lang="en-US" dirty="0"/>
              <a:t>Note: units of the inductive reactance are Ohms!</a:t>
            </a:r>
          </a:p>
        </p:txBody>
      </p:sp>
      <p:pic>
        <p:nvPicPr>
          <p:cNvPr id="3" name="Picture 2"/>
          <p:cNvPicPr>
            <a:picLocks noChangeAspect="1"/>
          </p:cNvPicPr>
          <p:nvPr/>
        </p:nvPicPr>
        <p:blipFill>
          <a:blip r:embed="rId3"/>
          <a:stretch>
            <a:fillRect/>
          </a:stretch>
        </p:blipFill>
        <p:spPr>
          <a:xfrm>
            <a:off x="1062344" y="3645823"/>
            <a:ext cx="8065707" cy="3499407"/>
          </a:xfrm>
          <a:prstGeom prst="rect">
            <a:avLst/>
          </a:prstGeom>
        </p:spPr>
      </p:pic>
    </p:spTree>
    <p:extLst>
      <p:ext uri="{BB962C8B-B14F-4D97-AF65-F5344CB8AC3E}">
        <p14:creationId xmlns:p14="http://schemas.microsoft.com/office/powerpoint/2010/main" val="33328001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An inductor in an ac circuit example</a:t>
            </a:r>
          </a:p>
        </p:txBody>
      </p:sp>
      <p:sp>
        <p:nvSpPr>
          <p:cNvPr id="3" name="Content Placeholder 2"/>
          <p:cNvSpPr>
            <a:spLocks noGrp="1"/>
          </p:cNvSpPr>
          <p:nvPr>
            <p:ph idx="1"/>
          </p:nvPr>
        </p:nvSpPr>
        <p:spPr>
          <a:xfrm>
            <a:off x="592915" y="1524000"/>
            <a:ext cx="6347714" cy="3880773"/>
          </a:xfrm>
        </p:spPr>
        <p:txBody>
          <a:bodyPr/>
          <a:lstStyle/>
          <a:p>
            <a:pPr marL="0" indent="0">
              <a:buNone/>
            </a:pPr>
            <a:r>
              <a:rPr lang="en-US" dirty="0"/>
              <a:t>Suppose you want the current amplitude in a pure inductor in a radio receiver to be 250 </a:t>
            </a:r>
            <a:r>
              <a:rPr lang="en-US" dirty="0">
                <a:latin typeface="Symbol" panose="05050102010706020507" pitchFamily="18" charset="2"/>
              </a:rPr>
              <a:t>m</a:t>
            </a:r>
            <a:r>
              <a:rPr lang="en-US" dirty="0"/>
              <a:t>A when the voltage amplitude is 3.60 V at a frequency of 1.60 MHz (corresponding to the upper end of the AM broadcast band). What inductive reactance is needed? What inductance?  If the voltage amplitude is kept constant, what will be the current amplitude through the inductor at 16.0 </a:t>
            </a:r>
            <a:r>
              <a:rPr lang="en-US" dirty="0" err="1"/>
              <a:t>Mhz</a:t>
            </a:r>
            <a:r>
              <a:rPr lang="en-US" dirty="0"/>
              <a:t>?</a:t>
            </a:r>
          </a:p>
        </p:txBody>
      </p:sp>
    </p:spTree>
    <p:extLst>
      <p:ext uri="{BB962C8B-B14F-4D97-AF65-F5344CB8AC3E}">
        <p14:creationId xmlns:p14="http://schemas.microsoft.com/office/powerpoint/2010/main" val="31560548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Capacitor in an ac circuit</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297709"/>
                <a:ext cx="7696200" cy="5410200"/>
              </a:xfrm>
            </p:spPr>
            <p:txBody>
              <a:bodyPr>
                <a:normAutofit/>
              </a:bodyPr>
              <a:lstStyle/>
              <a:p>
                <a:pPr marL="0" indent="0">
                  <a:buNone/>
                </a:pPr>
                <a14:m>
                  <m:oMathPara xmlns:m="http://schemas.openxmlformats.org/officeDocument/2006/math">
                    <m:oMathParaPr>
                      <m:jc m:val="centerGroup"/>
                    </m:oMathParaPr>
                    <m:oMath xmlns:m="http://schemas.openxmlformats.org/officeDocument/2006/math">
                      <m:r>
                        <m:rPr>
                          <m:sty m:val="p"/>
                        </m:rPr>
                        <a:rPr lang="en-US" sz="2100" smtClean="0">
                          <a:latin typeface="Cambria Math" panose="02040503050406030204" pitchFamily="18" charset="0"/>
                        </a:rPr>
                        <m:t>Δ</m:t>
                      </m:r>
                      <m:r>
                        <a:rPr lang="en-US" sz="2100" i="1">
                          <a:latin typeface="Cambria Math" panose="02040503050406030204" pitchFamily="18" charset="0"/>
                        </a:rPr>
                        <m:t>𝑣</m:t>
                      </m:r>
                      <m:r>
                        <a:rPr lang="en-US" sz="2100" i="1">
                          <a:latin typeface="Cambria Math" panose="02040503050406030204" pitchFamily="18" charset="0"/>
                        </a:rPr>
                        <m:t>−</m:t>
                      </m:r>
                      <m:f>
                        <m:fPr>
                          <m:ctrlPr>
                            <a:rPr lang="en-US" sz="2100" i="1">
                              <a:latin typeface="Cambria Math" panose="02040503050406030204" pitchFamily="18" charset="0"/>
                            </a:rPr>
                          </m:ctrlPr>
                        </m:fPr>
                        <m:num>
                          <m:r>
                            <a:rPr lang="en-US" sz="2100" i="1">
                              <a:latin typeface="Cambria Math" panose="02040503050406030204" pitchFamily="18" charset="0"/>
                            </a:rPr>
                            <m:t>𝑞</m:t>
                          </m:r>
                        </m:num>
                        <m:den>
                          <m:r>
                            <a:rPr lang="en-US" sz="2100" i="1">
                              <a:latin typeface="Cambria Math" panose="02040503050406030204" pitchFamily="18" charset="0"/>
                            </a:rPr>
                            <m:t>𝐶</m:t>
                          </m:r>
                        </m:den>
                      </m:f>
                      <m:r>
                        <a:rPr lang="en-US" sz="2100" i="1">
                          <a:latin typeface="Cambria Math" panose="02040503050406030204" pitchFamily="18" charset="0"/>
                        </a:rPr>
                        <m:t>=0</m:t>
                      </m:r>
                    </m:oMath>
                  </m:oMathPara>
                </a14:m>
                <a:endParaRPr lang="en-US" sz="2100" dirty="0"/>
              </a:p>
              <a:p>
                <a:pPr marL="0" indent="0">
                  <a:buNone/>
                </a:pPr>
                <a14:m>
                  <m:oMathPara xmlns:m="http://schemas.openxmlformats.org/officeDocument/2006/math">
                    <m:oMathParaPr>
                      <m:jc m:val="centerGroup"/>
                    </m:oMathParaPr>
                    <m:oMath xmlns:m="http://schemas.openxmlformats.org/officeDocument/2006/math">
                      <m:r>
                        <a:rPr lang="en-US" sz="2100" i="1">
                          <a:latin typeface="Cambria Math" panose="02040503050406030204" pitchFamily="18" charset="0"/>
                        </a:rPr>
                        <m:t>𝑞</m:t>
                      </m:r>
                      <m:r>
                        <a:rPr lang="en-US" sz="2100" i="1">
                          <a:latin typeface="Cambria Math" panose="02040503050406030204" pitchFamily="18" charset="0"/>
                        </a:rPr>
                        <m:t>=</m:t>
                      </m:r>
                      <m:r>
                        <a:rPr lang="en-US" sz="2100" i="1">
                          <a:latin typeface="Cambria Math" panose="02040503050406030204" pitchFamily="18" charset="0"/>
                        </a:rPr>
                        <m:t>𝐶</m:t>
                      </m:r>
                      <m:r>
                        <m:rPr>
                          <m:sty m:val="p"/>
                        </m:rPr>
                        <a:rPr lang="en-US" sz="2100">
                          <a:latin typeface="Cambria Math" panose="02040503050406030204" pitchFamily="18" charset="0"/>
                        </a:rPr>
                        <m:t>Δ</m:t>
                      </m:r>
                      <m:r>
                        <a:rPr lang="en-US" sz="2100" i="1">
                          <a:latin typeface="Cambria Math" panose="02040503050406030204" pitchFamily="18" charset="0"/>
                        </a:rPr>
                        <m:t>𝑣</m:t>
                      </m:r>
                      <m:r>
                        <a:rPr lang="en-US" sz="2100" i="1">
                          <a:latin typeface="Cambria Math" panose="02040503050406030204" pitchFamily="18" charset="0"/>
                        </a:rPr>
                        <m:t>=</m:t>
                      </m:r>
                      <m:r>
                        <a:rPr lang="en-US" sz="2100" i="1">
                          <a:latin typeface="Cambria Math" panose="02040503050406030204" pitchFamily="18" charset="0"/>
                        </a:rPr>
                        <m:t>𝐶</m:t>
                      </m:r>
                      <m:r>
                        <m:rPr>
                          <m:sty m:val="p"/>
                        </m:rPr>
                        <a:rPr lang="en-US" sz="2100">
                          <a:latin typeface="Cambria Math" panose="02040503050406030204" pitchFamily="18" charset="0"/>
                        </a:rPr>
                        <m:t>Δ</m:t>
                      </m:r>
                      <m:sSub>
                        <m:sSubPr>
                          <m:ctrlPr>
                            <a:rPr lang="en-US" sz="2100" i="1">
                              <a:latin typeface="Cambria Math" panose="02040503050406030204" pitchFamily="18" charset="0"/>
                            </a:rPr>
                          </m:ctrlPr>
                        </m:sSubPr>
                        <m:e>
                          <m:r>
                            <a:rPr lang="en-US" sz="2100" i="1">
                              <a:latin typeface="Cambria Math" panose="02040503050406030204" pitchFamily="18" charset="0"/>
                            </a:rPr>
                            <m:t>𝑉</m:t>
                          </m:r>
                        </m:e>
                        <m:sub>
                          <m:r>
                            <a:rPr lang="en-US" sz="2100" i="1">
                              <a:latin typeface="Cambria Math" panose="02040503050406030204" pitchFamily="18" charset="0"/>
                            </a:rPr>
                            <m:t>𝑚𝑎𝑥</m:t>
                          </m:r>
                        </m:sub>
                      </m:sSub>
                      <m:r>
                        <a:rPr lang="en-US" sz="2100" i="1">
                          <a:latin typeface="Cambria Math" panose="02040503050406030204" pitchFamily="18" charset="0"/>
                        </a:rPr>
                        <m:t>𝑐𝑜𝑠</m:t>
                      </m:r>
                      <m:r>
                        <a:rPr lang="en-US" sz="2100" i="1">
                          <a:latin typeface="Cambria Math" panose="02040503050406030204" pitchFamily="18" charset="0"/>
                        </a:rPr>
                        <m:t>(</m:t>
                      </m:r>
                      <m:r>
                        <a:rPr lang="en-US" sz="2100" i="1">
                          <a:latin typeface="Cambria Math" panose="02040503050406030204" pitchFamily="18" charset="0"/>
                        </a:rPr>
                        <m:t>𝜔</m:t>
                      </m:r>
                      <m:r>
                        <a:rPr lang="en-US" sz="2100" i="1">
                          <a:latin typeface="Cambria Math" panose="02040503050406030204" pitchFamily="18" charset="0"/>
                        </a:rPr>
                        <m:t>𝑡</m:t>
                      </m:r>
                      <m:r>
                        <a:rPr lang="en-US" sz="2100" i="1">
                          <a:latin typeface="Cambria Math" panose="02040503050406030204" pitchFamily="18" charset="0"/>
                        </a:rPr>
                        <m:t>)</m:t>
                      </m:r>
                      <m:r>
                        <a:rPr lang="en-US" sz="2100">
                          <a:latin typeface="Cambria Math" panose="02040503050406030204" pitchFamily="18" charset="0"/>
                        </a:rPr>
                        <m:t> </m:t>
                      </m:r>
                      <m:r>
                        <a:rPr lang="en-US" sz="2100" i="1">
                          <a:latin typeface="Cambria Math" panose="02040503050406030204" pitchFamily="18" charset="0"/>
                        </a:rPr>
                        <m:t> </m:t>
                      </m:r>
                    </m:oMath>
                  </m:oMathPara>
                </a14:m>
                <a:endParaRPr lang="en-US" sz="2100" dirty="0"/>
              </a:p>
              <a:p>
                <a:endParaRPr lang="en-US" sz="2100" i="1" dirty="0"/>
              </a:p>
              <a:p>
                <a:pPr marL="0" indent="0">
                  <a:buNone/>
                </a:pPr>
                <a14:m>
                  <m:oMathPara xmlns:m="http://schemas.openxmlformats.org/officeDocument/2006/math">
                    <m:oMathParaPr>
                      <m:jc m:val="centerGroup"/>
                    </m:oMathParaPr>
                    <m:oMath xmlns:m="http://schemas.openxmlformats.org/officeDocument/2006/math">
                      <m:r>
                        <a:rPr lang="en-US" sz="2100" i="1">
                          <a:latin typeface="Cambria Math" panose="02040503050406030204" pitchFamily="18" charset="0"/>
                        </a:rPr>
                        <m:t>𝑖</m:t>
                      </m:r>
                      <m:r>
                        <a:rPr lang="en-US" sz="2100" i="1">
                          <a:latin typeface="Cambria Math" panose="02040503050406030204" pitchFamily="18" charset="0"/>
                        </a:rPr>
                        <m:t>= </m:t>
                      </m:r>
                      <m:f>
                        <m:fPr>
                          <m:ctrlPr>
                            <a:rPr lang="en-US" sz="2100" i="1">
                              <a:latin typeface="Cambria Math" panose="02040503050406030204" pitchFamily="18" charset="0"/>
                            </a:rPr>
                          </m:ctrlPr>
                        </m:fPr>
                        <m:num>
                          <m:r>
                            <a:rPr lang="en-US" sz="2100" i="1">
                              <a:latin typeface="Cambria Math" panose="02040503050406030204" pitchFamily="18" charset="0"/>
                            </a:rPr>
                            <m:t>𝑑𝑞</m:t>
                          </m:r>
                        </m:num>
                        <m:den>
                          <m:r>
                            <a:rPr lang="en-US" sz="2100" i="1">
                              <a:latin typeface="Cambria Math" panose="02040503050406030204" pitchFamily="18" charset="0"/>
                            </a:rPr>
                            <m:t>𝑑𝑡</m:t>
                          </m:r>
                        </m:den>
                      </m:f>
                      <m:r>
                        <a:rPr lang="en-US" sz="2100" i="1">
                          <a:latin typeface="Cambria Math" panose="02040503050406030204" pitchFamily="18" charset="0"/>
                        </a:rPr>
                        <m:t>=−</m:t>
                      </m:r>
                      <m:r>
                        <a:rPr lang="en-US" sz="2100" i="1">
                          <a:latin typeface="Cambria Math" panose="02040503050406030204" pitchFamily="18" charset="0"/>
                        </a:rPr>
                        <m:t>𝜔</m:t>
                      </m:r>
                      <m:r>
                        <a:rPr lang="en-US" sz="2100" i="1">
                          <a:latin typeface="Cambria Math" panose="02040503050406030204" pitchFamily="18" charset="0"/>
                        </a:rPr>
                        <m:t>𝐶</m:t>
                      </m:r>
                      <m:r>
                        <m:rPr>
                          <m:sty m:val="p"/>
                        </m:rPr>
                        <a:rPr lang="en-US" sz="2100">
                          <a:latin typeface="Cambria Math" panose="02040503050406030204" pitchFamily="18" charset="0"/>
                        </a:rPr>
                        <m:t>Δ</m:t>
                      </m:r>
                      <m:sSub>
                        <m:sSubPr>
                          <m:ctrlPr>
                            <a:rPr lang="en-US" sz="2100" i="1">
                              <a:latin typeface="Cambria Math" panose="02040503050406030204" pitchFamily="18" charset="0"/>
                            </a:rPr>
                          </m:ctrlPr>
                        </m:sSubPr>
                        <m:e>
                          <m:r>
                            <a:rPr lang="en-US" sz="2100" i="1">
                              <a:latin typeface="Cambria Math" panose="02040503050406030204" pitchFamily="18" charset="0"/>
                            </a:rPr>
                            <m:t>𝑉</m:t>
                          </m:r>
                        </m:e>
                        <m:sub>
                          <m:r>
                            <a:rPr lang="en-US" sz="2100" i="1">
                              <a:latin typeface="Cambria Math" panose="02040503050406030204" pitchFamily="18" charset="0"/>
                            </a:rPr>
                            <m:t>𝑚𝑎𝑥</m:t>
                          </m:r>
                        </m:sub>
                      </m:sSub>
                      <m:r>
                        <a:rPr lang="en-US" sz="2100" i="1">
                          <a:latin typeface="Cambria Math" panose="02040503050406030204" pitchFamily="18" charset="0"/>
                        </a:rPr>
                        <m:t>𝑠𝑖𝑛</m:t>
                      </m:r>
                      <m:d>
                        <m:dPr>
                          <m:ctrlPr>
                            <a:rPr lang="en-US" sz="2100" i="1">
                              <a:latin typeface="Cambria Math" panose="02040503050406030204" pitchFamily="18" charset="0"/>
                            </a:rPr>
                          </m:ctrlPr>
                        </m:dPr>
                        <m:e>
                          <m:r>
                            <a:rPr lang="en-US" sz="2100" i="1">
                              <a:latin typeface="Cambria Math" panose="02040503050406030204" pitchFamily="18" charset="0"/>
                            </a:rPr>
                            <m:t>𝜔</m:t>
                          </m:r>
                          <m:r>
                            <a:rPr lang="en-US" sz="2100" i="1">
                              <a:latin typeface="Cambria Math" panose="02040503050406030204" pitchFamily="18" charset="0"/>
                            </a:rPr>
                            <m:t>𝑡</m:t>
                          </m:r>
                        </m:e>
                      </m:d>
                      <m:r>
                        <a:rPr lang="en-US" sz="2100" i="1">
                          <a:latin typeface="Cambria Math" panose="02040503050406030204" pitchFamily="18" charset="0"/>
                        </a:rPr>
                        <m:t>= </m:t>
                      </m:r>
                      <m:r>
                        <a:rPr lang="en-US" sz="2100" i="1">
                          <a:latin typeface="Cambria Math" panose="02040503050406030204" pitchFamily="18" charset="0"/>
                        </a:rPr>
                        <m:t>𝜔</m:t>
                      </m:r>
                      <m:r>
                        <a:rPr lang="en-US" sz="2100" i="1">
                          <a:latin typeface="Cambria Math" panose="02040503050406030204" pitchFamily="18" charset="0"/>
                        </a:rPr>
                        <m:t>𝐶</m:t>
                      </m:r>
                      <m:r>
                        <m:rPr>
                          <m:sty m:val="p"/>
                        </m:rPr>
                        <a:rPr lang="en-US" sz="2100">
                          <a:latin typeface="Cambria Math" panose="02040503050406030204" pitchFamily="18" charset="0"/>
                        </a:rPr>
                        <m:t>Δ</m:t>
                      </m:r>
                      <m:sSub>
                        <m:sSubPr>
                          <m:ctrlPr>
                            <a:rPr lang="en-US" sz="2100" i="1">
                              <a:latin typeface="Cambria Math" panose="02040503050406030204" pitchFamily="18" charset="0"/>
                            </a:rPr>
                          </m:ctrlPr>
                        </m:sSubPr>
                        <m:e>
                          <m:r>
                            <a:rPr lang="en-US" sz="2100" i="1">
                              <a:latin typeface="Cambria Math" panose="02040503050406030204" pitchFamily="18" charset="0"/>
                            </a:rPr>
                            <m:t>𝑉</m:t>
                          </m:r>
                        </m:e>
                        <m:sub>
                          <m:r>
                            <a:rPr lang="en-US" sz="2100" i="1">
                              <a:latin typeface="Cambria Math" panose="02040503050406030204" pitchFamily="18" charset="0"/>
                            </a:rPr>
                            <m:t>𝑚𝑎𝑥</m:t>
                          </m:r>
                        </m:sub>
                      </m:sSub>
                      <m:r>
                        <a:rPr lang="en-US" sz="2100" i="1">
                          <a:latin typeface="Cambria Math" panose="02040503050406030204" pitchFamily="18" charset="0"/>
                        </a:rPr>
                        <m:t>𝑠𝑖𝑛</m:t>
                      </m:r>
                      <m:d>
                        <m:dPr>
                          <m:ctrlPr>
                            <a:rPr lang="en-US" sz="2100" i="1">
                              <a:latin typeface="Cambria Math" panose="02040503050406030204" pitchFamily="18" charset="0"/>
                            </a:rPr>
                          </m:ctrlPr>
                        </m:dPr>
                        <m:e>
                          <m:r>
                            <a:rPr lang="en-US" sz="2100" i="1">
                              <a:latin typeface="Cambria Math" panose="02040503050406030204" pitchFamily="18" charset="0"/>
                            </a:rPr>
                            <m:t>−</m:t>
                          </m:r>
                          <m:r>
                            <a:rPr lang="en-US" sz="2100" i="1">
                              <a:latin typeface="Cambria Math" panose="02040503050406030204" pitchFamily="18" charset="0"/>
                            </a:rPr>
                            <m:t>𝜔</m:t>
                          </m:r>
                          <m:r>
                            <a:rPr lang="en-US" sz="2100" i="1">
                              <a:latin typeface="Cambria Math" panose="02040503050406030204" pitchFamily="18" charset="0"/>
                            </a:rPr>
                            <m:t>𝑡</m:t>
                          </m:r>
                        </m:e>
                      </m:d>
                      <m:r>
                        <a:rPr lang="en-US" sz="2100" i="1">
                          <a:latin typeface="Cambria Math" panose="02040503050406030204" pitchFamily="18" charset="0"/>
                        </a:rPr>
                        <m:t>== </m:t>
                      </m:r>
                      <m:r>
                        <a:rPr lang="en-US" sz="2100" i="1">
                          <a:latin typeface="Cambria Math" panose="02040503050406030204" pitchFamily="18" charset="0"/>
                        </a:rPr>
                        <m:t>𝜔</m:t>
                      </m:r>
                      <m:r>
                        <a:rPr lang="en-US" sz="2100" i="1">
                          <a:latin typeface="Cambria Math" panose="02040503050406030204" pitchFamily="18" charset="0"/>
                        </a:rPr>
                        <m:t>𝐶</m:t>
                      </m:r>
                      <m:r>
                        <m:rPr>
                          <m:sty m:val="p"/>
                        </m:rPr>
                        <a:rPr lang="en-US" sz="2100">
                          <a:latin typeface="Cambria Math" panose="02040503050406030204" pitchFamily="18" charset="0"/>
                        </a:rPr>
                        <m:t>Δ</m:t>
                      </m:r>
                      <m:sSub>
                        <m:sSubPr>
                          <m:ctrlPr>
                            <a:rPr lang="en-US" sz="2100" i="1">
                              <a:latin typeface="Cambria Math" panose="02040503050406030204" pitchFamily="18" charset="0"/>
                            </a:rPr>
                          </m:ctrlPr>
                        </m:sSubPr>
                        <m:e>
                          <m:r>
                            <a:rPr lang="en-US" sz="2100" i="1">
                              <a:latin typeface="Cambria Math" panose="02040503050406030204" pitchFamily="18" charset="0"/>
                            </a:rPr>
                            <m:t>𝑉</m:t>
                          </m:r>
                        </m:e>
                        <m:sub>
                          <m:r>
                            <a:rPr lang="en-US" sz="2100" i="1">
                              <a:latin typeface="Cambria Math" panose="02040503050406030204" pitchFamily="18" charset="0"/>
                            </a:rPr>
                            <m:t>𝑚𝑎𝑥</m:t>
                          </m:r>
                        </m:sub>
                      </m:sSub>
                      <m:r>
                        <a:rPr lang="en-US" sz="2100" i="1">
                          <a:latin typeface="Cambria Math" panose="02040503050406030204" pitchFamily="18" charset="0"/>
                        </a:rPr>
                        <m:t>𝑐𝑜𝑠</m:t>
                      </m:r>
                      <m:d>
                        <m:dPr>
                          <m:ctrlPr>
                            <a:rPr lang="en-US" sz="2100" i="1">
                              <a:latin typeface="Cambria Math" panose="02040503050406030204" pitchFamily="18" charset="0"/>
                            </a:rPr>
                          </m:ctrlPr>
                        </m:dPr>
                        <m:e>
                          <m:r>
                            <a:rPr lang="en-US" sz="2100" i="1">
                              <a:latin typeface="Cambria Math" panose="02040503050406030204" pitchFamily="18" charset="0"/>
                            </a:rPr>
                            <m:t>𝜔</m:t>
                          </m:r>
                          <m:r>
                            <a:rPr lang="en-US" sz="2100" i="1">
                              <a:latin typeface="Cambria Math" panose="02040503050406030204" pitchFamily="18" charset="0"/>
                            </a:rPr>
                            <m:t>𝑡</m:t>
                          </m:r>
                          <m:r>
                            <a:rPr lang="en-US" sz="2100" i="1">
                              <a:latin typeface="Cambria Math" panose="02040503050406030204" pitchFamily="18" charset="0"/>
                            </a:rPr>
                            <m:t>+</m:t>
                          </m:r>
                          <m:f>
                            <m:fPr>
                              <m:ctrlPr>
                                <a:rPr lang="en-US" sz="2100" i="1">
                                  <a:latin typeface="Cambria Math" panose="02040503050406030204" pitchFamily="18" charset="0"/>
                                </a:rPr>
                              </m:ctrlPr>
                            </m:fPr>
                            <m:num>
                              <m:r>
                                <a:rPr lang="en-US" sz="2100" i="1">
                                  <a:latin typeface="Cambria Math" panose="02040503050406030204" pitchFamily="18" charset="0"/>
                                </a:rPr>
                                <m:t>𝜋</m:t>
                              </m:r>
                            </m:num>
                            <m:den>
                              <m:r>
                                <a:rPr lang="en-US" sz="2100" i="1">
                                  <a:latin typeface="Cambria Math" panose="02040503050406030204" pitchFamily="18" charset="0"/>
                                </a:rPr>
                                <m:t>2</m:t>
                              </m:r>
                            </m:den>
                          </m:f>
                        </m:e>
                      </m:d>
                    </m:oMath>
                  </m:oMathPara>
                </a14:m>
                <a:endParaRPr lang="en-US" sz="2100" dirty="0"/>
              </a:p>
              <a:p>
                <a:pPr marL="0" indent="0">
                  <a:buNone/>
                </a:pPr>
                <a:endParaRPr lang="en-US" sz="2100" dirty="0"/>
              </a:p>
              <a:p>
                <a:pPr marL="0" indent="0">
                  <a:buNone/>
                </a:pPr>
                <a14:m>
                  <m:oMathPara xmlns:m="http://schemas.openxmlformats.org/officeDocument/2006/math">
                    <m:oMathParaPr>
                      <m:jc m:val="centerGroup"/>
                    </m:oMathParaPr>
                    <m:oMath xmlns:m="http://schemas.openxmlformats.org/officeDocument/2006/math">
                      <m:r>
                        <m:rPr>
                          <m:sty m:val="p"/>
                        </m:rPr>
                        <a:rPr lang="en-US" sz="2100">
                          <a:latin typeface="Cambria Math" panose="02040503050406030204" pitchFamily="18" charset="0"/>
                        </a:rPr>
                        <m:t>Δ</m:t>
                      </m:r>
                      <m:sSub>
                        <m:sSubPr>
                          <m:ctrlPr>
                            <a:rPr lang="en-US" sz="2100" i="1">
                              <a:latin typeface="Cambria Math" panose="02040503050406030204" pitchFamily="18" charset="0"/>
                            </a:rPr>
                          </m:ctrlPr>
                        </m:sSubPr>
                        <m:e>
                          <m:r>
                            <a:rPr lang="en-US" sz="2100" i="1">
                              <a:latin typeface="Cambria Math" panose="02040503050406030204" pitchFamily="18" charset="0"/>
                            </a:rPr>
                            <m:t>𝑉</m:t>
                          </m:r>
                        </m:e>
                        <m:sub>
                          <m:r>
                            <a:rPr lang="en-US" sz="2100" i="1">
                              <a:latin typeface="Cambria Math" panose="02040503050406030204" pitchFamily="18" charset="0"/>
                            </a:rPr>
                            <m:t>𝐶</m:t>
                          </m:r>
                          <m:r>
                            <a:rPr lang="en-US" sz="2100" i="1">
                              <a:latin typeface="Cambria Math" panose="02040503050406030204" pitchFamily="18" charset="0"/>
                            </a:rPr>
                            <m:t>,</m:t>
                          </m:r>
                          <m:r>
                            <a:rPr lang="en-US" sz="2100" i="1">
                              <a:latin typeface="Cambria Math" panose="02040503050406030204" pitchFamily="18" charset="0"/>
                            </a:rPr>
                            <m:t>𝑟𝑚𝑠</m:t>
                          </m:r>
                        </m:sub>
                      </m:sSub>
                      <m:r>
                        <a:rPr lang="en-US" sz="2100" i="1">
                          <a:latin typeface="Cambria Math" panose="02040503050406030204" pitchFamily="18" charset="0"/>
                        </a:rPr>
                        <m:t>=</m:t>
                      </m:r>
                      <m:sSub>
                        <m:sSubPr>
                          <m:ctrlPr>
                            <a:rPr lang="en-US" sz="2100" i="1">
                              <a:latin typeface="Cambria Math" panose="02040503050406030204" pitchFamily="18" charset="0"/>
                            </a:rPr>
                          </m:ctrlPr>
                        </m:sSubPr>
                        <m:e>
                          <m:r>
                            <a:rPr lang="en-US" sz="2100" i="1">
                              <a:latin typeface="Cambria Math" panose="02040503050406030204" pitchFamily="18" charset="0"/>
                            </a:rPr>
                            <m:t>𝑋</m:t>
                          </m:r>
                        </m:e>
                        <m:sub>
                          <m:r>
                            <a:rPr lang="en-US" sz="2100" i="1">
                              <a:latin typeface="Cambria Math" panose="02040503050406030204" pitchFamily="18" charset="0"/>
                            </a:rPr>
                            <m:t>𝐶</m:t>
                          </m:r>
                        </m:sub>
                      </m:sSub>
                      <m:sSub>
                        <m:sSubPr>
                          <m:ctrlPr>
                            <a:rPr lang="en-US" sz="2100" i="1">
                              <a:latin typeface="Cambria Math" panose="02040503050406030204" pitchFamily="18" charset="0"/>
                            </a:rPr>
                          </m:ctrlPr>
                        </m:sSubPr>
                        <m:e>
                          <m:r>
                            <a:rPr lang="en-US" sz="2100" i="1">
                              <a:latin typeface="Cambria Math" panose="02040503050406030204" pitchFamily="18" charset="0"/>
                            </a:rPr>
                            <m:t>𝐼</m:t>
                          </m:r>
                        </m:e>
                        <m:sub>
                          <m:r>
                            <a:rPr lang="en-US" sz="2100" i="1">
                              <a:latin typeface="Cambria Math" panose="02040503050406030204" pitchFamily="18" charset="0"/>
                            </a:rPr>
                            <m:t>𝐶</m:t>
                          </m:r>
                          <m:r>
                            <a:rPr lang="en-US" sz="2100" i="1">
                              <a:latin typeface="Cambria Math" panose="02040503050406030204" pitchFamily="18" charset="0"/>
                            </a:rPr>
                            <m:t>,</m:t>
                          </m:r>
                          <m:r>
                            <a:rPr lang="en-US" sz="2100" i="1">
                              <a:latin typeface="Cambria Math" panose="02040503050406030204" pitchFamily="18" charset="0"/>
                            </a:rPr>
                            <m:t>𝑟𝑚𝑠</m:t>
                          </m:r>
                        </m:sub>
                      </m:sSub>
                    </m:oMath>
                  </m:oMathPara>
                </a14:m>
                <a:endParaRPr lang="en-US" sz="2100" dirty="0"/>
              </a:p>
              <a:p>
                <a:pPr marL="0" indent="0">
                  <a:buNone/>
                </a:pPr>
                <a14:m>
                  <m:oMathPara xmlns:m="http://schemas.openxmlformats.org/officeDocument/2006/math">
                    <m:oMathParaPr>
                      <m:jc m:val="centerGroup"/>
                    </m:oMathParaPr>
                    <m:oMath xmlns:m="http://schemas.openxmlformats.org/officeDocument/2006/math">
                      <m:r>
                        <m:rPr>
                          <m:sty m:val="p"/>
                        </m:rPr>
                        <a:rPr lang="en-US" sz="2100">
                          <a:latin typeface="Cambria Math" panose="02040503050406030204" pitchFamily="18" charset="0"/>
                        </a:rPr>
                        <m:t>Δ</m:t>
                      </m:r>
                      <m:sSub>
                        <m:sSubPr>
                          <m:ctrlPr>
                            <a:rPr lang="en-US" sz="2100" i="1">
                              <a:latin typeface="Cambria Math" panose="02040503050406030204" pitchFamily="18" charset="0"/>
                            </a:rPr>
                          </m:ctrlPr>
                        </m:sSubPr>
                        <m:e>
                          <m:r>
                            <a:rPr lang="en-US" sz="2100" i="1">
                              <a:latin typeface="Cambria Math" panose="02040503050406030204" pitchFamily="18" charset="0"/>
                            </a:rPr>
                            <m:t>𝑉</m:t>
                          </m:r>
                        </m:e>
                        <m:sub>
                          <m:r>
                            <a:rPr lang="en-US" sz="2100" i="1">
                              <a:latin typeface="Cambria Math" panose="02040503050406030204" pitchFamily="18" charset="0"/>
                            </a:rPr>
                            <m:t>𝐶</m:t>
                          </m:r>
                          <m:r>
                            <a:rPr lang="en-US" sz="2100" i="1">
                              <a:latin typeface="Cambria Math" panose="02040503050406030204" pitchFamily="18" charset="0"/>
                            </a:rPr>
                            <m:t>,</m:t>
                          </m:r>
                          <m:r>
                            <a:rPr lang="en-US" sz="2100" b="0" i="1" smtClean="0">
                              <a:latin typeface="Cambria Math" panose="02040503050406030204" pitchFamily="18" charset="0"/>
                            </a:rPr>
                            <m:t>𝑚𝑎𝑥</m:t>
                          </m:r>
                        </m:sub>
                      </m:sSub>
                      <m:r>
                        <a:rPr lang="en-US" sz="2100" i="1">
                          <a:latin typeface="Cambria Math" panose="02040503050406030204" pitchFamily="18" charset="0"/>
                        </a:rPr>
                        <m:t>=</m:t>
                      </m:r>
                      <m:sSub>
                        <m:sSubPr>
                          <m:ctrlPr>
                            <a:rPr lang="en-US" sz="2100" i="1">
                              <a:latin typeface="Cambria Math" panose="02040503050406030204" pitchFamily="18" charset="0"/>
                            </a:rPr>
                          </m:ctrlPr>
                        </m:sSubPr>
                        <m:e>
                          <m:r>
                            <a:rPr lang="en-US" sz="2100" i="1">
                              <a:latin typeface="Cambria Math" panose="02040503050406030204" pitchFamily="18" charset="0"/>
                            </a:rPr>
                            <m:t>𝑋</m:t>
                          </m:r>
                        </m:e>
                        <m:sub>
                          <m:r>
                            <a:rPr lang="en-US" sz="2100" i="1">
                              <a:latin typeface="Cambria Math" panose="02040503050406030204" pitchFamily="18" charset="0"/>
                            </a:rPr>
                            <m:t>𝐶</m:t>
                          </m:r>
                        </m:sub>
                      </m:sSub>
                      <m:sSub>
                        <m:sSubPr>
                          <m:ctrlPr>
                            <a:rPr lang="en-US" sz="2100" i="1">
                              <a:latin typeface="Cambria Math" panose="02040503050406030204" pitchFamily="18" charset="0"/>
                            </a:rPr>
                          </m:ctrlPr>
                        </m:sSubPr>
                        <m:e>
                          <m:r>
                            <a:rPr lang="en-US" sz="2100" i="1">
                              <a:latin typeface="Cambria Math" panose="02040503050406030204" pitchFamily="18" charset="0"/>
                            </a:rPr>
                            <m:t>𝐼</m:t>
                          </m:r>
                        </m:e>
                        <m:sub>
                          <m:eqArr>
                            <m:eqArrPr>
                              <m:ctrlPr>
                                <a:rPr lang="en-US" sz="2100" i="1">
                                  <a:latin typeface="Cambria Math" panose="02040503050406030204" pitchFamily="18" charset="0"/>
                                </a:rPr>
                              </m:ctrlPr>
                            </m:eqArrPr>
                            <m:e>
                              <m:r>
                                <a:rPr lang="en-US" sz="2100" i="1">
                                  <a:latin typeface="Cambria Math" panose="02040503050406030204" pitchFamily="18" charset="0"/>
                                </a:rPr>
                                <m:t>𝐶</m:t>
                              </m:r>
                              <m:r>
                                <a:rPr lang="en-US" sz="2100" i="1">
                                  <a:latin typeface="Cambria Math" panose="02040503050406030204" pitchFamily="18" charset="0"/>
                                </a:rPr>
                                <m:t>,</m:t>
                              </m:r>
                              <m:r>
                                <a:rPr lang="en-US" sz="2100" b="0" i="1" smtClean="0">
                                  <a:latin typeface="Cambria Math" panose="02040503050406030204" pitchFamily="18" charset="0"/>
                                </a:rPr>
                                <m:t>𝑚𝑎𝑥</m:t>
                              </m:r>
                            </m:e>
                            <m:e/>
                          </m:eqArr>
                        </m:sub>
                      </m:sSub>
                    </m:oMath>
                  </m:oMathPara>
                </a14:m>
                <a:endParaRPr lang="en-US" sz="2100" dirty="0"/>
              </a:p>
              <a:p>
                <a:pPr marL="0" indent="0">
                  <a:buNone/>
                </a:pPr>
                <a:r>
                  <a:rPr lang="en-US" sz="2100" dirty="0"/>
                  <a:t>Where </a:t>
                </a:r>
              </a:p>
              <a:p>
                <a:pPr marL="0" indent="0">
                  <a:buNone/>
                </a:pPr>
                <a14:m>
                  <m:oMathPara xmlns:m="http://schemas.openxmlformats.org/officeDocument/2006/math">
                    <m:oMathParaPr>
                      <m:jc m:val="centerGroup"/>
                    </m:oMathParaPr>
                    <m:oMath xmlns:m="http://schemas.openxmlformats.org/officeDocument/2006/math">
                      <m:sSub>
                        <m:sSubPr>
                          <m:ctrlPr>
                            <a:rPr lang="en-US" sz="2100" i="1">
                              <a:latin typeface="Cambria Math" panose="02040503050406030204" pitchFamily="18" charset="0"/>
                            </a:rPr>
                          </m:ctrlPr>
                        </m:sSubPr>
                        <m:e>
                          <m:r>
                            <a:rPr lang="en-US" sz="2100" b="0" i="1" smtClean="0">
                              <a:latin typeface="Cambria Math" panose="02040503050406030204" pitchFamily="18" charset="0"/>
                            </a:rPr>
                            <m:t>𝑋</m:t>
                          </m:r>
                        </m:e>
                        <m:sub>
                          <m:r>
                            <a:rPr lang="en-US" sz="2100" i="1">
                              <a:latin typeface="Cambria Math" panose="02040503050406030204" pitchFamily="18" charset="0"/>
                            </a:rPr>
                            <m:t>𝑐</m:t>
                          </m:r>
                        </m:sub>
                      </m:sSub>
                      <m:r>
                        <a:rPr lang="en-US" sz="2100" i="1">
                          <a:latin typeface="Cambria Math" panose="02040503050406030204" pitchFamily="18" charset="0"/>
                        </a:rPr>
                        <m:t>=</m:t>
                      </m:r>
                      <m:f>
                        <m:fPr>
                          <m:ctrlPr>
                            <a:rPr lang="en-US" sz="2100" i="1">
                              <a:latin typeface="Cambria Math" panose="02040503050406030204" pitchFamily="18" charset="0"/>
                            </a:rPr>
                          </m:ctrlPr>
                        </m:fPr>
                        <m:num>
                          <m:r>
                            <a:rPr lang="en-US" sz="2100" i="1">
                              <a:latin typeface="Cambria Math" panose="02040503050406030204" pitchFamily="18" charset="0"/>
                            </a:rPr>
                            <m:t>1</m:t>
                          </m:r>
                        </m:num>
                        <m:den>
                          <m:r>
                            <a:rPr lang="en-US" sz="2100" i="1">
                              <a:latin typeface="Cambria Math" panose="02040503050406030204" pitchFamily="18" charset="0"/>
                            </a:rPr>
                            <m:t>𝜔</m:t>
                          </m:r>
                          <m:r>
                            <a:rPr lang="en-US" sz="2100" i="1">
                              <a:latin typeface="Cambria Math" panose="02040503050406030204" pitchFamily="18" charset="0"/>
                            </a:rPr>
                            <m:t>𝐶</m:t>
                          </m:r>
                        </m:den>
                      </m:f>
                    </m:oMath>
                  </m:oMathPara>
                </a14:m>
                <a:endParaRPr lang="en-US" sz="2100" dirty="0"/>
              </a:p>
              <a:p>
                <a:pPr marL="0" indent="0">
                  <a:buNone/>
                </a:pPr>
                <a:r>
                  <a:rPr lang="en-US" sz="2100" dirty="0"/>
                  <a:t>is </a:t>
                </a:r>
                <a:r>
                  <a:rPr lang="en-US" sz="2100" i="1" dirty="0"/>
                  <a:t>capacitive reactance </a:t>
                </a:r>
              </a:p>
              <a:p>
                <a:pPr marL="0" indent="0">
                  <a:buNone/>
                </a:pPr>
                <a:endParaRPr lang="en-US" sz="2100" i="1" dirty="0"/>
              </a:p>
              <a:p>
                <a:pPr marL="0" indent="0">
                  <a:buNone/>
                </a:pPr>
                <a:endParaRPr lang="en-US" sz="2100" i="1" dirty="0"/>
              </a:p>
              <a:p>
                <a:pPr marL="0" indent="0">
                  <a:buNone/>
                </a:pPr>
                <a:endParaRPr lang="en-US" sz="2100" i="1" dirty="0"/>
              </a:p>
              <a:p>
                <a:pPr marL="0" indent="0">
                  <a:buNone/>
                </a:pPr>
                <a:endParaRPr lang="en-US" sz="2100" i="1" dirty="0"/>
              </a:p>
              <a:p>
                <a:pPr marL="0" indent="0">
                  <a:buNone/>
                </a:pPr>
                <a:endParaRPr lang="en-US" sz="2100" i="1" dirty="0"/>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297709"/>
                <a:ext cx="7696200" cy="5410200"/>
              </a:xfrm>
              <a:blipFill>
                <a:blip r:embed="rId2"/>
                <a:stretch>
                  <a:fillRect l="-950" b="-1691"/>
                </a:stretch>
              </a:blipFill>
            </p:spPr>
            <p:txBody>
              <a:bodyPr/>
              <a:lstStyle/>
              <a:p>
                <a:r>
                  <a:rPr lang="en-US">
                    <a:noFill/>
                  </a:rPr>
                  <a:t> </a:t>
                </a:r>
              </a:p>
            </p:txBody>
          </p:sp>
        </mc:Fallback>
      </mc:AlternateContent>
      <p:pic>
        <p:nvPicPr>
          <p:cNvPr id="5" name="Picture 4"/>
          <p:cNvPicPr>
            <a:picLocks noChangeAspect="1"/>
          </p:cNvPicPr>
          <p:nvPr/>
        </p:nvPicPr>
        <p:blipFill>
          <a:blip r:embed="rId3"/>
          <a:stretch>
            <a:fillRect/>
          </a:stretch>
        </p:blipFill>
        <p:spPr>
          <a:xfrm>
            <a:off x="5720316" y="3276600"/>
            <a:ext cx="3429000" cy="2454779"/>
          </a:xfrm>
          <a:prstGeom prst="rect">
            <a:avLst/>
          </a:prstGeom>
        </p:spPr>
      </p:pic>
    </p:spTree>
    <p:extLst>
      <p:ext uri="{BB962C8B-B14F-4D97-AF65-F5344CB8AC3E}">
        <p14:creationId xmlns:p14="http://schemas.microsoft.com/office/powerpoint/2010/main" val="16569481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Capacitance in an ac circuit</a:t>
            </a:r>
          </a:p>
        </p:txBody>
      </p:sp>
      <p:sp>
        <p:nvSpPr>
          <p:cNvPr id="3" name="Content Placeholder 2"/>
          <p:cNvSpPr>
            <a:spLocks noGrp="1"/>
          </p:cNvSpPr>
          <p:nvPr>
            <p:ph idx="1"/>
          </p:nvPr>
        </p:nvSpPr>
        <p:spPr/>
        <p:txBody>
          <a:bodyPr/>
          <a:lstStyle/>
          <a:p>
            <a:r>
              <a:rPr lang="en-US" dirty="0"/>
              <a:t>Current leads the voltage by 90 degrees</a:t>
            </a:r>
          </a:p>
        </p:txBody>
      </p:sp>
      <p:sp>
        <p:nvSpPr>
          <p:cNvPr id="5" name="TextBox 4"/>
          <p:cNvSpPr txBox="1"/>
          <p:nvPr/>
        </p:nvSpPr>
        <p:spPr>
          <a:xfrm>
            <a:off x="5638800" y="2354390"/>
            <a:ext cx="3505200" cy="646331"/>
          </a:xfrm>
          <a:prstGeom prst="rect">
            <a:avLst/>
          </a:prstGeom>
          <a:solidFill>
            <a:schemeClr val="bg1">
              <a:lumMod val="65000"/>
            </a:schemeClr>
          </a:solidFill>
        </p:spPr>
        <p:txBody>
          <a:bodyPr wrap="square" rtlCol="0">
            <a:spAutoFit/>
          </a:bodyPr>
          <a:lstStyle/>
          <a:p>
            <a:r>
              <a:rPr lang="en-US" dirty="0"/>
              <a:t>Remember ELI the ICE man mnemonics!</a:t>
            </a:r>
          </a:p>
        </p:txBody>
      </p:sp>
      <p:pic>
        <p:nvPicPr>
          <p:cNvPr id="6" name="Picture 5"/>
          <p:cNvPicPr>
            <a:picLocks noChangeAspect="1"/>
          </p:cNvPicPr>
          <p:nvPr/>
        </p:nvPicPr>
        <p:blipFill>
          <a:blip r:embed="rId2"/>
          <a:stretch>
            <a:fillRect/>
          </a:stretch>
        </p:blipFill>
        <p:spPr>
          <a:xfrm>
            <a:off x="763968" y="3341257"/>
            <a:ext cx="8065707" cy="3499407"/>
          </a:xfrm>
          <a:prstGeom prst="rect">
            <a:avLst/>
          </a:prstGeom>
        </p:spPr>
      </p:pic>
    </p:spTree>
    <p:extLst>
      <p:ext uri="{BB962C8B-B14F-4D97-AF65-F5344CB8AC3E}">
        <p14:creationId xmlns:p14="http://schemas.microsoft.com/office/powerpoint/2010/main" val="210578870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PTVERSION" val="XP"/>
  <p:tag name="ISGAMESHOW" val="Fals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10252</TotalTime>
  <Words>843</Words>
  <Application>Microsoft Office PowerPoint</Application>
  <PresentationFormat>On-screen Show (4:3)</PresentationFormat>
  <Paragraphs>104</Paragraphs>
  <Slides>18</Slides>
  <Notes>0</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18</vt:i4>
      </vt:variant>
    </vt:vector>
  </HeadingPairs>
  <TitlesOfParts>
    <vt:vector size="26" baseType="lpstr">
      <vt:lpstr>Arial</vt:lpstr>
      <vt:lpstr>Calibri</vt:lpstr>
      <vt:lpstr>Calibri Light</vt:lpstr>
      <vt:lpstr>Cambria Math</vt:lpstr>
      <vt:lpstr>Symbol</vt:lpstr>
      <vt:lpstr>Times New Roman</vt:lpstr>
      <vt:lpstr>Office Theme</vt:lpstr>
      <vt:lpstr>Equation</vt:lpstr>
      <vt:lpstr>ALTERNATING CURRENTS</vt:lpstr>
      <vt:lpstr>ac generator</vt:lpstr>
      <vt:lpstr>Resistor in an ac circuit</vt:lpstr>
      <vt:lpstr>rms current</vt:lpstr>
      <vt:lpstr>Inductor in an ac circuit</vt:lpstr>
      <vt:lpstr>Inductor in an ac circuit, continued</vt:lpstr>
      <vt:lpstr>An inductor in an ac circuit example</vt:lpstr>
      <vt:lpstr>Capacitor in an ac circuit</vt:lpstr>
      <vt:lpstr>Capacitance in an ac circuit</vt:lpstr>
      <vt:lpstr>Example: the capacitive reactance </vt:lpstr>
      <vt:lpstr>Comparing ac Circuit Elements</vt:lpstr>
      <vt:lpstr>Phasors</vt:lpstr>
      <vt:lpstr>Phasor diagram for the resistor</vt:lpstr>
      <vt:lpstr>Phasor diagram for an Inductor</vt:lpstr>
      <vt:lpstr>Phasor diagram for a capacitor</vt:lpstr>
      <vt:lpstr>The L-R-C series circuit</vt:lpstr>
      <vt:lpstr>Phasor diagrams for the L-R-C series circuit</vt:lpstr>
      <vt:lpstr>The L-R-C series circuit, continued</vt:lpstr>
    </vt:vector>
  </TitlesOfParts>
  <Company>Benjamin Cummings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video slide</dc:title>
  <dc:creator>BCP User</dc:creator>
  <cp:lastModifiedBy>Tatiana Krivosheev</cp:lastModifiedBy>
  <cp:revision>511</cp:revision>
  <cp:lastPrinted>2011-04-21T17:00:36Z</cp:lastPrinted>
  <dcterms:created xsi:type="dcterms:W3CDTF">2002-07-11T17:04:39Z</dcterms:created>
  <dcterms:modified xsi:type="dcterms:W3CDTF">2021-12-14T13:58:19Z</dcterms:modified>
</cp:coreProperties>
</file>