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735" r:id="rId1"/>
  </p:sldMasterIdLst>
  <p:notesMasterIdLst>
    <p:notesMasterId r:id="rId7"/>
  </p:notesMasterIdLst>
  <p:handoutMasterIdLst>
    <p:handoutMasterId r:id="rId8"/>
  </p:handoutMasterIdLst>
  <p:sldIdLst>
    <p:sldId id="303" r:id="rId2"/>
    <p:sldId id="321" r:id="rId3"/>
    <p:sldId id="326" r:id="rId4"/>
    <p:sldId id="324" r:id="rId5"/>
    <p:sldId id="327" r:id="rId6"/>
  </p:sldIdLst>
  <p:sldSz cx="9144000" cy="6858000" type="screen4x3"/>
  <p:notesSz cx="6858000" cy="9144000"/>
  <p:custDataLst>
    <p:tags r:id="rId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209">
          <p15:clr>
            <a:srgbClr val="A4A3A4"/>
          </p15:clr>
        </p15:guide>
        <p15:guide id="2" orient="horz" pos="1803">
          <p15:clr>
            <a:srgbClr val="A4A3A4"/>
          </p15:clr>
        </p15:guide>
        <p15:guide id="3" pos="2880">
          <p15:clr>
            <a:srgbClr val="A4A3A4"/>
          </p15:clr>
        </p15:guide>
        <p15:guide id="4" pos="192">
          <p15:clr>
            <a:srgbClr val="A4A3A4"/>
          </p15:clr>
        </p15:guide>
        <p15:guide id="5" pos="332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7955A"/>
    <a:srgbClr val="004A37"/>
    <a:srgbClr val="00417E"/>
    <a:srgbClr val="FFECD7"/>
    <a:srgbClr val="666699"/>
    <a:srgbClr val="0066CC"/>
    <a:srgbClr val="00487A"/>
    <a:srgbClr val="D333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6A66014-6AA1-4796-8A81-A890060E5C35}" v="1" dt="2021-12-10T20:08:04.81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047" autoAdjust="0"/>
    <p:restoredTop sz="93202" autoAdjust="0"/>
  </p:normalViewPr>
  <p:slideViewPr>
    <p:cSldViewPr>
      <p:cViewPr varScale="1">
        <p:scale>
          <a:sx n="105" d="100"/>
          <a:sy n="105" d="100"/>
        </p:scale>
        <p:origin x="52" y="196"/>
      </p:cViewPr>
      <p:guideLst>
        <p:guide orient="horz" pos="1209"/>
        <p:guide orient="horz" pos="1803"/>
        <p:guide pos="2880"/>
        <p:guide pos="192"/>
        <p:guide pos="3323"/>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5" Type="http://schemas.microsoft.com/office/2015/10/relationships/revisionInfo" Target="revisionInfo.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tags" Target="tags/tag1.xml"/><Relationship Id="rId14"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atiana Krivosheev" userId="0049177f222f7596" providerId="LiveId" clId="{26A66014-6AA1-4796-8A81-A890060E5C35}"/>
    <pc:docChg chg="modSld">
      <pc:chgData name="Tatiana Krivosheev" userId="0049177f222f7596" providerId="LiveId" clId="{26A66014-6AA1-4796-8A81-A890060E5C35}" dt="2021-12-10T20:08:09.113" v="1" actId="1076"/>
      <pc:docMkLst>
        <pc:docMk/>
      </pc:docMkLst>
      <pc:sldChg chg="addSp modSp mod">
        <pc:chgData name="Tatiana Krivosheev" userId="0049177f222f7596" providerId="LiveId" clId="{26A66014-6AA1-4796-8A81-A890060E5C35}" dt="2021-12-10T20:08:09.113" v="1" actId="1076"/>
        <pc:sldMkLst>
          <pc:docMk/>
          <pc:sldMk cId="1087600641" sldId="303"/>
        </pc:sldMkLst>
        <pc:picChg chg="add mod">
          <ac:chgData name="Tatiana Krivosheev" userId="0049177f222f7596" providerId="LiveId" clId="{26A66014-6AA1-4796-8A81-A890060E5C35}" dt="2021-12-10T20:08:09.113" v="1" actId="1076"/>
          <ac:picMkLst>
            <pc:docMk/>
            <pc:sldMk cId="1087600641" sldId="303"/>
            <ac:picMk id="3" creationId="{2F17523E-91B6-4380-ACE4-F36DB7DF6D82}"/>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77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kumimoji="1" sz="1200">
                <a:latin typeface="Times New Roman" charset="0"/>
              </a:defRPr>
            </a:lvl1pPr>
          </a:lstStyle>
          <a:p>
            <a:pPr>
              <a:defRPr/>
            </a:pPr>
            <a:endParaRPr lang="en-US"/>
          </a:p>
        </p:txBody>
      </p:sp>
      <p:sp>
        <p:nvSpPr>
          <p:cNvPr id="32771" name="Rectangle 3"/>
          <p:cNvSpPr>
            <a:spLocks noGrp="1" noChangeArrowheads="1"/>
          </p:cNvSpPr>
          <p:nvPr>
            <p:ph type="dt" sz="quarter"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kumimoji="1" sz="1200">
                <a:latin typeface="Times New Roman" charset="0"/>
              </a:defRPr>
            </a:lvl1pPr>
          </a:lstStyle>
          <a:p>
            <a:pPr>
              <a:defRPr/>
            </a:pPr>
            <a:endParaRPr lang="en-US"/>
          </a:p>
        </p:txBody>
      </p:sp>
      <p:sp>
        <p:nvSpPr>
          <p:cNvPr id="32772" name="Rectangle 4"/>
          <p:cNvSpPr>
            <a:spLocks noGrp="1" noChangeArrowheads="1"/>
          </p:cNvSpPr>
          <p:nvPr>
            <p:ph type="ftr" sz="quarter" idx="2"/>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kumimoji="1" sz="1200">
                <a:latin typeface="Times New Roman" charset="0"/>
              </a:defRPr>
            </a:lvl1pPr>
          </a:lstStyle>
          <a:p>
            <a:pPr>
              <a:defRPr/>
            </a:pPr>
            <a:endParaRPr lang="en-US"/>
          </a:p>
        </p:txBody>
      </p:sp>
      <p:sp>
        <p:nvSpPr>
          <p:cNvPr id="32773" name="Rectangle 5"/>
          <p:cNvSpPr>
            <a:spLocks noGrp="1" noChangeArrowheads="1"/>
          </p:cNvSpPr>
          <p:nvPr>
            <p:ph type="sldNum" sz="quarter" idx="3"/>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kumimoji="1" sz="1200">
                <a:latin typeface="Times New Roman" panose="02020603050405020304" pitchFamily="18" charset="0"/>
              </a:defRPr>
            </a:lvl1pPr>
          </a:lstStyle>
          <a:p>
            <a:fld id="{B4D4A477-E489-4D48-B0DE-C00A06EDB909}" type="slidenum">
              <a:rPr lang="en-US" altLang="en-US"/>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lvl1pPr algn="l">
              <a:defRPr sz="1200">
                <a:latin typeface="Times New Roman" charset="0"/>
              </a:defRPr>
            </a:lvl1pPr>
          </a:lstStyle>
          <a:p>
            <a:pPr>
              <a:defRPr/>
            </a:pPr>
            <a:endParaRPr lang="en-US"/>
          </a:p>
        </p:txBody>
      </p:sp>
      <p:sp>
        <p:nvSpPr>
          <p:cNvPr id="34819" name="Rectangle 3"/>
          <p:cNvSpPr>
            <a:spLocks noGrp="1" noRot="1" noChangeAspect="1" noChangeArrowheads="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52" name="Rectangle 4"/>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053" name="Rectangle 5"/>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lvl1pPr>
              <a:defRPr sz="1200">
                <a:latin typeface="Times New Roman" charset="0"/>
              </a:defRPr>
            </a:lvl1pPr>
          </a:lstStyle>
          <a:p>
            <a:pPr>
              <a:defRPr/>
            </a:pPr>
            <a:endParaRPr lang="en-US"/>
          </a:p>
        </p:txBody>
      </p:sp>
      <p:sp>
        <p:nvSpPr>
          <p:cNvPr id="2054"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b" anchorCtr="0" compatLnSpc="1">
            <a:prstTxWarp prst="textNoShape">
              <a:avLst/>
            </a:prstTxWarp>
          </a:bodyPr>
          <a:lstStyle>
            <a:lvl1pPr algn="l">
              <a:defRPr sz="1200">
                <a:latin typeface="Times New Roman" charset="0"/>
              </a:defRPr>
            </a:lvl1pPr>
          </a:lstStyle>
          <a:p>
            <a:pPr>
              <a:defRPr/>
            </a:pPr>
            <a:endParaRPr lang="en-US"/>
          </a:p>
        </p:txBody>
      </p:sp>
      <p:sp>
        <p:nvSpPr>
          <p:cNvPr id="2055"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b" anchorCtr="0" compatLnSpc="1">
            <a:prstTxWarp prst="textNoShape">
              <a:avLst/>
            </a:prstTxWarp>
          </a:bodyPr>
          <a:lstStyle>
            <a:lvl1pPr>
              <a:defRPr sz="1200">
                <a:latin typeface="Times New Roman" panose="02020603050405020304" pitchFamily="18" charset="0"/>
              </a:defRPr>
            </a:lvl1pPr>
          </a:lstStyle>
          <a:p>
            <a:fld id="{F0C69C93-BAD1-48EF-94E0-CF535B80067E}"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charset="0"/>
        <a:ea typeface="+mn-ea"/>
        <a:cs typeface="+mn-cs"/>
      </a:defRPr>
    </a:lvl1pPr>
    <a:lvl2pPr marL="457200" algn="l" rtl="0" eaLnBrk="0" fontAlgn="base" hangingPunct="0">
      <a:spcBef>
        <a:spcPct val="30000"/>
      </a:spcBef>
      <a:spcAft>
        <a:spcPct val="0"/>
      </a:spcAft>
      <a:defRPr kumimoji="1" sz="1200" kern="1200">
        <a:solidFill>
          <a:schemeClr val="tx1"/>
        </a:solidFill>
        <a:latin typeface="Times New Roman" charset="0"/>
        <a:ea typeface="+mn-ea"/>
        <a:cs typeface="+mn-cs"/>
      </a:defRPr>
    </a:lvl2pPr>
    <a:lvl3pPr marL="914400" algn="l" rtl="0" eaLnBrk="0" fontAlgn="base" hangingPunct="0">
      <a:spcBef>
        <a:spcPct val="30000"/>
      </a:spcBef>
      <a:spcAft>
        <a:spcPct val="0"/>
      </a:spcAft>
      <a:defRPr kumimoji="1" sz="1200" kern="1200">
        <a:solidFill>
          <a:schemeClr val="tx1"/>
        </a:solidFill>
        <a:latin typeface="Times New Roman"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Times New Roman"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Times New Roman"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A875A7-693A-4DF5-9B1E-423379A10FCE}"/>
              </a:ext>
            </a:extLst>
          </p:cNvPr>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4EFA2D75-0A0C-474D-BF70-D3139F97CDD9}"/>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id="{4DCE75EF-7138-4052-BEC6-A2453E3B0424}"/>
              </a:ext>
            </a:extLst>
          </p:cNvPr>
          <p:cNvSpPr>
            <a:spLocks noGrp="1"/>
          </p:cNvSpPr>
          <p:nvPr>
            <p:ph type="dt" sz="half" idx="10"/>
          </p:nvPr>
        </p:nvSpPr>
        <p:spPr/>
        <p:txBody>
          <a:bodyPr/>
          <a:lstStyle/>
          <a:p>
            <a:fld id="{96DFF08F-DC6B-4601-B491-B0F83F6DD2DA}" type="datetimeFigureOut">
              <a:rPr lang="en-US" smtClean="0"/>
              <a:pPr/>
              <a:t>12/10/2021</a:t>
            </a:fld>
            <a:endParaRPr lang="en-US" dirty="0"/>
          </a:p>
        </p:txBody>
      </p:sp>
      <p:sp>
        <p:nvSpPr>
          <p:cNvPr id="5" name="Footer Placeholder 4">
            <a:extLst>
              <a:ext uri="{FF2B5EF4-FFF2-40B4-BE49-F238E27FC236}">
                <a16:creationId xmlns:a16="http://schemas.microsoft.com/office/drawing/2014/main" id="{2D155E75-CBF2-41FE-A9E2-D1383AD000B4}"/>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6B4EED33-EA17-4645-89FF-E6A6A5119CB6}"/>
              </a:ext>
            </a:extLst>
          </p:cNvPr>
          <p:cNvSpPr>
            <a:spLocks noGrp="1"/>
          </p:cNvSpPr>
          <p:nvPr>
            <p:ph type="sldNum" sz="quarter" idx="12"/>
          </p:nvPr>
        </p:nvSpPr>
        <p:spPr/>
        <p:txBody>
          <a:bodyPr/>
          <a:lstStyle/>
          <a:p>
            <a:fld id="{4FAB73BC-B049-4115-A692-8D63A059BFB8}" type="slidenum">
              <a:rPr lang="en-US" smtClean="0"/>
              <a:t>‹#›</a:t>
            </a:fld>
            <a:endParaRPr lang="en-US" dirty="0"/>
          </a:p>
        </p:txBody>
      </p:sp>
      <p:pic>
        <p:nvPicPr>
          <p:cNvPr id="7" name="Picture 6" descr="\\Ps14\ircd\50694_Young_Freedman_13e_IRDVD\Supplied\67546Young13e_marktg\Links\Calatrava-Bridge_sml.jpg">
            <a:extLst>
              <a:ext uri="{FF2B5EF4-FFF2-40B4-BE49-F238E27FC236}">
                <a16:creationId xmlns:a16="http://schemas.microsoft.com/office/drawing/2014/main" id="{FD276023-BBC2-4831-A4D4-7AA82CB86F16}"/>
              </a:ext>
            </a:extLst>
          </p:cNvPr>
          <p:cNvPicPr>
            <a:picLocks noChangeAspect="1" noChangeArrowheads="1"/>
          </p:cNvPicPr>
          <p:nvPr userDrawn="1"/>
        </p:nvPicPr>
        <p:blipFill rotWithShape="1">
          <a:blip r:embed="rId2">
            <a:duotone>
              <a:schemeClr val="accent3">
                <a:shade val="45000"/>
                <a:satMod val="135000"/>
              </a:schemeClr>
              <a:prstClr val="white"/>
            </a:duotone>
            <a:extLst>
              <a:ext uri="{28A0092B-C50C-407E-A947-70E740481C1C}">
                <a14:useLocalDpi xmlns:a14="http://schemas.microsoft.com/office/drawing/2010/main" val="0"/>
              </a:ext>
            </a:extLst>
          </a:blip>
          <a:srcRect t="25000" b="25000"/>
          <a:stretch/>
        </p:blipFill>
        <p:spPr bwMode="auto">
          <a:xfrm>
            <a:off x="0" y="-1"/>
            <a:ext cx="9144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8" name="Text Box 17">
            <a:extLst>
              <a:ext uri="{FF2B5EF4-FFF2-40B4-BE49-F238E27FC236}">
                <a16:creationId xmlns:a16="http://schemas.microsoft.com/office/drawing/2014/main" id="{2C59D680-D954-41F5-B7F3-F73491949D4F}"/>
              </a:ext>
            </a:extLst>
          </p:cNvPr>
          <p:cNvSpPr txBox="1">
            <a:spLocks noChangeArrowheads="1"/>
          </p:cNvSpPr>
          <p:nvPr userDrawn="1"/>
        </p:nvSpPr>
        <p:spPr bwMode="auto">
          <a:xfrm>
            <a:off x="260350" y="5029200"/>
            <a:ext cx="868680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25400" dist="25399" dir="2700000" algn="ctr" rotWithShape="0">
                    <a:schemeClr val="bg2"/>
                  </a:outerShdw>
                </a:effectLst>
              </a14:hiddenEffects>
            </a:ext>
          </a:extLst>
        </p:spPr>
        <p:txBody>
          <a:bodyPr>
            <a:spAutoFit/>
          </a:bodyPr>
          <a:lstStyle/>
          <a:p>
            <a:pPr algn="l">
              <a:defRPr/>
            </a:pPr>
            <a:r>
              <a:rPr lang="en-US" sz="1800" dirty="0">
                <a:solidFill>
                  <a:srgbClr val="D33325"/>
                </a:solidFill>
                <a:latin typeface="Arial" charset="0"/>
              </a:rPr>
              <a:t>PowerPoint</a:t>
            </a:r>
            <a:r>
              <a:rPr lang="en-US" sz="1800" baseline="30000" dirty="0">
                <a:solidFill>
                  <a:srgbClr val="D33325"/>
                </a:solidFill>
                <a:latin typeface="Arial" charset="0"/>
              </a:rPr>
              <a:t>®</a:t>
            </a:r>
            <a:r>
              <a:rPr lang="en-US" sz="1800" dirty="0">
                <a:solidFill>
                  <a:srgbClr val="D33325"/>
                </a:solidFill>
                <a:latin typeface="Arial" charset="0"/>
              </a:rPr>
              <a:t> Lectures for</a:t>
            </a:r>
          </a:p>
          <a:p>
            <a:pPr algn="l">
              <a:defRPr/>
            </a:pPr>
            <a:r>
              <a:rPr lang="en-US" sz="1800" b="1" i="1" dirty="0">
                <a:solidFill>
                  <a:srgbClr val="D33325"/>
                </a:solidFill>
                <a:latin typeface="Arial" charset="0"/>
              </a:rPr>
              <a:t>University Physics, Thirteenth Edition</a:t>
            </a:r>
          </a:p>
          <a:p>
            <a:pPr algn="l">
              <a:defRPr/>
            </a:pPr>
            <a:r>
              <a:rPr lang="en-US" sz="1800" b="1" i="1" dirty="0">
                <a:solidFill>
                  <a:srgbClr val="D33325"/>
                </a:solidFill>
                <a:latin typeface="Times New Roman" charset="0"/>
              </a:rPr>
              <a:t>   – Hugh D. Young and Roger A. Freedman</a:t>
            </a:r>
          </a:p>
        </p:txBody>
      </p:sp>
      <p:sp>
        <p:nvSpPr>
          <p:cNvPr id="9" name="Text Box 23">
            <a:extLst>
              <a:ext uri="{FF2B5EF4-FFF2-40B4-BE49-F238E27FC236}">
                <a16:creationId xmlns:a16="http://schemas.microsoft.com/office/drawing/2014/main" id="{6AD435FB-DC1D-43D7-9892-0098F6615588}"/>
              </a:ext>
            </a:extLst>
          </p:cNvPr>
          <p:cNvSpPr txBox="1">
            <a:spLocks noChangeArrowheads="1"/>
          </p:cNvSpPr>
          <p:nvPr userDrawn="1"/>
        </p:nvSpPr>
        <p:spPr bwMode="auto">
          <a:xfrm>
            <a:off x="254000" y="6096000"/>
            <a:ext cx="3086100" cy="366713"/>
          </a:xfrm>
          <a:prstGeom prst="rect">
            <a:avLst/>
          </a:prstGeom>
          <a:noFill/>
          <a:ln>
            <a:noFill/>
          </a:ln>
          <a:effectLst/>
          <a:extLst>
            <a:ext uri="{909E8E84-426E-40DD-AFC4-6F175D3DCCD1}">
              <a14:hiddenFill xmlns:a14="http://schemas.microsoft.com/office/drawing/2010/main">
                <a:gradFill rotWithShape="0">
                  <a:gsLst>
                    <a:gs pos="0">
                      <a:schemeClr val="accent1"/>
                    </a:gs>
                    <a:gs pos="100000">
                      <a:schemeClr val="bg1"/>
                    </a:gs>
                  </a:gsLst>
                  <a:lin ang="5400000" scaled="1"/>
                </a:gradFill>
              </a14:hiddenFill>
            </a:ext>
            <a:ext uri="{91240B29-F687-4F45-9708-019B960494DF}">
              <a14:hiddenLine xmlns:a14="http://schemas.microsoft.com/office/drawing/2010/main" w="349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algn="r" eaLnBrk="0" fontAlgn="base" hangingPunct="0">
              <a:spcBef>
                <a:spcPct val="0"/>
              </a:spcBef>
              <a:spcAft>
                <a:spcPct val="0"/>
              </a:spcAft>
              <a:defRPr sz="2400">
                <a:solidFill>
                  <a:schemeClr val="tx1"/>
                </a:solidFill>
                <a:latin typeface="Arial" panose="020B0604020202020204" pitchFamily="34" charset="0"/>
              </a:defRPr>
            </a:lvl6pPr>
            <a:lvl7pPr marL="2971800" indent="-228600" algn="r" eaLnBrk="0" fontAlgn="base" hangingPunct="0">
              <a:spcBef>
                <a:spcPct val="0"/>
              </a:spcBef>
              <a:spcAft>
                <a:spcPct val="0"/>
              </a:spcAft>
              <a:defRPr sz="2400">
                <a:solidFill>
                  <a:schemeClr val="tx1"/>
                </a:solidFill>
                <a:latin typeface="Arial" panose="020B0604020202020204" pitchFamily="34" charset="0"/>
              </a:defRPr>
            </a:lvl7pPr>
            <a:lvl8pPr marL="3429000" indent="-228600" algn="r" eaLnBrk="0" fontAlgn="base" hangingPunct="0">
              <a:spcBef>
                <a:spcPct val="0"/>
              </a:spcBef>
              <a:spcAft>
                <a:spcPct val="0"/>
              </a:spcAft>
              <a:defRPr sz="2400">
                <a:solidFill>
                  <a:schemeClr val="tx1"/>
                </a:solidFill>
                <a:latin typeface="Arial" panose="020B0604020202020204" pitchFamily="34" charset="0"/>
              </a:defRPr>
            </a:lvl8pPr>
            <a:lvl9pPr marL="3886200" indent="-228600" algn="r" eaLnBrk="0" fontAlgn="base" hangingPunct="0">
              <a:spcBef>
                <a:spcPct val="0"/>
              </a:spcBef>
              <a:spcAft>
                <a:spcPct val="0"/>
              </a:spcAft>
              <a:defRPr sz="2400">
                <a:solidFill>
                  <a:schemeClr val="tx1"/>
                </a:solidFill>
                <a:latin typeface="Arial" panose="020B0604020202020204" pitchFamily="34" charset="0"/>
              </a:defRPr>
            </a:lvl9pPr>
          </a:lstStyle>
          <a:p>
            <a:pPr algn="l"/>
            <a:r>
              <a:rPr lang="en-US" altLang="en-US" sz="1800" b="1">
                <a:solidFill>
                  <a:srgbClr val="D33325"/>
                </a:solidFill>
                <a:latin typeface="Times New Roman" panose="02020603050405020304" pitchFamily="18" charset="0"/>
              </a:rPr>
              <a:t>Lectures by Wayne Anderson</a:t>
            </a:r>
          </a:p>
        </p:txBody>
      </p:sp>
    </p:spTree>
    <p:extLst>
      <p:ext uri="{BB962C8B-B14F-4D97-AF65-F5344CB8AC3E}">
        <p14:creationId xmlns:p14="http://schemas.microsoft.com/office/powerpoint/2010/main" val="18037584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A221D8-DDB6-4B0C-B5EF-105FF3E811C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D061E6D-8DED-4126-BBD4-C6D463EA5E9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64D9DC6-9760-4D10-9C75-B8157A76E308}"/>
              </a:ext>
            </a:extLst>
          </p:cNvPr>
          <p:cNvSpPr>
            <a:spLocks noGrp="1"/>
          </p:cNvSpPr>
          <p:nvPr>
            <p:ph type="dt" sz="half" idx="10"/>
          </p:nvPr>
        </p:nvSpPr>
        <p:spPr/>
        <p:txBody>
          <a:bodyPr/>
          <a:lstStyle/>
          <a:p>
            <a:fld id="{96DFF08F-DC6B-4601-B491-B0F83F6DD2DA}" type="datetimeFigureOut">
              <a:rPr lang="en-US" smtClean="0"/>
              <a:t>12/10/2021</a:t>
            </a:fld>
            <a:endParaRPr lang="en-US" dirty="0"/>
          </a:p>
        </p:txBody>
      </p:sp>
      <p:sp>
        <p:nvSpPr>
          <p:cNvPr id="5" name="Footer Placeholder 4">
            <a:extLst>
              <a:ext uri="{FF2B5EF4-FFF2-40B4-BE49-F238E27FC236}">
                <a16:creationId xmlns:a16="http://schemas.microsoft.com/office/drawing/2014/main" id="{72791C46-8CE3-49F7-90F0-2793B3D5B77A}"/>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E6FD6CC-F709-442F-AE55-694051F3ADA4}"/>
              </a:ext>
            </a:extLst>
          </p:cNvPr>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9779671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9043042-E8DD-4CD1-B4ED-06E092E6291D}"/>
              </a:ext>
            </a:extLst>
          </p:cNvPr>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26D6B66-3DCF-4571-9B61-3FE2E844A68C}"/>
              </a:ext>
            </a:extLst>
          </p:cNvPr>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38CD699-038B-4514-99EA-0E64CE625E79}"/>
              </a:ext>
            </a:extLst>
          </p:cNvPr>
          <p:cNvSpPr>
            <a:spLocks noGrp="1"/>
          </p:cNvSpPr>
          <p:nvPr>
            <p:ph type="dt" sz="half" idx="10"/>
          </p:nvPr>
        </p:nvSpPr>
        <p:spPr/>
        <p:txBody>
          <a:bodyPr/>
          <a:lstStyle/>
          <a:p>
            <a:fld id="{96DFF08F-DC6B-4601-B491-B0F83F6DD2DA}" type="datetimeFigureOut">
              <a:rPr lang="en-US" smtClean="0"/>
              <a:t>12/10/2021</a:t>
            </a:fld>
            <a:endParaRPr lang="en-US" dirty="0"/>
          </a:p>
        </p:txBody>
      </p:sp>
      <p:sp>
        <p:nvSpPr>
          <p:cNvPr id="5" name="Footer Placeholder 4">
            <a:extLst>
              <a:ext uri="{FF2B5EF4-FFF2-40B4-BE49-F238E27FC236}">
                <a16:creationId xmlns:a16="http://schemas.microsoft.com/office/drawing/2014/main" id="{24648B57-F9A8-43CA-A779-B57088351529}"/>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B05DC5AD-9605-4092-84B7-ACA27AC53B04}"/>
              </a:ext>
            </a:extLst>
          </p:cNvPr>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40329730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and Two Content">
    <p:spTree>
      <p:nvGrpSpPr>
        <p:cNvPr id="1" name="Shape 30"/>
        <p:cNvGrpSpPr/>
        <p:nvPr/>
      </p:nvGrpSpPr>
      <p:grpSpPr>
        <a:xfrm>
          <a:off x="0" y="0"/>
          <a:ext cx="0" cy="0"/>
          <a:chOff x="0" y="0"/>
          <a:chExt cx="0" cy="0"/>
        </a:xfrm>
      </p:grpSpPr>
      <p:sp>
        <p:nvSpPr>
          <p:cNvPr id="31" name="Shape 31"/>
          <p:cNvSpPr txBox="1">
            <a:spLocks noGrp="1"/>
          </p:cNvSpPr>
          <p:nvPr>
            <p:ph type="title"/>
          </p:nvPr>
        </p:nvSpPr>
        <p:spPr>
          <a:xfrm>
            <a:off x="457200" y="215371"/>
            <a:ext cx="8229600" cy="1097279"/>
          </a:xfrm>
          <a:prstGeom prst="rect">
            <a:avLst/>
          </a:prstGeom>
          <a:noFill/>
          <a:ln>
            <a:noFill/>
          </a:ln>
        </p:spPr>
        <p:txBody>
          <a:bodyPr lIns="91425" tIns="91425" rIns="91425" bIns="91425" anchor="t"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34" name="Shape 34"/>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
        <p:nvSpPr>
          <p:cNvPr id="4" name="Content Placeholder 3">
            <a:extLst>
              <a:ext uri="{FF2B5EF4-FFF2-40B4-BE49-F238E27FC236}">
                <a16:creationId xmlns:a16="http://schemas.microsoft.com/office/drawing/2014/main" id="{211BB07C-705F-4113-A2C5-779D6EA64D97}"/>
              </a:ext>
            </a:extLst>
          </p:cNvPr>
          <p:cNvSpPr>
            <a:spLocks noGrp="1"/>
          </p:cNvSpPr>
          <p:nvPr>
            <p:ph sz="quarter" idx="13"/>
          </p:nvPr>
        </p:nvSpPr>
        <p:spPr>
          <a:xfrm>
            <a:off x="457200" y="1556327"/>
            <a:ext cx="8229600" cy="2267528"/>
          </a:xfrm>
        </p:spPr>
        <p:txBody>
          <a:bodyPr/>
          <a:lstStyle/>
          <a:p>
            <a:pPr lvl="0"/>
            <a:r>
              <a:rPr lang="en-US" dirty="0"/>
              <a:t>Edit Master text styles</a:t>
            </a:r>
          </a:p>
        </p:txBody>
      </p:sp>
      <p:sp>
        <p:nvSpPr>
          <p:cNvPr id="7" name="Content Placeholder 6">
            <a:extLst>
              <a:ext uri="{FF2B5EF4-FFF2-40B4-BE49-F238E27FC236}">
                <a16:creationId xmlns:a16="http://schemas.microsoft.com/office/drawing/2014/main" id="{820D01C0-4FD2-4065-9EC3-96A308398288}"/>
              </a:ext>
            </a:extLst>
          </p:cNvPr>
          <p:cNvSpPr>
            <a:spLocks noGrp="1"/>
          </p:cNvSpPr>
          <p:nvPr>
            <p:ph sz="quarter" idx="14"/>
          </p:nvPr>
        </p:nvSpPr>
        <p:spPr>
          <a:xfrm>
            <a:off x="457200" y="3971925"/>
            <a:ext cx="8229600" cy="2105025"/>
          </a:xfrm>
        </p:spPr>
        <p:txBody>
          <a:bodyPr/>
          <a:lstStyle/>
          <a:p>
            <a:pPr lvl="0"/>
            <a:r>
              <a:rPr lang="en-US" dirty="0"/>
              <a:t>Edit Master text styles</a:t>
            </a:r>
          </a:p>
        </p:txBody>
      </p:sp>
    </p:spTree>
    <p:extLst>
      <p:ext uri="{BB962C8B-B14F-4D97-AF65-F5344CB8AC3E}">
        <p14:creationId xmlns:p14="http://schemas.microsoft.com/office/powerpoint/2010/main" val="11473584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and One Content">
    <p:spTree>
      <p:nvGrpSpPr>
        <p:cNvPr id="1" name="Shape 30"/>
        <p:cNvGrpSpPr/>
        <p:nvPr/>
      </p:nvGrpSpPr>
      <p:grpSpPr>
        <a:xfrm>
          <a:off x="0" y="0"/>
          <a:ext cx="0" cy="0"/>
          <a:chOff x="0" y="0"/>
          <a:chExt cx="0" cy="0"/>
        </a:xfrm>
      </p:grpSpPr>
      <p:sp>
        <p:nvSpPr>
          <p:cNvPr id="31" name="Shape 31"/>
          <p:cNvSpPr txBox="1">
            <a:spLocks noGrp="1"/>
          </p:cNvSpPr>
          <p:nvPr>
            <p:ph type="title"/>
          </p:nvPr>
        </p:nvSpPr>
        <p:spPr>
          <a:xfrm>
            <a:off x="457200" y="215371"/>
            <a:ext cx="8229600" cy="1097279"/>
          </a:xfrm>
          <a:prstGeom prst="rect">
            <a:avLst/>
          </a:prstGeom>
          <a:noFill/>
          <a:ln>
            <a:noFill/>
          </a:ln>
        </p:spPr>
        <p:txBody>
          <a:bodyPr lIns="91425" tIns="91425" rIns="91425" bIns="91425" anchor="t"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34" name="Shape 34"/>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
        <p:nvSpPr>
          <p:cNvPr id="4" name="Content Placeholder 3">
            <a:extLst>
              <a:ext uri="{FF2B5EF4-FFF2-40B4-BE49-F238E27FC236}">
                <a16:creationId xmlns:a16="http://schemas.microsoft.com/office/drawing/2014/main" id="{211BB07C-705F-4113-A2C5-779D6EA64D97}"/>
              </a:ext>
            </a:extLst>
          </p:cNvPr>
          <p:cNvSpPr>
            <a:spLocks noGrp="1"/>
          </p:cNvSpPr>
          <p:nvPr>
            <p:ph sz="quarter" idx="13"/>
          </p:nvPr>
        </p:nvSpPr>
        <p:spPr>
          <a:xfrm>
            <a:off x="457200" y="1556327"/>
            <a:ext cx="8229600" cy="4400590"/>
          </a:xfrm>
        </p:spPr>
        <p:txBody>
          <a:bodyPr/>
          <a:lstStyle/>
          <a:p>
            <a:pPr lvl="0"/>
            <a:r>
              <a:rPr lang="en-US" dirty="0"/>
              <a:t>Edit Master text styles</a:t>
            </a:r>
          </a:p>
        </p:txBody>
      </p:sp>
    </p:spTree>
    <p:extLst>
      <p:ext uri="{BB962C8B-B14F-4D97-AF65-F5344CB8AC3E}">
        <p14:creationId xmlns:p14="http://schemas.microsoft.com/office/powerpoint/2010/main" val="33366515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F31163-E1EC-4D35-9234-988A08997E2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4E2B185-6139-44F3-A6B1-2B5298EA04D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5DBEF67-4D71-467B-8BA3-F57929B79F1C}"/>
              </a:ext>
            </a:extLst>
          </p:cNvPr>
          <p:cNvSpPr>
            <a:spLocks noGrp="1"/>
          </p:cNvSpPr>
          <p:nvPr>
            <p:ph type="dt" sz="half" idx="10"/>
          </p:nvPr>
        </p:nvSpPr>
        <p:spPr/>
        <p:txBody>
          <a:bodyPr/>
          <a:lstStyle/>
          <a:p>
            <a:fld id="{96DFF08F-DC6B-4601-B491-B0F83F6DD2DA}" type="datetimeFigureOut">
              <a:rPr lang="en-US" smtClean="0"/>
              <a:t>12/10/2021</a:t>
            </a:fld>
            <a:endParaRPr lang="en-US" dirty="0"/>
          </a:p>
        </p:txBody>
      </p:sp>
      <p:sp>
        <p:nvSpPr>
          <p:cNvPr id="5" name="Footer Placeholder 4">
            <a:extLst>
              <a:ext uri="{FF2B5EF4-FFF2-40B4-BE49-F238E27FC236}">
                <a16:creationId xmlns:a16="http://schemas.microsoft.com/office/drawing/2014/main" id="{609D6317-D388-4BE7-A30B-336CD9F3533B}"/>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B73E6F4-98C1-4167-8668-C75091443D2C}"/>
              </a:ext>
            </a:extLst>
          </p:cNvPr>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5222913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8A2187-7AA6-450F-9073-FE92D77BC3DE}"/>
              </a:ext>
            </a:extLst>
          </p:cNvPr>
          <p:cNvSpPr>
            <a:spLocks noGrp="1"/>
          </p:cNvSpPr>
          <p:nvPr>
            <p:ph type="title"/>
          </p:nvPr>
        </p:nvSpPr>
        <p:spPr>
          <a:xfrm>
            <a:off x="623888" y="1709739"/>
            <a:ext cx="7886700" cy="2852737"/>
          </a:xfr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id="{F98590E2-0CDA-4393-88F3-7C578D42F6CB}"/>
              </a:ext>
            </a:extLst>
          </p:cNvPr>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F484B5A-9B3D-41AF-A75D-00CE27F86FBA}"/>
              </a:ext>
            </a:extLst>
          </p:cNvPr>
          <p:cNvSpPr>
            <a:spLocks noGrp="1"/>
          </p:cNvSpPr>
          <p:nvPr>
            <p:ph type="dt" sz="half" idx="10"/>
          </p:nvPr>
        </p:nvSpPr>
        <p:spPr/>
        <p:txBody>
          <a:bodyPr/>
          <a:lstStyle/>
          <a:p>
            <a:fld id="{96DFF08F-DC6B-4601-B491-B0F83F6DD2DA}" type="datetimeFigureOut">
              <a:rPr lang="en-US" smtClean="0"/>
              <a:t>12/10/2021</a:t>
            </a:fld>
            <a:endParaRPr lang="en-US" dirty="0"/>
          </a:p>
        </p:txBody>
      </p:sp>
      <p:sp>
        <p:nvSpPr>
          <p:cNvPr id="5" name="Footer Placeholder 4">
            <a:extLst>
              <a:ext uri="{FF2B5EF4-FFF2-40B4-BE49-F238E27FC236}">
                <a16:creationId xmlns:a16="http://schemas.microsoft.com/office/drawing/2014/main" id="{64703375-6C28-48CA-A6D7-33358C8EEF35}"/>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AE85053-C68C-420F-BD7B-7FF48ABA1044}"/>
              </a:ext>
            </a:extLst>
          </p:cNvPr>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9483183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D4F36B-69A4-45A2-9450-396B8D0DA2D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37826C2-9524-4008-A43B-3ABE302769F1}"/>
              </a:ext>
            </a:extLst>
          </p:cNvPr>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A126674-D84D-4A57-A6A6-A49916E4C356}"/>
              </a:ext>
            </a:extLst>
          </p:cNvPr>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3B4A2F6-18D0-4BDB-AEA9-4F6299765AB6}"/>
              </a:ext>
            </a:extLst>
          </p:cNvPr>
          <p:cNvSpPr>
            <a:spLocks noGrp="1"/>
          </p:cNvSpPr>
          <p:nvPr>
            <p:ph type="dt" sz="half" idx="10"/>
          </p:nvPr>
        </p:nvSpPr>
        <p:spPr/>
        <p:txBody>
          <a:bodyPr/>
          <a:lstStyle/>
          <a:p>
            <a:fld id="{96DFF08F-DC6B-4601-B491-B0F83F6DD2DA}" type="datetimeFigureOut">
              <a:rPr lang="en-US" smtClean="0"/>
              <a:t>12/10/2021</a:t>
            </a:fld>
            <a:endParaRPr lang="en-US" dirty="0"/>
          </a:p>
        </p:txBody>
      </p:sp>
      <p:sp>
        <p:nvSpPr>
          <p:cNvPr id="6" name="Footer Placeholder 5">
            <a:extLst>
              <a:ext uri="{FF2B5EF4-FFF2-40B4-BE49-F238E27FC236}">
                <a16:creationId xmlns:a16="http://schemas.microsoft.com/office/drawing/2014/main" id="{2DD2DFA1-9473-489C-BB2D-4CB8788386CE}"/>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0D8527B4-3CDA-486E-A5D1-04A0FD0B25FD}"/>
              </a:ext>
            </a:extLst>
          </p:cNvPr>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9689546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77348C-25ED-4BBA-9A7D-8841C929D82A}"/>
              </a:ext>
            </a:extLst>
          </p:cNvPr>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E89EACE-0FA9-4FD9-AFA2-2426E58305D8}"/>
              </a:ext>
            </a:extLst>
          </p:cNvPr>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65C4238D-0180-4B00-BD46-5B4DAF7AEDE5}"/>
              </a:ext>
            </a:extLst>
          </p:cNvPr>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75828E8-8A3F-4539-9669-872A791D8E0D}"/>
              </a:ext>
            </a:extLst>
          </p:cNvPr>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032F7A7F-189B-4150-A1E4-A7244B0E56FA}"/>
              </a:ext>
            </a:extLst>
          </p:cNvPr>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27FEF9C-8C9B-47F8-8477-183DC1A12B3C}"/>
              </a:ext>
            </a:extLst>
          </p:cNvPr>
          <p:cNvSpPr>
            <a:spLocks noGrp="1"/>
          </p:cNvSpPr>
          <p:nvPr>
            <p:ph type="dt" sz="half" idx="10"/>
          </p:nvPr>
        </p:nvSpPr>
        <p:spPr/>
        <p:txBody>
          <a:bodyPr/>
          <a:lstStyle/>
          <a:p>
            <a:fld id="{96DFF08F-DC6B-4601-B491-B0F83F6DD2DA}" type="datetimeFigureOut">
              <a:rPr lang="en-US" smtClean="0"/>
              <a:t>12/10/2021</a:t>
            </a:fld>
            <a:endParaRPr lang="en-US" dirty="0"/>
          </a:p>
        </p:txBody>
      </p:sp>
      <p:sp>
        <p:nvSpPr>
          <p:cNvPr id="8" name="Footer Placeholder 7">
            <a:extLst>
              <a:ext uri="{FF2B5EF4-FFF2-40B4-BE49-F238E27FC236}">
                <a16:creationId xmlns:a16="http://schemas.microsoft.com/office/drawing/2014/main" id="{10B42395-579A-4360-A600-85A47CDC7463}"/>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5DEA5A25-4BC2-47A4-934B-44928F77E7BB}"/>
              </a:ext>
            </a:extLst>
          </p:cNvPr>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1113876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AC4DF4-0D9F-4A74-A2B1-5CBCD99F501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479A4AD-4224-42C4-9C47-E8F38D76CBEE}"/>
              </a:ext>
            </a:extLst>
          </p:cNvPr>
          <p:cNvSpPr>
            <a:spLocks noGrp="1"/>
          </p:cNvSpPr>
          <p:nvPr>
            <p:ph type="dt" sz="half" idx="10"/>
          </p:nvPr>
        </p:nvSpPr>
        <p:spPr/>
        <p:txBody>
          <a:bodyPr/>
          <a:lstStyle/>
          <a:p>
            <a:fld id="{96DFF08F-DC6B-4601-B491-B0F83F6DD2DA}" type="datetimeFigureOut">
              <a:rPr lang="en-US" smtClean="0"/>
              <a:t>12/10/2021</a:t>
            </a:fld>
            <a:endParaRPr lang="en-US" dirty="0"/>
          </a:p>
        </p:txBody>
      </p:sp>
      <p:sp>
        <p:nvSpPr>
          <p:cNvPr id="4" name="Footer Placeholder 3">
            <a:extLst>
              <a:ext uri="{FF2B5EF4-FFF2-40B4-BE49-F238E27FC236}">
                <a16:creationId xmlns:a16="http://schemas.microsoft.com/office/drawing/2014/main" id="{1A86AE87-18DE-4E2A-8D72-440B3CDC4EA7}"/>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87564F25-665A-420B-AD62-592AFF13DA9C}"/>
              </a:ext>
            </a:extLst>
          </p:cNvPr>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2399562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3176B36-852F-4E94-9A2E-19710ADE77D2}"/>
              </a:ext>
            </a:extLst>
          </p:cNvPr>
          <p:cNvSpPr>
            <a:spLocks noGrp="1"/>
          </p:cNvSpPr>
          <p:nvPr>
            <p:ph type="dt" sz="half" idx="10"/>
          </p:nvPr>
        </p:nvSpPr>
        <p:spPr/>
        <p:txBody>
          <a:bodyPr/>
          <a:lstStyle/>
          <a:p>
            <a:fld id="{96DFF08F-DC6B-4601-B491-B0F83F6DD2DA}" type="datetimeFigureOut">
              <a:rPr lang="en-US" smtClean="0"/>
              <a:t>12/10/2021</a:t>
            </a:fld>
            <a:endParaRPr lang="en-US" dirty="0"/>
          </a:p>
        </p:txBody>
      </p:sp>
      <p:sp>
        <p:nvSpPr>
          <p:cNvPr id="3" name="Footer Placeholder 2">
            <a:extLst>
              <a:ext uri="{FF2B5EF4-FFF2-40B4-BE49-F238E27FC236}">
                <a16:creationId xmlns:a16="http://schemas.microsoft.com/office/drawing/2014/main" id="{2D7234BD-1BC7-466B-B890-FD441F66F1E7}"/>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79B07D17-67F6-4AEB-8EA6-2380EB2BFACA}"/>
              </a:ext>
            </a:extLst>
          </p:cNvPr>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1026211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F2B597-CF20-46EA-9700-90939D9C07E7}"/>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AA0B3CD0-2897-4ECE-97D4-BE72C45C9419}"/>
              </a:ext>
            </a:extLst>
          </p:cNvPr>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C936EB9-7648-4F47-8E99-41F33413ACD1}"/>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B47E323B-6FC1-478E-8ACC-B6F23017D1B7}"/>
              </a:ext>
            </a:extLst>
          </p:cNvPr>
          <p:cNvSpPr>
            <a:spLocks noGrp="1"/>
          </p:cNvSpPr>
          <p:nvPr>
            <p:ph type="dt" sz="half" idx="10"/>
          </p:nvPr>
        </p:nvSpPr>
        <p:spPr/>
        <p:txBody>
          <a:bodyPr/>
          <a:lstStyle/>
          <a:p>
            <a:fld id="{96DFF08F-DC6B-4601-B491-B0F83F6DD2DA}" type="datetimeFigureOut">
              <a:rPr lang="en-US" smtClean="0"/>
              <a:t>12/10/2021</a:t>
            </a:fld>
            <a:endParaRPr lang="en-US" dirty="0"/>
          </a:p>
        </p:txBody>
      </p:sp>
      <p:sp>
        <p:nvSpPr>
          <p:cNvPr id="6" name="Footer Placeholder 5">
            <a:extLst>
              <a:ext uri="{FF2B5EF4-FFF2-40B4-BE49-F238E27FC236}">
                <a16:creationId xmlns:a16="http://schemas.microsoft.com/office/drawing/2014/main" id="{AB2FD2CD-01C4-492A-8FE0-AF59ED932116}"/>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D230D965-BF3C-411C-BE4C-6F320C0F2194}"/>
              </a:ext>
            </a:extLst>
          </p:cNvPr>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4271123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9DF6FA-7021-4700-9721-9EB6F103B72A}"/>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id="{5593016A-1BE7-4DB3-8710-2BDD29409553}"/>
              </a:ext>
            </a:extLst>
          </p:cNvPr>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a:extLst>
              <a:ext uri="{FF2B5EF4-FFF2-40B4-BE49-F238E27FC236}">
                <a16:creationId xmlns:a16="http://schemas.microsoft.com/office/drawing/2014/main" id="{09AD2E41-E2E9-410A-A599-EBA09F3FD0D0}"/>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7542DDB3-8CA8-43D4-A53B-4E6D532596D4}"/>
              </a:ext>
            </a:extLst>
          </p:cNvPr>
          <p:cNvSpPr>
            <a:spLocks noGrp="1"/>
          </p:cNvSpPr>
          <p:nvPr>
            <p:ph type="dt" sz="half" idx="10"/>
          </p:nvPr>
        </p:nvSpPr>
        <p:spPr/>
        <p:txBody>
          <a:bodyPr/>
          <a:lstStyle/>
          <a:p>
            <a:fld id="{9CDD058F-B960-4439-B370-43D89816EE05}" type="datetimeFigureOut">
              <a:rPr lang="en-US" smtClean="0"/>
              <a:t>12/10/2021</a:t>
            </a:fld>
            <a:endParaRPr lang="en-US" dirty="0"/>
          </a:p>
        </p:txBody>
      </p:sp>
      <p:sp>
        <p:nvSpPr>
          <p:cNvPr id="6" name="Footer Placeholder 5">
            <a:extLst>
              <a:ext uri="{FF2B5EF4-FFF2-40B4-BE49-F238E27FC236}">
                <a16:creationId xmlns:a16="http://schemas.microsoft.com/office/drawing/2014/main" id="{A9A42B8A-DE0A-43AA-A2E9-7C229DF3FB6B}"/>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9FEADB35-1086-4AD2-948D-18D8637B7FDF}"/>
              </a:ext>
            </a:extLst>
          </p:cNvPr>
          <p:cNvSpPr>
            <a:spLocks noGrp="1"/>
          </p:cNvSpPr>
          <p:nvPr>
            <p:ph type="sldNum" sz="quarter" idx="12"/>
          </p:nvPr>
        </p:nvSpPr>
        <p:spPr/>
        <p:txBody>
          <a:bodyPr/>
          <a:lstStyle/>
          <a:p>
            <a:fld id="{EB229B06-CF2A-459A-8CBC-F18C1D67D2BB}" type="slidenum">
              <a:rPr lang="en-US" smtClean="0"/>
              <a:t>‹#›</a:t>
            </a:fld>
            <a:endParaRPr lang="en-US" dirty="0"/>
          </a:p>
        </p:txBody>
      </p:sp>
    </p:spTree>
    <p:extLst>
      <p:ext uri="{BB962C8B-B14F-4D97-AF65-F5344CB8AC3E}">
        <p14:creationId xmlns:p14="http://schemas.microsoft.com/office/powerpoint/2010/main" val="18280714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771497D-7823-49B1-ADBA-D45CCBBB5B5C}"/>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80E992F-7E60-4CC9-8F6C-6356478A1D6E}"/>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61F9C5B-63A8-4FB0-BDF5-08C2F7CAD06C}"/>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96DFF08F-DC6B-4601-B491-B0F83F6DD2DA}" type="datetimeFigureOut">
              <a:rPr lang="en-US" smtClean="0"/>
              <a:pPr/>
              <a:t>12/10/2021</a:t>
            </a:fld>
            <a:endParaRPr lang="en-US" dirty="0"/>
          </a:p>
        </p:txBody>
      </p:sp>
      <p:sp>
        <p:nvSpPr>
          <p:cNvPr id="5" name="Footer Placeholder 4">
            <a:extLst>
              <a:ext uri="{FF2B5EF4-FFF2-40B4-BE49-F238E27FC236}">
                <a16:creationId xmlns:a16="http://schemas.microsoft.com/office/drawing/2014/main" id="{C4E4FD61-CD80-4EB6-B649-376A98DCF418}"/>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AFCC28D0-4372-4A75-9FE0-1ABF0A4C40CB}"/>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4069216584"/>
      </p:ext>
    </p:extLst>
  </p:cSld>
  <p:clrMap bg1="lt1" tx1="dk1" bg2="lt2" tx2="dk2" accent1="accent1" accent2="accent2" accent3="accent3" accent4="accent4" accent5="accent5" accent6="accent6" hlink="hlink" folHlink="folHlink"/>
  <p:sldLayoutIdLst>
    <p:sldLayoutId id="2147483736" r:id="rId1"/>
    <p:sldLayoutId id="2147483737" r:id="rId2"/>
    <p:sldLayoutId id="2147483738" r:id="rId3"/>
    <p:sldLayoutId id="2147483739" r:id="rId4"/>
    <p:sldLayoutId id="2147483740" r:id="rId5"/>
    <p:sldLayoutId id="2147483741" r:id="rId6"/>
    <p:sldLayoutId id="2147483742" r:id="rId7"/>
    <p:sldLayoutId id="2147483743" r:id="rId8"/>
    <p:sldLayoutId id="2147483744" r:id="rId9"/>
    <p:sldLayoutId id="2147483745" r:id="rId10"/>
    <p:sldLayoutId id="2147483746" r:id="rId11"/>
    <p:sldLayoutId id="2147483747" r:id="rId12"/>
    <p:sldLayoutId id="2147483748" r:id="rId13"/>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73096" y="5530574"/>
            <a:ext cx="6347713" cy="1320800"/>
          </a:xfrm>
          <a:solidFill>
            <a:schemeClr val="bg1">
              <a:lumMod val="65000"/>
            </a:schemeClr>
          </a:solidFill>
        </p:spPr>
        <p:txBody>
          <a:bodyPr>
            <a:normAutofit/>
          </a:bodyPr>
          <a:lstStyle/>
          <a:p>
            <a:pPr algn="r"/>
            <a:r>
              <a:rPr lang="en-US" sz="4400" b="1"/>
              <a:t>ELECTRIC FIELD LINES </a:t>
            </a:r>
            <a:endParaRPr lang="en-US" sz="4400" b="1" dirty="0"/>
          </a:p>
        </p:txBody>
      </p:sp>
      <p:pic>
        <p:nvPicPr>
          <p:cNvPr id="6" name="Picture 5">
            <a:extLst>
              <a:ext uri="{FF2B5EF4-FFF2-40B4-BE49-F238E27FC236}">
                <a16:creationId xmlns:a16="http://schemas.microsoft.com/office/drawing/2014/main" id="{2F63A963-FE40-4157-97AD-C878B34E92D8}"/>
              </a:ext>
            </a:extLst>
          </p:cNvPr>
          <p:cNvPicPr>
            <a:picLocks noChangeAspect="1"/>
          </p:cNvPicPr>
          <p:nvPr/>
        </p:nvPicPr>
        <p:blipFill>
          <a:blip r:embed="rId2"/>
          <a:stretch>
            <a:fillRect/>
          </a:stretch>
        </p:blipFill>
        <p:spPr>
          <a:xfrm>
            <a:off x="1681571" y="914400"/>
            <a:ext cx="7459116" cy="3677163"/>
          </a:xfrm>
          <a:prstGeom prst="rect">
            <a:avLst/>
          </a:prstGeom>
        </p:spPr>
      </p:pic>
      <p:pic>
        <p:nvPicPr>
          <p:cNvPr id="7" name="Picture 6">
            <a:extLst>
              <a:ext uri="{FF2B5EF4-FFF2-40B4-BE49-F238E27FC236}">
                <a16:creationId xmlns:a16="http://schemas.microsoft.com/office/drawing/2014/main" id="{3541C717-098F-41F5-8761-78EB0EBEC2E8}"/>
              </a:ext>
            </a:extLst>
          </p:cNvPr>
          <p:cNvPicPr>
            <a:picLocks noChangeAspect="1"/>
          </p:cNvPicPr>
          <p:nvPr/>
        </p:nvPicPr>
        <p:blipFill>
          <a:blip r:embed="rId3"/>
          <a:stretch>
            <a:fillRect/>
          </a:stretch>
        </p:blipFill>
        <p:spPr>
          <a:xfrm>
            <a:off x="685800" y="5636598"/>
            <a:ext cx="1676400" cy="1133751"/>
          </a:xfrm>
          <a:prstGeom prst="rect">
            <a:avLst/>
          </a:prstGeom>
        </p:spPr>
      </p:pic>
      <p:pic>
        <p:nvPicPr>
          <p:cNvPr id="3" name="Picture 2">
            <a:extLst>
              <a:ext uri="{FF2B5EF4-FFF2-40B4-BE49-F238E27FC236}">
                <a16:creationId xmlns:a16="http://schemas.microsoft.com/office/drawing/2014/main" id="{2F17523E-91B6-4380-ACE4-F36DB7DF6D82}"/>
              </a:ext>
            </a:extLst>
          </p:cNvPr>
          <p:cNvPicPr>
            <a:picLocks noChangeAspect="1"/>
          </p:cNvPicPr>
          <p:nvPr/>
        </p:nvPicPr>
        <p:blipFill>
          <a:blip r:embed="rId4"/>
          <a:stretch>
            <a:fillRect/>
          </a:stretch>
        </p:blipFill>
        <p:spPr>
          <a:xfrm>
            <a:off x="457200" y="436500"/>
            <a:ext cx="2206943" cy="469433"/>
          </a:xfrm>
          <a:prstGeom prst="rect">
            <a:avLst/>
          </a:prstGeom>
        </p:spPr>
      </p:pic>
    </p:spTree>
    <p:extLst>
      <p:ext uri="{BB962C8B-B14F-4D97-AF65-F5344CB8AC3E}">
        <p14:creationId xmlns:p14="http://schemas.microsoft.com/office/powerpoint/2010/main" val="10876006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0" dirty="0">
                <a:solidFill>
                  <a:schemeClr val="tx1"/>
                </a:solidFill>
              </a:rPr>
              <a:t>Electric Field Lines </a:t>
            </a:r>
            <a:endParaRPr lang="en-IN" sz="4000" b="0" dirty="0">
              <a:solidFill>
                <a:schemeClr val="tx1"/>
              </a:solidFill>
            </a:endParaRPr>
          </a:p>
        </p:txBody>
      </p:sp>
      <p:sp>
        <p:nvSpPr>
          <p:cNvPr id="3" name="Content Placeholder 2"/>
          <p:cNvSpPr>
            <a:spLocks noGrp="1"/>
          </p:cNvSpPr>
          <p:nvPr>
            <p:ph sz="quarter" idx="13"/>
          </p:nvPr>
        </p:nvSpPr>
        <p:spPr>
          <a:xfrm>
            <a:off x="228600" y="1380253"/>
            <a:ext cx="8229600" cy="3191747"/>
          </a:xfrm>
        </p:spPr>
        <p:txBody>
          <a:bodyPr>
            <a:normAutofit/>
          </a:bodyPr>
          <a:lstStyle/>
          <a:p>
            <a:pPr indent="-255600"/>
            <a:r>
              <a:rPr lang="en-US" sz="2200" b="1" dirty="0">
                <a:latin typeface="+mn-lt"/>
              </a:rPr>
              <a:t>Electric field lines</a:t>
            </a:r>
            <a:r>
              <a:rPr lang="en-US" sz="2200" dirty="0">
                <a:latin typeface="+mn-lt"/>
              </a:rPr>
              <a:t> are imaginary lines drawn through a region of space to help visual the electric field.</a:t>
            </a:r>
          </a:p>
          <a:p>
            <a:pPr indent="-255600"/>
            <a:r>
              <a:rPr lang="en-US" sz="2200" dirty="0">
                <a:latin typeface="+mn-lt"/>
              </a:rPr>
              <a:t>The electric field lines are drawn so that</a:t>
            </a:r>
          </a:p>
          <a:p>
            <a:pPr marL="915750" lvl="1" indent="-457200">
              <a:buAutoNum type="alphaLcPeriod"/>
            </a:pPr>
            <a:r>
              <a:rPr lang="en-US" sz="2200" dirty="0"/>
              <a:t>The electric field is tangent to the line at any point.</a:t>
            </a:r>
          </a:p>
          <a:p>
            <a:pPr marL="915750" lvl="1" indent="-457200">
              <a:buFont typeface="Wingdings 3" charset="2"/>
              <a:buAutoNum type="alphaLcPeriod"/>
            </a:pPr>
            <a:r>
              <a:rPr lang="en-US" sz="2200" dirty="0"/>
              <a:t>The field lines are closer together where the electric field strength is greater.</a:t>
            </a:r>
          </a:p>
          <a:p>
            <a:pPr marL="915750" lvl="1" indent="-457200">
              <a:buAutoNum type="alphaLcPeriod"/>
            </a:pPr>
            <a:endParaRPr lang="en-IN" sz="2200" dirty="0">
              <a:latin typeface="+mn-lt"/>
            </a:endParaRPr>
          </a:p>
        </p:txBody>
      </p:sp>
      <p:sp>
        <p:nvSpPr>
          <p:cNvPr id="4" name="Content Placeholder 3"/>
          <p:cNvSpPr>
            <a:spLocks noGrp="1"/>
          </p:cNvSpPr>
          <p:nvPr>
            <p:ph sz="quarter" idx="14"/>
          </p:nvPr>
        </p:nvSpPr>
        <p:spPr>
          <a:xfrm>
            <a:off x="228600" y="3200400"/>
            <a:ext cx="8229600" cy="1887368"/>
          </a:xfrm>
        </p:spPr>
        <p:txBody>
          <a:bodyPr>
            <a:normAutofit/>
          </a:bodyPr>
          <a:lstStyle/>
          <a:p>
            <a:pPr marL="0" lvl="1" indent="2398713" algn="just">
              <a:buNone/>
            </a:pPr>
            <a:endParaRPr lang="en-US" sz="2200" dirty="0"/>
          </a:p>
          <a:p>
            <a:pPr indent="-255600"/>
            <a:r>
              <a:rPr lang="en-US" sz="2200" dirty="0">
                <a:latin typeface="+mn-lt"/>
              </a:rPr>
              <a:t>If we know what the field vectors look like, we can extrapolate to the field lines.</a:t>
            </a:r>
            <a:endParaRPr lang="en-IN" sz="2200" dirty="0">
              <a:latin typeface="+mn-lt"/>
            </a:endParaRPr>
          </a:p>
        </p:txBody>
      </p:sp>
      <p:pic>
        <p:nvPicPr>
          <p:cNvPr id="5" name="Picture 4">
            <a:extLst>
              <a:ext uri="{FF2B5EF4-FFF2-40B4-BE49-F238E27FC236}">
                <a16:creationId xmlns:a16="http://schemas.microsoft.com/office/drawing/2014/main" id="{E41BCF73-8CB5-4FC7-A006-A4038ED63464}"/>
              </a:ext>
            </a:extLst>
          </p:cNvPr>
          <p:cNvPicPr>
            <a:picLocks noChangeAspect="1"/>
          </p:cNvPicPr>
          <p:nvPr/>
        </p:nvPicPr>
        <p:blipFill>
          <a:blip r:embed="rId2"/>
          <a:stretch>
            <a:fillRect/>
          </a:stretch>
        </p:blipFill>
        <p:spPr>
          <a:xfrm>
            <a:off x="1143000" y="4023607"/>
            <a:ext cx="6036527" cy="2619022"/>
          </a:xfrm>
          <a:prstGeom prst="rect">
            <a:avLst/>
          </a:prstGeom>
        </p:spPr>
      </p:pic>
    </p:spTree>
    <p:extLst>
      <p:ext uri="{BB962C8B-B14F-4D97-AF65-F5344CB8AC3E}">
        <p14:creationId xmlns:p14="http://schemas.microsoft.com/office/powerpoint/2010/main" val="31643976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b="0" dirty="0">
                <a:solidFill>
                  <a:schemeClr val="accent1"/>
                </a:solidFill>
              </a:rPr>
              <a:t>Electric field lines, how to draw </a:t>
            </a:r>
            <a:endParaRPr lang="en-IN" sz="4000" b="0" dirty="0">
              <a:solidFill>
                <a:schemeClr val="accent1"/>
              </a:solidFill>
            </a:endParaRPr>
          </a:p>
        </p:txBody>
      </p:sp>
      <p:sp>
        <p:nvSpPr>
          <p:cNvPr id="5" name="Content Placeholder 4"/>
          <p:cNvSpPr>
            <a:spLocks noGrp="1"/>
          </p:cNvSpPr>
          <p:nvPr>
            <p:ph sz="quarter" idx="13"/>
          </p:nvPr>
        </p:nvSpPr>
        <p:spPr>
          <a:xfrm>
            <a:off x="381000" y="1143000"/>
            <a:ext cx="6721764" cy="4038600"/>
          </a:xfrm>
        </p:spPr>
        <p:txBody>
          <a:bodyPr>
            <a:normAutofit/>
          </a:bodyPr>
          <a:lstStyle/>
          <a:p>
            <a:pPr marL="0" indent="0">
              <a:buClr>
                <a:srgbClr val="C00000"/>
              </a:buClr>
              <a:buNone/>
            </a:pPr>
            <a:endParaRPr lang="en-US" sz="2200" dirty="0">
              <a:latin typeface="+mn-lt"/>
            </a:endParaRPr>
          </a:p>
          <a:p>
            <a:pPr marL="255600" indent="-255600">
              <a:buClr>
                <a:schemeClr val="tx2"/>
              </a:buClr>
            </a:pPr>
            <a:r>
              <a:rPr lang="en-US" sz="2200" dirty="0"/>
              <a:t>The electric field is created by charges.  </a:t>
            </a:r>
            <a:r>
              <a:rPr lang="en-US" sz="2200" dirty="0">
                <a:latin typeface="+mn-lt"/>
              </a:rPr>
              <a:t>Draw field lines starting on positive charges (or infinity) and moving toward negative charges (or infinity</a:t>
            </a:r>
            <a:r>
              <a:rPr lang="en-US" sz="2200" dirty="0"/>
              <a:t>).</a:t>
            </a:r>
            <a:endParaRPr lang="en-US" sz="2200" dirty="0">
              <a:latin typeface="+mn-lt"/>
            </a:endParaRPr>
          </a:p>
          <a:p>
            <a:pPr marL="255600" indent="-255600">
              <a:buClr>
                <a:schemeClr val="tx2"/>
              </a:buClr>
            </a:pPr>
            <a:r>
              <a:rPr lang="en-US" sz="2200" dirty="0"/>
              <a:t>Draw the number of lines associated with a charge so it is proportional to the magnitude of the charge.</a:t>
            </a:r>
          </a:p>
          <a:p>
            <a:pPr marL="255600" indent="-255600">
              <a:buClr>
                <a:schemeClr val="tx2"/>
              </a:buClr>
            </a:pPr>
            <a:r>
              <a:rPr lang="en-CA" sz="2400" dirty="0"/>
              <a:t>At any point, the electric field has a unique direction, so </a:t>
            </a:r>
            <a:r>
              <a:rPr lang="en-CA" sz="2400" b="1" dirty="0"/>
              <a:t>field lines never intersect</a:t>
            </a:r>
            <a:r>
              <a:rPr lang="en-CA" sz="2400" dirty="0"/>
              <a:t>.</a:t>
            </a:r>
            <a:endParaRPr lang="en-US" sz="2400" dirty="0"/>
          </a:p>
          <a:p>
            <a:pPr marL="255600" indent="-255600">
              <a:buClr>
                <a:schemeClr val="tx2"/>
              </a:buClr>
            </a:pPr>
            <a:endParaRPr lang="en-US" sz="2200" dirty="0">
              <a:latin typeface="+mn-lt"/>
            </a:endParaRPr>
          </a:p>
        </p:txBody>
      </p:sp>
      <p:sp>
        <p:nvSpPr>
          <p:cNvPr id="4" name="TextBox 3"/>
          <p:cNvSpPr txBox="1"/>
          <p:nvPr/>
        </p:nvSpPr>
        <p:spPr>
          <a:xfrm>
            <a:off x="4267200" y="6150114"/>
            <a:ext cx="4849091" cy="707886"/>
          </a:xfrm>
          <a:prstGeom prst="rect">
            <a:avLst/>
          </a:prstGeom>
          <a:solidFill>
            <a:schemeClr val="bg1">
              <a:lumMod val="65000"/>
            </a:schemeClr>
          </a:solidFill>
        </p:spPr>
        <p:txBody>
          <a:bodyPr wrap="square" rtlCol="0">
            <a:spAutoFit/>
          </a:bodyPr>
          <a:lstStyle/>
          <a:p>
            <a:pPr algn="r"/>
            <a:r>
              <a:rPr lang="en-US" sz="2000" b="1" dirty="0"/>
              <a:t>Note: </a:t>
            </a:r>
            <a:r>
              <a:rPr lang="en-US" sz="2000" dirty="0"/>
              <a:t>The motion of a charged particle is not necessarily along the electric field line!  </a:t>
            </a:r>
          </a:p>
        </p:txBody>
      </p:sp>
    </p:spTree>
    <p:extLst>
      <p:ext uri="{BB962C8B-B14F-4D97-AF65-F5344CB8AC3E}">
        <p14:creationId xmlns:p14="http://schemas.microsoft.com/office/powerpoint/2010/main" val="9656688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215371"/>
            <a:ext cx="8229600" cy="678709"/>
          </a:xfrm>
        </p:spPr>
        <p:txBody>
          <a:bodyPr>
            <a:noAutofit/>
          </a:bodyPr>
          <a:lstStyle/>
          <a:p>
            <a:r>
              <a:rPr lang="en-IN" sz="4000" b="0" dirty="0">
                <a:solidFill>
                  <a:schemeClr val="tx1"/>
                </a:solidFill>
              </a:rPr>
              <a:t>Electric field of a point charge</a:t>
            </a:r>
          </a:p>
        </p:txBody>
      </p:sp>
      <p:pic>
        <p:nvPicPr>
          <p:cNvPr id="3" name="Picture 2">
            <a:extLst>
              <a:ext uri="{FF2B5EF4-FFF2-40B4-BE49-F238E27FC236}">
                <a16:creationId xmlns:a16="http://schemas.microsoft.com/office/drawing/2014/main" id="{4655F9E3-C79E-4371-A62D-ED33CDFE3F57}"/>
              </a:ext>
            </a:extLst>
          </p:cNvPr>
          <p:cNvPicPr>
            <a:picLocks noChangeAspect="1"/>
          </p:cNvPicPr>
          <p:nvPr/>
        </p:nvPicPr>
        <p:blipFill>
          <a:blip r:embed="rId2"/>
          <a:stretch>
            <a:fillRect/>
          </a:stretch>
        </p:blipFill>
        <p:spPr>
          <a:xfrm>
            <a:off x="2209800" y="1734939"/>
            <a:ext cx="4343400" cy="4310246"/>
          </a:xfrm>
          <a:prstGeom prst="rect">
            <a:avLst/>
          </a:prstGeom>
        </p:spPr>
      </p:pic>
    </p:spTree>
    <p:extLst>
      <p:ext uri="{BB962C8B-B14F-4D97-AF65-F5344CB8AC3E}">
        <p14:creationId xmlns:p14="http://schemas.microsoft.com/office/powerpoint/2010/main" val="41692378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More examples</a:t>
            </a:r>
          </a:p>
        </p:txBody>
      </p:sp>
      <p:sp>
        <p:nvSpPr>
          <p:cNvPr id="3" name="Content Placeholder 2"/>
          <p:cNvSpPr>
            <a:spLocks noGrp="1"/>
          </p:cNvSpPr>
          <p:nvPr>
            <p:ph idx="1"/>
          </p:nvPr>
        </p:nvSpPr>
        <p:spPr>
          <a:xfrm>
            <a:off x="628650" y="1600200"/>
            <a:ext cx="7886700" cy="4351338"/>
          </a:xfrm>
        </p:spPr>
        <p:txBody>
          <a:bodyPr/>
          <a:lstStyle/>
          <a:p>
            <a:r>
              <a:rPr lang="en-US" dirty="0"/>
              <a:t>Three typical electric field diagrams.</a:t>
            </a:r>
          </a:p>
          <a:p>
            <a:pPr>
              <a:buAutoNum type="alphaLcParenBoth"/>
            </a:pPr>
            <a:r>
              <a:rPr lang="en-US" dirty="0"/>
              <a:t>A dipole.</a:t>
            </a:r>
          </a:p>
          <a:p>
            <a:pPr>
              <a:buAutoNum type="alphaLcParenBoth"/>
            </a:pPr>
            <a:r>
              <a:rPr lang="en-US" dirty="0"/>
              <a:t>Two identical charges.</a:t>
            </a:r>
          </a:p>
          <a:p>
            <a:pPr>
              <a:buAutoNum type="alphaLcParenBoth"/>
            </a:pPr>
            <a:r>
              <a:rPr lang="en-US" dirty="0"/>
              <a:t>Two charges with opposite signs and different magnitudes. Can you tell from the diagram which charge has the larger magnitude?</a:t>
            </a:r>
          </a:p>
          <a:p>
            <a:endParaRPr lang="en-US" dirty="0"/>
          </a:p>
        </p:txBody>
      </p:sp>
      <p:pic>
        <p:nvPicPr>
          <p:cNvPr id="5" name="Picture 4" descr="Three pairs of charges and their field lines are shown. The charge on the left is positive in each case. In part a, the charge on the right is negative. The field lines are represented by curved arrows starting at the positive charge on the left, curving toward and terminating at the negative charge on the right. Between the charges, the field lines are dense. In part b, the charge on the right is positive. The field lines represented by curved arrows start at each of the positive charges and diverge outward. Between the charges, the field lines are less dense, and there is a black region midway between the charges. In part c, the charge on the right is negative. The field lines start at the positive charge. Some of the lines, those that start closest to the negative charge, curve toward the negative charge and terminate there. Lines that start further from the negative charge curve toward it but then diverge outward. There is an area with very low density of lines to the right of the pair of charges."/>
          <p:cNvPicPr>
            <a:picLocks noGrp="1" noChangeAspect="1"/>
          </p:cNvPicPr>
          <p:nvPr/>
        </p:nvPicPr>
        <p:blipFill rotWithShape="1">
          <a:blip r:embed="rId2" cstate="email">
            <a:extLst>
              <a:ext uri="{28A0092B-C50C-407E-A947-70E740481C1C}">
                <a14:useLocalDpi xmlns:a14="http://schemas.microsoft.com/office/drawing/2010/main" val="0"/>
              </a:ext>
            </a:extLst>
          </a:blip>
          <a:srcRect t="-7295" b="-7295"/>
          <a:stretch/>
        </p:blipFill>
        <p:spPr>
          <a:xfrm>
            <a:off x="533400" y="3409122"/>
            <a:ext cx="8244359" cy="3578836"/>
          </a:xfrm>
          <a:prstGeom prst="rect">
            <a:avLst/>
          </a:prstGeom>
        </p:spPr>
      </p:pic>
    </p:spTree>
    <p:extLst>
      <p:ext uri="{BB962C8B-B14F-4D97-AF65-F5344CB8AC3E}">
        <p14:creationId xmlns:p14="http://schemas.microsoft.com/office/powerpoint/2010/main" val="231172420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PTVERSION" val="XP"/>
  <p:tag name="ISGAMESHOW" val="False"/>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10291</TotalTime>
  <Words>210</Words>
  <Application>Microsoft Office PowerPoint</Application>
  <PresentationFormat>On-screen Show (4:3)</PresentationFormat>
  <Paragraphs>20</Paragraphs>
  <Slides>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vt:i4>
      </vt:variant>
    </vt:vector>
  </HeadingPairs>
  <TitlesOfParts>
    <vt:vector size="11" baseType="lpstr">
      <vt:lpstr>Arial</vt:lpstr>
      <vt:lpstr>Calibri</vt:lpstr>
      <vt:lpstr>Calibri Light</vt:lpstr>
      <vt:lpstr>Times New Roman</vt:lpstr>
      <vt:lpstr>Wingdings 3</vt:lpstr>
      <vt:lpstr>Office Theme</vt:lpstr>
      <vt:lpstr>ELECTRIC FIELD LINES </vt:lpstr>
      <vt:lpstr>Electric Field Lines </vt:lpstr>
      <vt:lpstr>Electric field lines, how to draw </vt:lpstr>
      <vt:lpstr>Electric field of a point charge</vt:lpstr>
      <vt:lpstr>More examples</vt:lpstr>
    </vt:vector>
  </TitlesOfParts>
  <Company>Benjamin Cummings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video slide</dc:title>
  <dc:creator>BCP User</dc:creator>
  <cp:lastModifiedBy>Tatiana Krivosheev</cp:lastModifiedBy>
  <cp:revision>525</cp:revision>
  <cp:lastPrinted>2011-04-21T17:00:36Z</cp:lastPrinted>
  <dcterms:created xsi:type="dcterms:W3CDTF">2002-07-11T17:04:39Z</dcterms:created>
  <dcterms:modified xsi:type="dcterms:W3CDTF">2021-12-10T20:08:13Z</dcterms:modified>
</cp:coreProperties>
</file>