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84E82-D547-4281-8C2C-952075864162}" type="datetimeFigureOut">
              <a:rPr lang="en-US"/>
              <a:pPr/>
              <a:t>6/16/20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74936-27EF-46BA-A01F-6824D0F302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835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04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9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5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2161-EAAD-AB49-A123-796D929CF673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B7A7-B9DD-794B-A4E9-F13F6BA8E3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LAB QUIZ 12</a:t>
            </a:r>
          </a:p>
          <a:p>
            <a:r>
              <a:rPr lang="en-US" b="1" dirty="0"/>
              <a:t>MAMMALIAN ANATOMY III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7782AB-97EF-394D-9565-1FF202684965}"/>
              </a:ext>
            </a:extLst>
          </p:cNvPr>
          <p:cNvSpPr txBox="1"/>
          <p:nvPr/>
        </p:nvSpPr>
        <p:spPr>
          <a:xfrm>
            <a:off x="3441843" y="5739884"/>
            <a:ext cx="2421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UNDER CONSTRUCTION</a:t>
            </a:r>
          </a:p>
        </p:txBody>
      </p:sp>
    </p:spTree>
    <p:extLst>
      <p:ext uri="{BB962C8B-B14F-4D97-AF65-F5344CB8AC3E}">
        <p14:creationId xmlns:p14="http://schemas.microsoft.com/office/powerpoint/2010/main" val="3520015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11</Words>
  <Application>Microsoft Macintosh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BIOL 1108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48</cp:revision>
  <dcterms:created xsi:type="dcterms:W3CDTF">2016-02-08T13:29:36Z</dcterms:created>
  <dcterms:modified xsi:type="dcterms:W3CDTF">2020-06-17T00:14:34Z</dcterms:modified>
</cp:coreProperties>
</file>