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77" r:id="rId2"/>
    <p:sldId id="264" r:id="rId3"/>
    <p:sldId id="275" r:id="rId4"/>
    <p:sldId id="265" r:id="rId5"/>
    <p:sldId id="266" r:id="rId6"/>
    <p:sldId id="267" r:id="rId7"/>
    <p:sldId id="276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6405"/>
  </p:normalViewPr>
  <p:slideViewPr>
    <p:cSldViewPr snapToGrid="0" snapToObjects="1">
      <p:cViewPr varScale="1">
        <p:scale>
          <a:sx n="131" d="100"/>
          <a:sy n="131" d="100"/>
        </p:scale>
        <p:origin x="376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7ACCD9-50C5-4D44-B97D-D5472108824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62079BC-236F-4F41-B14F-78A8821F843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B4E75A-8F42-F140-A538-334A9E655F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0C209-6C51-994B-8B85-9AFF162BB678}" type="datetimeFigureOut">
              <a:rPr lang="en-US" smtClean="0"/>
              <a:t>6/16/20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4829C2-33AB-D840-9EA3-50E0C841BC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CF4FCE-54B9-1E4A-BDC4-2FE490788B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49E08F-0BC1-D445-A388-AB77EDBEA3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68996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65588-BF02-A546-8E3F-D6F7A718A8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58C484E-4FF3-1D45-9C5D-54DDF8037C9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CD96BB-BE1F-5E46-B5BC-A02382CCF5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0C209-6C51-994B-8B85-9AFF162BB678}" type="datetimeFigureOut">
              <a:rPr lang="en-US" smtClean="0"/>
              <a:t>6/16/20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94A52B-030E-9C49-ADD6-5ADF910B98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0C90C6-E022-CD48-BA5B-3952C5F3C3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49E08F-0BC1-D445-A388-AB77EDBEA3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8583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1270EEE-8AE4-8249-BD15-AD4C407015E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BBADADC-162E-F140-8F1A-919A10C47D6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A21F3C-73C7-884B-9AD6-B93BACB087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0C209-6C51-994B-8B85-9AFF162BB678}" type="datetimeFigureOut">
              <a:rPr lang="en-US" smtClean="0"/>
              <a:t>6/16/20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D3822B-5CDE-8248-8BA8-F15C268312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643449-020F-574D-8C20-918E7D5E19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49E08F-0BC1-D445-A388-AB77EDBEA3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81878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DE78AD-9490-8546-AE77-8B084E670D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8FC457-39A2-4E44-8952-B9523CD239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C14C06-46DF-EE4A-B475-5C1BA2ED3C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0C209-6C51-994B-8B85-9AFF162BB678}" type="datetimeFigureOut">
              <a:rPr lang="en-US" smtClean="0"/>
              <a:t>6/16/20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6A3202-298D-4C46-8E13-1D06F8C55F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4373D3-28F5-F347-BAFC-EFB1C81DAA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49E08F-0BC1-D445-A388-AB77EDBEA3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31233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4FA883-E8D8-9D43-BCEB-C1133CCADC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42267C-96DB-624A-B2E5-C29A4176F5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943BA6-640C-854E-8398-1DA34708BC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0C209-6C51-994B-8B85-9AFF162BB678}" type="datetimeFigureOut">
              <a:rPr lang="en-US" smtClean="0"/>
              <a:t>6/16/20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A9CAD4-CD0D-0947-91D4-62B2689B68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EAADF6-485C-1340-AD62-4210FFD154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49E08F-0BC1-D445-A388-AB77EDBEA3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820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F42A06-BDC0-8543-9693-E91401323E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C53657-A4A2-544B-A6CA-3B1E2B8D387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EF4BCA9-3404-014D-B2AD-F58623D13D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6C6DA03-2E82-6141-B324-CE4071C05D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0C209-6C51-994B-8B85-9AFF162BB678}" type="datetimeFigureOut">
              <a:rPr lang="en-US" smtClean="0"/>
              <a:t>6/16/20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5778154-84BD-3B4A-81A1-B78F93373F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03E8E83-5F6D-734A-AAD6-274F3CB343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49E08F-0BC1-D445-A388-AB77EDBEA3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58672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13D250-6316-B242-8B20-56D763A789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0DE632-1F6B-4B4B-B700-756289B141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B297BCC-BBF7-BE4B-B5C9-BEBBC3E6CA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9A3F122-F098-A04B-A267-053A43F361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EA271B-A373-5E4F-BC8E-F73CFED1243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17A43C4-C350-734D-9D39-77C6D4DB16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0C209-6C51-994B-8B85-9AFF162BB678}" type="datetimeFigureOut">
              <a:rPr lang="en-US" smtClean="0"/>
              <a:t>6/16/20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3FD4E4C-1012-7C44-80EA-DED5A4D5FD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8790FA3-714D-AC4E-AE60-877FF49D15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49E08F-0BC1-D445-A388-AB77EDBEA3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18766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7DB2ED-AFCA-8540-9A27-CACB7A228E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7A4B7BF-A355-2746-A0EB-720CE7BA0C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0C209-6C51-994B-8B85-9AFF162BB678}" type="datetimeFigureOut">
              <a:rPr lang="en-US" smtClean="0"/>
              <a:t>6/16/20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0FC88E8-21A3-BA46-8324-8FF2D7BBEB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62BBBC9-A75D-2F43-8774-66B20A2FD0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49E08F-0BC1-D445-A388-AB77EDBEA3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3837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0FA0829-7BF2-AE49-9056-E255C42F1C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0C209-6C51-994B-8B85-9AFF162BB678}" type="datetimeFigureOut">
              <a:rPr lang="en-US" smtClean="0"/>
              <a:t>6/16/20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1DD74C-5556-E54F-8F84-453783C3C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ACB34CB-9678-6149-B341-27118955C3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49E08F-0BC1-D445-A388-AB77EDBEA3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8564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A961EA-6B55-E140-B616-848078642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65757D-3EAB-8549-89C1-E07012594C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6FA4205-5468-B645-B8C5-AECB6DCB0D2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C76B348-3871-8C4B-8742-EE808397E7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0C209-6C51-994B-8B85-9AFF162BB678}" type="datetimeFigureOut">
              <a:rPr lang="en-US" smtClean="0"/>
              <a:t>6/16/20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41F2ABC-EA25-3D4D-BB3D-9E404F04E6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03DB5DB-B3CF-8046-B48A-B93E16BBED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49E08F-0BC1-D445-A388-AB77EDBEA3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30275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EB76A6-103B-7442-AC0A-D4D017E3E2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09241F6-ACEC-F148-A2FA-EFC9025390B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A947C5B-62CE-EB44-A5CA-343877BC0E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75B24B-FFCE-2B4D-8503-A6257774D5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0C209-6C51-994B-8B85-9AFF162BB678}" type="datetimeFigureOut">
              <a:rPr lang="en-US" smtClean="0"/>
              <a:t>6/16/20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EDF7A3A-B480-F64A-B352-1B632B529E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B68B22A-FBD7-7947-BD51-64D12D7C75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49E08F-0BC1-D445-A388-AB77EDBEA3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21303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2A10FD3-B17A-D14F-B7BA-57E1BADCB2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3AACD0-1BE4-CD49-B5E3-5ED9DD108D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9412C6-6402-CE49-B47C-ACFBE44E070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70C209-6C51-994B-8B85-9AFF162BB678}" type="datetimeFigureOut">
              <a:rPr lang="en-US" smtClean="0"/>
              <a:t>6/16/20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E18EA6-10CD-5E42-BB4E-7DDD28CC588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6E3518-1A3B-8B44-9C7F-86CDDD2CFA2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49E08F-0BC1-D445-A388-AB77EDBEA3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37303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1183092"/>
          </a:xfrm>
        </p:spPr>
        <p:txBody>
          <a:bodyPr/>
          <a:lstStyle/>
          <a:p>
            <a:r>
              <a:rPr lang="en-US" b="1" dirty="0"/>
              <a:t>BIOL 1108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4800" b="1" dirty="0"/>
              <a:t>QUIZ 3</a:t>
            </a:r>
          </a:p>
          <a:p>
            <a:r>
              <a:rPr lang="en-US" sz="4800" b="1" dirty="0"/>
              <a:t>PROTISTS </a:t>
            </a:r>
          </a:p>
          <a:p>
            <a:endParaRPr lang="en-US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30065EF-3658-E841-9132-80AB19099C84}"/>
              </a:ext>
            </a:extLst>
          </p:cNvPr>
          <p:cNvSpPr txBox="1"/>
          <p:nvPr/>
        </p:nvSpPr>
        <p:spPr>
          <a:xfrm>
            <a:off x="4747097" y="5735637"/>
            <a:ext cx="24215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UNDER CONSTRUCTION</a:t>
            </a:r>
          </a:p>
        </p:txBody>
      </p:sp>
    </p:spTree>
    <p:extLst>
      <p:ext uri="{BB962C8B-B14F-4D97-AF65-F5344CB8AC3E}">
        <p14:creationId xmlns:p14="http://schemas.microsoft.com/office/powerpoint/2010/main" val="33955143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59964" y="359779"/>
            <a:ext cx="8229600" cy="508119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000" b="1" dirty="0"/>
              <a:t>1. PROTISTS INCLUDE BOTH AUTOTROPHIC AND HETEROTROPHIC SPECIES.  THE AUTOTROPHIC PROTISTS ARE COMMONLY CALLED THE ______.  THE HETEROTROPHIC PROTISTS ARE CALLED THE ______.</a:t>
            </a:r>
          </a:p>
        </p:txBody>
      </p:sp>
    </p:spTree>
    <p:extLst>
      <p:ext uri="{BB962C8B-B14F-4D97-AF65-F5344CB8AC3E}">
        <p14:creationId xmlns:p14="http://schemas.microsoft.com/office/powerpoint/2010/main" val="7185926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59964" y="359779"/>
            <a:ext cx="8229600" cy="508119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000" b="1" dirty="0"/>
              <a:t>2.  MEMBERS OF THE PHYLUM MASTIGOPHORA , HAVE ______AS MOTILITY STRUCTURES.</a:t>
            </a:r>
          </a:p>
        </p:txBody>
      </p:sp>
    </p:spTree>
    <p:extLst>
      <p:ext uri="{BB962C8B-B14F-4D97-AF65-F5344CB8AC3E}">
        <p14:creationId xmlns:p14="http://schemas.microsoft.com/office/powerpoint/2010/main" val="17927380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59964" y="359780"/>
            <a:ext cx="8229600" cy="1949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000" b="1" dirty="0"/>
              <a:t>3. WHAT IS THE NAME OF ORGANISM THAT CAUSES MALARIA?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6804" y="2057269"/>
            <a:ext cx="4398561" cy="210764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9134" y="4396566"/>
            <a:ext cx="4082658" cy="2303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69501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59964" y="359780"/>
            <a:ext cx="8229600" cy="46785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000" b="1" dirty="0"/>
              <a:t>4. PROVIDE THE SCIENTIFIC NAME FOR ANY ONE GROUP OF PHOTOSYNTHETIC PROTISTS</a:t>
            </a:r>
            <a:r>
              <a:rPr lang="is-IS" sz="4000" b="1" dirty="0"/>
              <a:t> </a:t>
            </a:r>
            <a:r>
              <a:rPr lang="en-US" sz="4000" b="1" u="sng" dirty="0"/>
              <a:t>AND</a:t>
            </a:r>
            <a:r>
              <a:rPr lang="en-US" sz="4000" b="1" dirty="0"/>
              <a:t> ITS COMMON NAME TOO.</a:t>
            </a:r>
            <a:endParaRPr lang="en-US" sz="4000" b="1" u="sng" dirty="0"/>
          </a:p>
        </p:txBody>
      </p:sp>
    </p:spTree>
    <p:extLst>
      <p:ext uri="{BB962C8B-B14F-4D97-AF65-F5344CB8AC3E}">
        <p14:creationId xmlns:p14="http://schemas.microsoft.com/office/powerpoint/2010/main" val="35485041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59964" y="359780"/>
            <a:ext cx="8229600" cy="46785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dirty="0"/>
              <a:t>5</a:t>
            </a:r>
            <a:r>
              <a:rPr lang="en-US" sz="4000" b="1" dirty="0"/>
              <a:t>. GIVE THE COMMON NAME OF ANY TYPE OF FUNGAL PROTIST.</a:t>
            </a:r>
          </a:p>
          <a:p>
            <a:pPr marL="0" indent="0">
              <a:buNone/>
            </a:pPr>
            <a:endParaRPr lang="en-US" sz="3600" b="1" dirty="0"/>
          </a:p>
          <a:p>
            <a:pPr marL="0" indent="0">
              <a:buNone/>
            </a:pPr>
            <a:endParaRPr lang="en-US" sz="3600" b="1" dirty="0"/>
          </a:p>
          <a:p>
            <a:pPr marL="0" indent="0">
              <a:buNone/>
            </a:pP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12039546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59964" y="359780"/>
            <a:ext cx="8229600" cy="46785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000" b="1" dirty="0"/>
              <a:t>6. GIVE ONE POINT OF SIMILARITY THAT SEEMS TO LINK THE FUNGAL PROTISTS WITH THE FUNGI?</a:t>
            </a:r>
          </a:p>
          <a:p>
            <a:pPr marL="0" indent="0">
              <a:buNone/>
            </a:pPr>
            <a:endParaRPr lang="en-US" sz="3600" b="1" dirty="0"/>
          </a:p>
          <a:p>
            <a:pPr marL="0" indent="0">
              <a:buNone/>
            </a:pPr>
            <a:endParaRPr lang="en-US" sz="3600" b="1" dirty="0"/>
          </a:p>
          <a:p>
            <a:pPr marL="0" indent="0">
              <a:buNone/>
            </a:pP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5236504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108</Words>
  <Application>Microsoft Macintosh PowerPoint</Application>
  <PresentationFormat>Widescreen</PresentationFormat>
  <Paragraphs>12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BIOL 1108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BIOL 1108</dc:title>
  <dc:creator>Mark Knauss</dc:creator>
  <cp:lastModifiedBy>Mark Knauss</cp:lastModifiedBy>
  <cp:revision>1</cp:revision>
  <dcterms:created xsi:type="dcterms:W3CDTF">2020-06-16T23:47:42Z</dcterms:created>
  <dcterms:modified xsi:type="dcterms:W3CDTF">2020-06-16T23:51:03Z</dcterms:modified>
</cp:coreProperties>
</file>