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0" r:id="rId4"/>
    <p:sldId id="268" r:id="rId5"/>
    <p:sldId id="258" r:id="rId6"/>
    <p:sldId id="260" r:id="rId7"/>
    <p:sldId id="259" r:id="rId8"/>
    <p:sldId id="269" r:id="rId9"/>
    <p:sldId id="261" r:id="rId10"/>
    <p:sldId id="271" r:id="rId11"/>
    <p:sldId id="272" r:id="rId12"/>
    <p:sldId id="273" r:id="rId13"/>
    <p:sldId id="262" r:id="rId14"/>
    <p:sldId id="274" r:id="rId15"/>
    <p:sldId id="263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9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5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QUIZ 2</a:t>
            </a:r>
          </a:p>
          <a:p>
            <a:r>
              <a:rPr lang="en-US" b="1" dirty="0"/>
              <a:t>BACTERIA 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2001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10"/>
            <a:ext cx="8229600" cy="3267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9. WHAT IS THE NAME OF THE STAIN USED FIRST IN THIS STAINING PROCEDURE?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87187" y="2967335"/>
            <a:ext cx="369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901" y="2346223"/>
            <a:ext cx="3978571" cy="396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10"/>
            <a:ext cx="8229600" cy="3267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10. WHAT WAS THE NAME OF THE SUBSTANCE THAT WAS USED AS A “MORDANT” IN THE STAINING PROCEDURE?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87187" y="2967335"/>
            <a:ext cx="369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7501" y="2427503"/>
            <a:ext cx="3978571" cy="396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245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10"/>
            <a:ext cx="8229600" cy="3267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11. WHAT IS THE NAME OF THE STAIN USED SECOND IN THIS STAINING PROCEDURE?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87187" y="2967335"/>
            <a:ext cx="369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901" y="2346223"/>
            <a:ext cx="3978571" cy="396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18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5" y="609600"/>
            <a:ext cx="8229600" cy="33894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12. ONE OF THE BACTERIA THAT YOU STAINED IN LAB IS SHOWN BELOW. IT INHABITS YOUR COLON. WHAT IS ITS SCIENTIFIC NAME?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396" y="3159760"/>
            <a:ext cx="4699083" cy="351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85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5" y="149470"/>
            <a:ext cx="8229600" cy="38496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13.  HOW WOULD YOU CHARACTERIZE THIS BACTERIUM ON THE BASIS OF THE STAINING PROCEDURE JUST MENTIONED?  “THE BACTERIUM IS GRAM ____.”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760" y="3399790"/>
            <a:ext cx="4353560" cy="326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38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15925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/>
              <a:t>14. WHAT ARE THE LITTLE DOTS CALLED  IN THE PHOTOGRAPH BELOW?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302" y="2408196"/>
            <a:ext cx="4760211" cy="375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918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1. THE “BACTERIA” ENCOMPASS TWO DOMAINS.  NAME ONE OF THEM.</a:t>
            </a:r>
          </a:p>
        </p:txBody>
      </p:sp>
    </p:spTree>
    <p:extLst>
      <p:ext uri="{BB962C8B-B14F-4D97-AF65-F5344CB8AC3E}">
        <p14:creationId xmlns:p14="http://schemas.microsoft.com/office/powerpoint/2010/main" val="1100193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8000"/>
            <a:ext cx="8229600" cy="5618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2. THE “BACTERIA” LACK MEMBRANE-BOUND NUCLEI AND MEMBRANE-BOUND ORGANELLES.  THESE ORGANISMS ARE COMMONLY DESCRIBED AS __________ (IN CONTRAST TO THE MORE ADVANCED ORGANISMS THAT DO HAVE NUCLEI AND ORGANELLES).</a:t>
            </a:r>
          </a:p>
        </p:txBody>
      </p:sp>
    </p:spTree>
    <p:extLst>
      <p:ext uri="{BB962C8B-B14F-4D97-AF65-F5344CB8AC3E}">
        <p14:creationId xmlns:p14="http://schemas.microsoft.com/office/powerpoint/2010/main" val="3491530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91" y="629920"/>
            <a:ext cx="9016009" cy="24415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s-IS" sz="4000" b="1" dirty="0"/>
              <a:t>3. MOST BACTERIA HAVE CELL WALLS MADE OF _________.</a:t>
            </a:r>
          </a:p>
          <a:p>
            <a:pPr marL="0" indent="0">
              <a:buNone/>
            </a:pP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174" y="2214196"/>
            <a:ext cx="5494691" cy="412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762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91" y="609600"/>
            <a:ext cx="9016009" cy="24619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s-IS" sz="4000" b="1" dirty="0"/>
              <a:t>4. NAME OF THE CELL SHAPE IN THE MICROGRAPH BELOW.</a:t>
            </a:r>
          </a:p>
          <a:p>
            <a:pPr marL="0" indent="0">
              <a:buNone/>
            </a:pP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174" y="2214196"/>
            <a:ext cx="5494691" cy="412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89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118" y="374440"/>
            <a:ext cx="8229600" cy="26815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/>
              <a:t>5. BACTERIA REPRODUCE ASEXUALLY THROUGH A FORM OF CELL DIVISION CALLED: ___________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970" y="2427871"/>
            <a:ext cx="5893750" cy="396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35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731520"/>
            <a:ext cx="8229600" cy="19660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6. BACTERIA ARE OFTEN CULTURED IN A SHALLOW DISH CALLED A _____.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860" y="2377440"/>
            <a:ext cx="5021459" cy="396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53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144541"/>
            <a:ext cx="8229600" cy="319662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4700" b="1" dirty="0"/>
              <a:t>7. THE MEDIUM ON WHICH THE BACTERIA ARE GROWN IS OFTEN GELATINOUS (SEMI-SOLID).  WHAT IS THE NAME OF THE GELLING AGENT USED TO SOLIDIFY A LIQUID MEDIUM?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8577" y="3341164"/>
            <a:ext cx="4099573" cy="323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034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10"/>
            <a:ext cx="8229600" cy="3267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8. WHAT IS THE NAME OF THE COMMONLY USED STAINING PROCEDURE THAT CAN DISTINGUISH BETWEEN TWO DIFFERENT TYPES OF BACTERIA?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87187" y="2967335"/>
            <a:ext cx="369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9189" y="2967335"/>
            <a:ext cx="3721545" cy="370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030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278</Words>
  <Application>Microsoft Macintosh PowerPoint</Application>
  <PresentationFormat>On-screen Show (4:3)</PresentationFormat>
  <Paragraphs>21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BIOL 1108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24</cp:revision>
  <cp:lastPrinted>2019-01-30T16:48:25Z</cp:lastPrinted>
  <dcterms:created xsi:type="dcterms:W3CDTF">2016-02-08T13:29:36Z</dcterms:created>
  <dcterms:modified xsi:type="dcterms:W3CDTF">2020-06-16T23:51:35Z</dcterms:modified>
</cp:coreProperties>
</file>