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68" r:id="rId6"/>
    <p:sldId id="270" r:id="rId7"/>
    <p:sldId id="263" r:id="rId8"/>
    <p:sldId id="272" r:id="rId9"/>
    <p:sldId id="271" r:id="rId10"/>
    <p:sldId id="265" r:id="rId11"/>
    <p:sldId id="273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84E82-D547-4281-8C2C-952075864162}" type="datetimeFigureOut">
              <a:rPr lang="en-US"/>
              <a:t>6/16/20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74936-27EF-46BA-A01F-6824D0F30208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835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004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786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786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642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76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39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35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821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821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839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839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839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08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52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79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97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5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65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5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9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87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45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3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3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BIOL 1108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LAB QUIZ 10</a:t>
            </a:r>
          </a:p>
          <a:p>
            <a:r>
              <a:rPr lang="en-US" b="1"/>
              <a:t>PART 1</a:t>
            </a:r>
            <a:endParaRPr lang="en-US" b="1" dirty="0"/>
          </a:p>
          <a:p>
            <a:r>
              <a:rPr lang="en-US" b="1" dirty="0"/>
              <a:t>CHORDATES AND VERTEBRATES</a:t>
            </a:r>
          </a:p>
        </p:txBody>
      </p:sp>
    </p:spTree>
    <p:extLst>
      <p:ext uri="{BB962C8B-B14F-4D97-AF65-F5344CB8AC3E}">
        <p14:creationId xmlns:p14="http://schemas.microsoft.com/office/powerpoint/2010/main" val="3520015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157697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3600" b="1" dirty="0">
                <a:latin typeface="Calibri" charset="0"/>
              </a:rPr>
              <a:t>17. </a:t>
            </a:r>
            <a:r>
              <a:rPr lang="en-US" sz="3600" b="1" dirty="0"/>
              <a:t>IDENTIFY INDICATED STRUCTURE.</a:t>
            </a:r>
            <a:endParaRPr lang="en-US" sz="3600" b="1" dirty="0">
              <a:latin typeface="Calibri" charset="0"/>
            </a:endParaRPr>
          </a:p>
          <a:p>
            <a:pPr marL="0" indent="0">
              <a:buNone/>
            </a:pPr>
            <a:r>
              <a:rPr lang="en-US" sz="3600" b="1" dirty="0"/>
              <a:t>18. IDENTIFY INDICATED STRUCTURE.</a:t>
            </a:r>
            <a:endParaRPr lang="en-US" sz="3600" b="1" dirty="0">
              <a:latin typeface="Calibri" charset="0"/>
            </a:endParaRPr>
          </a:p>
          <a:p>
            <a:pPr marL="0" indent="0">
              <a:buNone/>
            </a:pPr>
            <a:endParaRPr lang="en-US" sz="3600" b="1" dirty="0">
              <a:latin typeface="Calibri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598786" y="2720730"/>
            <a:ext cx="184730" cy="707886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 algn="ctr"/>
            <a:endParaRPr lang="en-US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700" y="1668426"/>
            <a:ext cx="4768642" cy="51895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31480" y="4024388"/>
            <a:ext cx="2743200" cy="584776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FF"/>
                </a:solidFill>
              </a:rPr>
              <a:t>17.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07059" y="4496162"/>
            <a:ext cx="2743200" cy="584776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sz="3200" b="1" dirty="0"/>
              <a:t>18.</a:t>
            </a:r>
          </a:p>
        </p:txBody>
      </p:sp>
    </p:spTree>
    <p:extLst>
      <p:ext uri="{BB962C8B-B14F-4D97-AF65-F5344CB8AC3E}">
        <p14:creationId xmlns:p14="http://schemas.microsoft.com/office/powerpoint/2010/main" val="1784086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157697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3600" b="1" dirty="0">
                <a:latin typeface="Calibri" charset="0"/>
              </a:rPr>
              <a:t>19. </a:t>
            </a:r>
            <a:r>
              <a:rPr lang="en-US" sz="3600" b="1" dirty="0"/>
              <a:t>IDENTIFY INDICATED STRUCTURE.</a:t>
            </a:r>
            <a:endParaRPr lang="en-US" sz="3600" b="1" dirty="0">
              <a:latin typeface="Calibri" charset="0"/>
            </a:endParaRPr>
          </a:p>
          <a:p>
            <a:pPr marL="0" indent="0">
              <a:buNone/>
            </a:pPr>
            <a:r>
              <a:rPr lang="en-US" sz="3600" b="1" dirty="0"/>
              <a:t>20. IDENTIFY INDICATED STRUCTURE.</a:t>
            </a:r>
            <a:endParaRPr lang="en-US" sz="3600" b="1" dirty="0">
              <a:latin typeface="Calibri" charset="0"/>
            </a:endParaRPr>
          </a:p>
          <a:p>
            <a:pPr marL="0" indent="0">
              <a:buNone/>
            </a:pPr>
            <a:endParaRPr lang="en-US" sz="3600" b="1" dirty="0">
              <a:latin typeface="Calibri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598786" y="2720730"/>
            <a:ext cx="184730" cy="707886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 algn="ctr"/>
            <a:endParaRPr lang="en-US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700" y="1638787"/>
            <a:ext cx="4768642" cy="51895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27186" y="1988206"/>
            <a:ext cx="2743200" cy="584776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sz="3200" b="1" dirty="0"/>
              <a:t>20.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31054" y="2767076"/>
            <a:ext cx="2743200" cy="584776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sz="3200" b="1" dirty="0"/>
              <a:t>19.</a:t>
            </a:r>
          </a:p>
        </p:txBody>
      </p:sp>
      <p:sp>
        <p:nvSpPr>
          <p:cNvPr id="2" name="Left Arrow 1"/>
          <p:cNvSpPr/>
          <p:nvPr/>
        </p:nvSpPr>
        <p:spPr>
          <a:xfrm rot="20239501">
            <a:off x="4263425" y="3242141"/>
            <a:ext cx="1022509" cy="372950"/>
          </a:xfrm>
          <a:prstGeom prst="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 rot="13828426">
            <a:off x="2628806" y="2796225"/>
            <a:ext cx="1022509" cy="372950"/>
          </a:xfrm>
          <a:prstGeom prst="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09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80"/>
            <a:ext cx="8229600" cy="247655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3600" b="1">
                <a:latin typeface="Calibri" charset="0"/>
              </a:rPr>
              <a:t>BONUS. </a:t>
            </a:r>
            <a:r>
              <a:rPr lang="en-US" sz="3600" b="1" dirty="0">
                <a:latin typeface="Calibri" charset="0"/>
              </a:rPr>
              <a:t>IDENTIFY ONE DISTINGUISHING FEATURE OF THE CLASS MAMMALIA.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598786" y="2720730"/>
            <a:ext cx="184730" cy="707886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 algn="ctr"/>
            <a:endParaRPr lang="en-US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786" y="2412287"/>
            <a:ext cx="4137984" cy="413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59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363" y="77788"/>
            <a:ext cx="8229600" cy="654820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000" b="1" dirty="0"/>
              <a:t>1-2. IDENTIFY ANY THREE OF THE FOUR DISTINGUISHING FEATURES OF THE PHYLUM CHORDATA.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288" y="2055361"/>
            <a:ext cx="6411771" cy="480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93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588" y="280989"/>
            <a:ext cx="9015412" cy="679040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000" b="1" dirty="0">
                <a:latin typeface="Calibri" charset="0"/>
              </a:rPr>
              <a:t>3-4.  NAME THE TWO CHORDATE SUBPHYLA THAT QUALIFY AS “INVERTEBRATES”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632729"/>
            <a:ext cx="4573936" cy="368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3016" y="2659400"/>
            <a:ext cx="4170984" cy="257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89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463" y="382588"/>
            <a:ext cx="8229600" cy="537902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000" b="1" dirty="0"/>
              <a:t>5. CHORDATE FEATURES PRESENT IN THE...</a:t>
            </a:r>
          </a:p>
          <a:p>
            <a:pPr marL="0" indent="0">
              <a:buNone/>
            </a:pPr>
            <a:r>
              <a:rPr lang="en-US" sz="4000" b="1" dirty="0"/>
              <a:t>6. COMMON NAME?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632729"/>
            <a:ext cx="4573936" cy="3688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0784" y="2659400"/>
            <a:ext cx="541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5.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3016" y="2659400"/>
            <a:ext cx="4170984" cy="25793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64233" y="2659400"/>
            <a:ext cx="5816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6.</a:t>
            </a:r>
          </a:p>
        </p:txBody>
      </p:sp>
    </p:spTree>
    <p:extLst>
      <p:ext uri="{BB962C8B-B14F-4D97-AF65-F5344CB8AC3E}">
        <p14:creationId xmlns:p14="http://schemas.microsoft.com/office/powerpoint/2010/main" val="4046835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" y="382588"/>
            <a:ext cx="8977313" cy="354069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000" b="1" dirty="0"/>
              <a:t>7. TYPE OF EGG WITH SPECIALIZED MEMBRANES; BETTER ADAPTED TO LIFE ON LAND.</a:t>
            </a:r>
          </a:p>
          <a:p>
            <a:pPr marL="0" indent="0">
              <a:buNone/>
            </a:pPr>
            <a:r>
              <a:rPr lang="en-US" sz="4000" b="1" dirty="0"/>
              <a:t>8. VERTEBRATES WITH FOUR LIMBS ARE CALLED</a:t>
            </a:r>
            <a:r>
              <a:rPr lang="is-IS" sz="4000" b="1" dirty="0"/>
              <a:t>…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461938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" y="382588"/>
            <a:ext cx="8977313" cy="169174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000" b="1" dirty="0"/>
              <a:t>9. NAME THE CLASS.</a:t>
            </a:r>
          </a:p>
          <a:p>
            <a:pPr marL="0" indent="0">
              <a:buNone/>
            </a:pPr>
            <a:r>
              <a:rPr lang="en-US" sz="4000" b="1" dirty="0"/>
              <a:t>10. HOW MANY HEART CHAMBERS?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66" y="2236886"/>
            <a:ext cx="7956550" cy="3634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90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306614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000" b="1" dirty="0"/>
              <a:t>11. NAME THE CLASS.</a:t>
            </a:r>
          </a:p>
          <a:p>
            <a:pPr marL="0" indent="0">
              <a:buNone/>
            </a:pPr>
            <a:r>
              <a:rPr lang="en-US" sz="4000" b="1" dirty="0"/>
              <a:t>12. IDENTIFY ONE DISTINGUISHING FEATURE.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2611" y="2379048"/>
            <a:ext cx="184731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endParaRPr lang="en-US" b="1" dirty="0">
              <a:solidFill>
                <a:srgbClr val="EEECE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333" y="2825750"/>
            <a:ext cx="71120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918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306614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13. NAME THE CLASS.</a:t>
            </a:r>
          </a:p>
          <a:p>
            <a:pPr marL="0" indent="0">
              <a:buNone/>
            </a:pPr>
            <a:r>
              <a:rPr lang="en-US" sz="3600" b="1" dirty="0"/>
              <a:t>14. TERM USED TO DESCRIBE THE STATE OF ITS BODY TEMPERATURE.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2611" y="2379048"/>
            <a:ext cx="184731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endParaRPr lang="en-US" b="1" dirty="0">
              <a:solidFill>
                <a:srgbClr val="EEECE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342" y="2748380"/>
            <a:ext cx="6308432" cy="394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122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306614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15. NAME THE CLASS.</a:t>
            </a:r>
          </a:p>
          <a:p>
            <a:pPr marL="0" indent="0">
              <a:buNone/>
            </a:pPr>
            <a:r>
              <a:rPr lang="en-US" sz="3600" b="1" dirty="0"/>
              <a:t>16. WHAT TYPE OF EGG?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2611" y="2379048"/>
            <a:ext cx="184731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endParaRPr lang="en-US" b="1" dirty="0">
              <a:solidFill>
                <a:srgbClr val="EEECE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2178" y="2542019"/>
            <a:ext cx="5261221" cy="352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122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193</Words>
  <Application>Microsoft Macintosh PowerPoint</Application>
  <PresentationFormat>On-screen Show (4:3)</PresentationFormat>
  <Paragraphs>41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BIOL 1108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</dc:title>
  <dc:creator>GHC</dc:creator>
  <cp:lastModifiedBy>Mark Knauss</cp:lastModifiedBy>
  <cp:revision>31</cp:revision>
  <dcterms:created xsi:type="dcterms:W3CDTF">2016-02-08T13:29:36Z</dcterms:created>
  <dcterms:modified xsi:type="dcterms:W3CDTF">2020-06-17T00:09:21Z</dcterms:modified>
</cp:coreProperties>
</file>