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1" r:id="rId7"/>
    <p:sldId id="263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08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52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7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97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5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65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5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9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8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45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3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3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BIOL 1108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LAB </a:t>
            </a:r>
            <a:r>
              <a:rPr lang="en-US" b="1"/>
              <a:t>QUIZ 8</a:t>
            </a:r>
            <a:endParaRPr lang="en-US" b="1" dirty="0"/>
          </a:p>
          <a:p>
            <a:r>
              <a:rPr lang="en-US" b="1" dirty="0"/>
              <a:t>MOLLUSKS AND ANNELIDS</a:t>
            </a:r>
          </a:p>
        </p:txBody>
      </p:sp>
    </p:spTree>
    <p:extLst>
      <p:ext uri="{BB962C8B-B14F-4D97-AF65-F5344CB8AC3E}">
        <p14:creationId xmlns:p14="http://schemas.microsoft.com/office/powerpoint/2010/main" val="3520015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30661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17. STRUCTURE (INDIVIDUAL SEGMENT) IS CALLED</a:t>
            </a:r>
            <a:r>
              <a:rPr lang="is-IS" sz="3600" b="1" dirty="0"/>
              <a:t>…</a:t>
            </a:r>
            <a:endParaRPr lang="en-US" sz="3600" b="1" dirty="0"/>
          </a:p>
          <a:p>
            <a:pPr marL="0" indent="0">
              <a:buNone/>
            </a:pPr>
            <a:r>
              <a:rPr lang="en-US" sz="3600" b="1" dirty="0"/>
              <a:t>18. STRUCTURE IS CALLED</a:t>
            </a:r>
            <a:r>
              <a:rPr lang="is-IS" sz="3600" b="1" dirty="0"/>
              <a:t>…</a:t>
            </a:r>
            <a:endParaRPr lang="en-US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80" y="3260564"/>
            <a:ext cx="5125313" cy="3406826"/>
          </a:xfrm>
          <a:prstGeom prst="rect">
            <a:avLst/>
          </a:prstGeom>
        </p:spPr>
      </p:pic>
      <p:sp>
        <p:nvSpPr>
          <p:cNvPr id="16" name="Left Arrow 15"/>
          <p:cNvSpPr/>
          <p:nvPr/>
        </p:nvSpPr>
        <p:spPr>
          <a:xfrm rot="16200000">
            <a:off x="2033343" y="3647420"/>
            <a:ext cx="1351422" cy="376108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376209" y="2552678"/>
            <a:ext cx="8416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17.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111631" y="3185970"/>
            <a:ext cx="4027342" cy="2715342"/>
          </a:xfrm>
          <a:prstGeom prst="rect">
            <a:avLst/>
          </a:prstGeom>
        </p:spPr>
      </p:pic>
      <p:sp>
        <p:nvSpPr>
          <p:cNvPr id="18" name="Left Arrow 17"/>
          <p:cNvSpPr/>
          <p:nvPr/>
        </p:nvSpPr>
        <p:spPr>
          <a:xfrm rot="15370442">
            <a:off x="6433130" y="2606063"/>
            <a:ext cx="563086" cy="300462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029518" y="1822084"/>
            <a:ext cx="8416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00"/>
                </a:solidFill>
              </a:rPr>
              <a:t>18.</a:t>
            </a:r>
          </a:p>
        </p:txBody>
      </p:sp>
    </p:spTree>
    <p:extLst>
      <p:ext uri="{BB962C8B-B14F-4D97-AF65-F5344CB8AC3E}">
        <p14:creationId xmlns:p14="http://schemas.microsoft.com/office/powerpoint/2010/main" val="1784086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80"/>
            <a:ext cx="8229600" cy="17765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b="1" dirty="0"/>
              <a:t>19. CLASS</a:t>
            </a:r>
          </a:p>
          <a:p>
            <a:pPr marL="0" indent="0">
              <a:buNone/>
            </a:pPr>
            <a:r>
              <a:rPr lang="en-US" sz="3600" b="1" dirty="0"/>
              <a:t>20. WHAT IS THE SCIENTIFIC TERM FOR SEGMENTATION?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85025" y="3096986"/>
            <a:ext cx="3724224" cy="279420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04907" y="5202243"/>
            <a:ext cx="8416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00"/>
                </a:solidFill>
              </a:rPr>
              <a:t>19.</a:t>
            </a:r>
          </a:p>
        </p:txBody>
      </p:sp>
    </p:spTree>
    <p:extLst>
      <p:ext uri="{BB962C8B-B14F-4D97-AF65-F5344CB8AC3E}">
        <p14:creationId xmlns:p14="http://schemas.microsoft.com/office/powerpoint/2010/main" val="2706282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728" y="77957"/>
            <a:ext cx="8229600" cy="379245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/>
              <a:t>THE MANTLE IS A STRUCTURE THAT ENCLOSES THE ____  ____ IN THE MOLLUSKS.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/>
              <a:t>WHAT IS THE NAME (COMMON OR SCIENTIFIC NAME) OF THE CLASS OF MOLLUSKS WITH A SEGMENTED SHELL?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516" y="3870414"/>
            <a:ext cx="4041845" cy="285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93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991" y="84130"/>
            <a:ext cx="9016009" cy="3685691"/>
          </a:xfrm>
        </p:spPr>
        <p:txBody>
          <a:bodyPr>
            <a:normAutofit/>
          </a:bodyPr>
          <a:lstStyle/>
          <a:p>
            <a:pPr marL="742950" indent="-742950">
              <a:buFont typeface="Arial"/>
              <a:buAutoNum type="arabicPeriod" startAt="3"/>
            </a:pPr>
            <a:r>
              <a:rPr lang="is-IS" sz="3600" b="1" dirty="0"/>
              <a:t>CLASS?</a:t>
            </a:r>
          </a:p>
          <a:p>
            <a:pPr marL="742950" indent="-742950">
              <a:buFont typeface="Arial"/>
              <a:buAutoNum type="arabicPeriod" startAt="3"/>
            </a:pPr>
            <a:r>
              <a:rPr lang="is-IS" sz="3600" b="1" dirty="0"/>
              <a:t>WHAT IS THE NAME OF THE FEEDING STRUCTURE THAT IS A “RASPY TONGUE”.</a:t>
            </a:r>
            <a:endParaRPr lang="en-US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940" y="2291106"/>
            <a:ext cx="6468488" cy="388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89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118" y="382025"/>
            <a:ext cx="8229600" cy="16386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5. NAME THE CLASS</a:t>
            </a:r>
          </a:p>
          <a:p>
            <a:pPr marL="0" indent="0">
              <a:buNone/>
            </a:pPr>
            <a:r>
              <a:rPr lang="en-US" sz="3600" b="1" dirty="0"/>
              <a:t>6. PROTOSTOME OR DEUTEROSTOME?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32" y="2537108"/>
            <a:ext cx="4831994" cy="321810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5288" y="2696261"/>
            <a:ext cx="5816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4046835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118" y="382025"/>
            <a:ext cx="8229600" cy="16386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dirty="0"/>
              <a:t>7. WHAT EMBRYONIC FEATURE CAN BECOME THE ANUS OR MOUTH IN THE COELOMATE ANIMALS?</a:t>
            </a:r>
          </a:p>
          <a:p>
            <a:pPr marL="0" indent="0">
              <a:buNone/>
            </a:pPr>
            <a:r>
              <a:rPr lang="en-US" sz="3600" b="1" dirty="0"/>
              <a:t>8. WHICH CLASS OF MOLLUSKS CAN BE CHARACTERIZED AS FILTER-FEEDERS?</a:t>
            </a:r>
          </a:p>
        </p:txBody>
      </p:sp>
    </p:spTree>
    <p:extLst>
      <p:ext uri="{BB962C8B-B14F-4D97-AF65-F5344CB8AC3E}">
        <p14:creationId xmlns:p14="http://schemas.microsoft.com/office/powerpoint/2010/main" val="363392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212111"/>
            <a:ext cx="8229600" cy="1825724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/>
              <a:t>9. STRUCTURE IS CALLED</a:t>
            </a:r>
            <a:r>
              <a:rPr lang="is-IS" sz="3600" b="1" dirty="0"/>
              <a:t>….</a:t>
            </a:r>
            <a:endParaRPr lang="en-US" sz="3600" b="1" dirty="0"/>
          </a:p>
          <a:p>
            <a:pPr marL="0" indent="0">
              <a:buNone/>
            </a:pPr>
            <a:r>
              <a:rPr lang="en-US" sz="3600" b="1" dirty="0"/>
              <a:t>10. STRUCTURE IS CALLED</a:t>
            </a:r>
            <a:r>
              <a:rPr lang="is-IS" sz="3600" b="1" dirty="0"/>
              <a:t>….</a:t>
            </a:r>
            <a:endParaRPr lang="en-US" sz="3600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172" y="2152808"/>
            <a:ext cx="5216948" cy="391271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58014" y="3107385"/>
            <a:ext cx="5816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9.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087473" y="2234088"/>
            <a:ext cx="8416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10.</a:t>
            </a:r>
          </a:p>
        </p:txBody>
      </p:sp>
      <p:sp>
        <p:nvSpPr>
          <p:cNvPr id="5" name="Down Arrow 4"/>
          <p:cNvSpPr/>
          <p:nvPr/>
        </p:nvSpPr>
        <p:spPr>
          <a:xfrm rot="2450727">
            <a:off x="5779444" y="2794001"/>
            <a:ext cx="335280" cy="416560"/>
          </a:xfrm>
          <a:prstGeom prst="downArrow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030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30661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11. STRUCTURE IS CALLED</a:t>
            </a:r>
            <a:r>
              <a:rPr lang="is-IS" sz="3600" b="1" dirty="0"/>
              <a:t>…</a:t>
            </a:r>
            <a:r>
              <a:rPr lang="en-US" sz="3600" b="1" dirty="0"/>
              <a:t>(IT IS THE ORIGIN OF SHELL GROWTH)</a:t>
            </a:r>
          </a:p>
          <a:p>
            <a:pPr marL="0" indent="0">
              <a:buNone/>
            </a:pPr>
            <a:r>
              <a:rPr lang="en-US" sz="3600" b="1" dirty="0"/>
              <a:t>12. STRUCTURE IS CALLED</a:t>
            </a:r>
            <a:r>
              <a:rPr lang="is-IS" sz="3600" b="1" dirty="0"/>
              <a:t>…(ONE OF TWO, IT HOLD THE SHELL SHUT</a:t>
            </a:r>
            <a:endParaRPr lang="en-US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64" y="2981728"/>
            <a:ext cx="4150317" cy="30967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92673" y="3219067"/>
            <a:ext cx="6526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11</a:t>
            </a:r>
            <a:endParaRPr lang="en-US" sz="1600" b="1" dirty="0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529" y="3219067"/>
            <a:ext cx="4125832" cy="308148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25832" y="3199416"/>
            <a:ext cx="7046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</a:rPr>
              <a:t>12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 rot="14969544">
            <a:off x="6819224" y="3979666"/>
            <a:ext cx="669856" cy="350650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18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655" y="297389"/>
            <a:ext cx="8229600" cy="180935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600" b="1" dirty="0"/>
              <a:t>13. THE SEGMENTED WORMS ARE CLASSIFIED IN THE PHYLUM ____.</a:t>
            </a:r>
          </a:p>
          <a:p>
            <a:pPr marL="0" indent="0">
              <a:buNone/>
            </a:pPr>
            <a:r>
              <a:rPr lang="en-US" sz="3600" b="1" dirty="0"/>
              <a:t>14. CLASS</a:t>
            </a:r>
            <a:r>
              <a:rPr lang="is-IS" sz="3600" b="1" dirty="0"/>
              <a:t>…(SCIENTIFIC OR COMMON NAME).</a:t>
            </a:r>
            <a:endParaRPr lang="en-US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55" y="2645255"/>
            <a:ext cx="5754486" cy="386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385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4642764" cy="30661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15. STRUCTURE IS CALLED</a:t>
            </a:r>
            <a:r>
              <a:rPr lang="is-IS" sz="3600" b="1" dirty="0"/>
              <a:t>…</a:t>
            </a:r>
            <a:endParaRPr lang="en-US" sz="3600" b="1" dirty="0"/>
          </a:p>
          <a:p>
            <a:pPr marL="0" indent="0">
              <a:buNone/>
            </a:pPr>
            <a:r>
              <a:rPr lang="en-US" sz="3600" b="1" dirty="0"/>
              <a:t>16.  STRUCTURE IS CALLED </a:t>
            </a:r>
            <a:r>
              <a:rPr lang="is-IS" sz="3600" b="1" dirty="0"/>
              <a:t>…</a:t>
            </a:r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8033" y="252426"/>
            <a:ext cx="2935486" cy="63469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184513" y="4298541"/>
            <a:ext cx="64455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16.</a:t>
            </a:r>
          </a:p>
        </p:txBody>
      </p:sp>
      <p:sp>
        <p:nvSpPr>
          <p:cNvPr id="6" name="Rectangle 5"/>
          <p:cNvSpPr/>
          <p:nvPr/>
        </p:nvSpPr>
        <p:spPr>
          <a:xfrm>
            <a:off x="6184513" y="3759062"/>
            <a:ext cx="64455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15.</a:t>
            </a:r>
          </a:p>
        </p:txBody>
      </p:sp>
    </p:spTree>
    <p:extLst>
      <p:ext uri="{BB962C8B-B14F-4D97-AF65-F5344CB8AC3E}">
        <p14:creationId xmlns:p14="http://schemas.microsoft.com/office/powerpoint/2010/main" val="2812600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219</Words>
  <Application>Microsoft Macintosh PowerPoint</Application>
  <PresentationFormat>On-screen Show (4:3)</PresentationFormat>
  <Paragraphs>33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BIOL 1108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</dc:title>
  <dc:creator>GHC</dc:creator>
  <cp:lastModifiedBy>Mark Knauss</cp:lastModifiedBy>
  <cp:revision>22</cp:revision>
  <dcterms:created xsi:type="dcterms:W3CDTF">2016-02-08T13:29:36Z</dcterms:created>
  <dcterms:modified xsi:type="dcterms:W3CDTF">2020-06-16T23:57:03Z</dcterms:modified>
</cp:coreProperties>
</file>