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2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7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9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5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5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5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8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4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3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BIOL 1108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LAB </a:t>
            </a:r>
            <a:r>
              <a:rPr lang="en-US" b="1"/>
              <a:t>QUIZ 7</a:t>
            </a:r>
            <a:endParaRPr lang="en-US" b="1" dirty="0"/>
          </a:p>
          <a:p>
            <a:r>
              <a:rPr lang="en-US" b="1" dirty="0"/>
              <a:t>FLATWORMS AND ROUNDWORMS</a:t>
            </a:r>
          </a:p>
        </p:txBody>
      </p:sp>
    </p:spTree>
    <p:extLst>
      <p:ext uri="{BB962C8B-B14F-4D97-AF65-F5344CB8AC3E}">
        <p14:creationId xmlns:p14="http://schemas.microsoft.com/office/powerpoint/2010/main" val="3520015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17. STRUCTURE IS CALLED</a:t>
            </a:r>
            <a:r>
              <a:rPr lang="is-IS" sz="3600" b="1" dirty="0"/>
              <a:t>…</a:t>
            </a:r>
            <a:endParaRPr lang="en-US" sz="3600" b="1" dirty="0"/>
          </a:p>
          <a:p>
            <a:pPr marL="0" indent="0">
              <a:buNone/>
            </a:pPr>
            <a:r>
              <a:rPr lang="en-US" sz="3600" b="1" dirty="0"/>
              <a:t>18. STRUCTURE IS CALLED</a:t>
            </a:r>
            <a:r>
              <a:rPr lang="is-IS" sz="3600" b="1" dirty="0"/>
              <a:t>…</a:t>
            </a:r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595" y="1904805"/>
            <a:ext cx="6024707" cy="4479547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14969544">
            <a:off x="2402751" y="3086470"/>
            <a:ext cx="728566" cy="452852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806564" y="2290961"/>
            <a:ext cx="8416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17.</a:t>
            </a:r>
          </a:p>
        </p:txBody>
      </p:sp>
      <p:sp>
        <p:nvSpPr>
          <p:cNvPr id="12" name="Left Arrow 11"/>
          <p:cNvSpPr/>
          <p:nvPr/>
        </p:nvSpPr>
        <p:spPr>
          <a:xfrm rot="19988148">
            <a:off x="5131972" y="5282649"/>
            <a:ext cx="728566" cy="452852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898655" y="4788530"/>
            <a:ext cx="8416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00"/>
                </a:solidFill>
              </a:rPr>
              <a:t>18.</a:t>
            </a:r>
          </a:p>
        </p:txBody>
      </p:sp>
    </p:spTree>
    <p:extLst>
      <p:ext uri="{BB962C8B-B14F-4D97-AF65-F5344CB8AC3E}">
        <p14:creationId xmlns:p14="http://schemas.microsoft.com/office/powerpoint/2010/main" val="1784086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80"/>
            <a:ext cx="8229600" cy="305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19. ROUNDWORMS ARE PLACED IN THE PHYLUM ___________</a:t>
            </a:r>
          </a:p>
          <a:p>
            <a:pPr marL="0" indent="0">
              <a:buNone/>
            </a:pPr>
            <a:r>
              <a:rPr lang="en-US" sz="3600" b="1" dirty="0"/>
              <a:t>20. ROUNDWORMS FEATURE SEPARATE SEXED INDIVIDUALS; ROUND WORMS ARE SAID TO BE ___________.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9702" y="3588386"/>
            <a:ext cx="3765191" cy="256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282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1430"/>
            <a:ext cx="8229600" cy="379245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/>
              <a:t>THE FLATWORMS ARE CLASSIFIED IN THE PHYLUM _____________.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/>
              <a:t>THE FLATWORMS HAVE WHAT KIND OF BODY ORGANIZATION (BASED ON THE ABSENCE OR PRESENCE/TYPE OF BODY CAVITY)?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384" y="3550618"/>
            <a:ext cx="37973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93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91" y="84130"/>
            <a:ext cx="9016009" cy="36856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THIS IS A CROSS SECTION THROUGH </a:t>
            </a:r>
            <a:r>
              <a:rPr lang="en-US" sz="3600" b="1" i="1" dirty="0" err="1"/>
              <a:t>Dugesia</a:t>
            </a:r>
            <a:r>
              <a:rPr lang="is-IS" sz="3600" b="1" i="1" dirty="0"/>
              <a:t>…</a:t>
            </a:r>
            <a:endParaRPr lang="is-IS" sz="3600" b="1" dirty="0"/>
          </a:p>
          <a:p>
            <a:pPr marL="742950" indent="-742950">
              <a:buAutoNum type="arabicPeriod" startAt="3"/>
            </a:pPr>
            <a:r>
              <a:rPr lang="is-IS" sz="3600" b="1" dirty="0"/>
              <a:t>WHAT IS THE NAME OF THE TISSUE INDICATED BY THE YELLOW ARROW?</a:t>
            </a:r>
          </a:p>
          <a:p>
            <a:pPr marL="742950" indent="-742950">
              <a:buAutoNum type="arabicPeriod" startAt="3"/>
            </a:pPr>
            <a:r>
              <a:rPr lang="is-IS" sz="3600" b="1" dirty="0"/>
              <a:t>WHAT IS THE NAME OF THE EMBRONIC TISSUE THAT GAVE RISE TO THE TISSUE INDICATED BY THE BLACK ARROW?</a:t>
            </a:r>
          </a:p>
          <a:p>
            <a:pPr marL="0" indent="0">
              <a:buNone/>
            </a:pPr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135" y="3876772"/>
            <a:ext cx="3974970" cy="2981228"/>
          </a:xfrm>
          <a:prstGeom prst="rect">
            <a:avLst/>
          </a:prstGeom>
        </p:spPr>
      </p:pic>
      <p:sp>
        <p:nvSpPr>
          <p:cNvPr id="8" name="Up Arrow 7"/>
          <p:cNvSpPr/>
          <p:nvPr/>
        </p:nvSpPr>
        <p:spPr>
          <a:xfrm rot="19422117">
            <a:off x="4947399" y="5438912"/>
            <a:ext cx="315056" cy="374095"/>
          </a:xfrm>
          <a:prstGeom prst="up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 rot="11853273">
            <a:off x="3742050" y="4969058"/>
            <a:ext cx="315056" cy="374095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89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118" y="382025"/>
            <a:ext cx="8229600" cy="16386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5. NAME THE CLASS</a:t>
            </a:r>
          </a:p>
          <a:p>
            <a:pPr marL="0" indent="0">
              <a:buNone/>
            </a:pPr>
            <a:r>
              <a:rPr lang="en-US" sz="3600" b="1" dirty="0"/>
              <a:t>6. NAME THE ORGANISM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851" y="2020701"/>
            <a:ext cx="5891605" cy="441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3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118" y="382025"/>
            <a:ext cx="8229600" cy="16386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/>
              <a:t>7. NAME THE CLASS</a:t>
            </a:r>
          </a:p>
          <a:p>
            <a:pPr marL="0" indent="0">
              <a:buNone/>
            </a:pPr>
            <a:r>
              <a:rPr lang="en-US" sz="3600" b="1" dirty="0"/>
              <a:t>8. WHERE WOULD I FIND THIS ORGANISM LIVING?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43" y="2549200"/>
            <a:ext cx="4172627" cy="3129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2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09" y="212111"/>
            <a:ext cx="8229600" cy="1825724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/>
              <a:t>9. STRUCTURE IS CALLED</a:t>
            </a:r>
            <a:r>
              <a:rPr lang="is-IS" sz="3600" b="1" dirty="0"/>
              <a:t>….</a:t>
            </a:r>
            <a:endParaRPr lang="en-US" sz="3600" b="1" dirty="0"/>
          </a:p>
          <a:p>
            <a:pPr marL="0" indent="0">
              <a:buNone/>
            </a:pPr>
            <a:r>
              <a:rPr lang="en-US" sz="3600" b="1" dirty="0"/>
              <a:t>10. STRUCTURE IS CALLED</a:t>
            </a:r>
            <a:r>
              <a:rPr lang="is-IS" sz="3600" b="1" dirty="0"/>
              <a:t>….</a:t>
            </a:r>
            <a:endParaRPr lang="en-US" sz="3600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590" y="2139166"/>
            <a:ext cx="6430281" cy="443689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723685" y="3039960"/>
            <a:ext cx="5816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9.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179926" y="2801328"/>
            <a:ext cx="8416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10.</a:t>
            </a:r>
          </a:p>
        </p:txBody>
      </p:sp>
    </p:spTree>
    <p:extLst>
      <p:ext uri="{BB962C8B-B14F-4D97-AF65-F5344CB8AC3E}">
        <p14:creationId xmlns:p14="http://schemas.microsoft.com/office/powerpoint/2010/main" val="1655030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55" y="297389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11. FLATWORMS FEATURE BOTH SEXES PRESENT AND FUNCTIONAL ON THE SAME INDIVIDUAL; FLATWORMS ARE SAID TO BE ___________.</a:t>
            </a:r>
          </a:p>
          <a:p>
            <a:pPr marL="0" indent="0">
              <a:buNone/>
            </a:pPr>
            <a:r>
              <a:rPr lang="en-US" sz="3600" b="1" dirty="0"/>
              <a:t>12. WHAT ARE THE PHOTORECEPTORS IN A PLANARIAN CALLED?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397" y="3970466"/>
            <a:ext cx="5301454" cy="248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85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13. STRUCTURE IS CALLED</a:t>
            </a:r>
            <a:r>
              <a:rPr lang="is-IS" sz="3600" b="1" dirty="0"/>
              <a:t>…</a:t>
            </a:r>
            <a:endParaRPr lang="en-US" sz="3600" b="1" dirty="0"/>
          </a:p>
          <a:p>
            <a:pPr marL="0" indent="0">
              <a:buNone/>
            </a:pPr>
            <a:r>
              <a:rPr lang="en-US" sz="3600" b="1" dirty="0"/>
              <a:t>14. STRUCTURE IS CALLED</a:t>
            </a:r>
            <a:r>
              <a:rPr lang="is-IS" sz="3600" b="1" dirty="0"/>
              <a:t>…</a:t>
            </a:r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624" y="3051469"/>
            <a:ext cx="7962900" cy="3073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3493" y="4094783"/>
            <a:ext cx="7046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EEECE1"/>
                </a:solidFill>
              </a:rPr>
              <a:t>13</a:t>
            </a:r>
            <a:endParaRPr lang="en-US" b="1" dirty="0">
              <a:solidFill>
                <a:srgbClr val="EEECE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2181" y="3952461"/>
            <a:ext cx="7046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EEECE1"/>
                </a:solidFill>
              </a:rPr>
              <a:t>14</a:t>
            </a:r>
            <a:endParaRPr lang="en-US" b="1" dirty="0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918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4" y="359779"/>
            <a:ext cx="8229600" cy="3066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15. THIS ROUNDWORM IS A PARASITE OF MAMMALIAN VERTEBRATES – WHAT IS ITS SCIENTIFIC NAME?</a:t>
            </a:r>
          </a:p>
          <a:p>
            <a:pPr marL="0" indent="0">
              <a:buNone/>
            </a:pPr>
            <a:r>
              <a:rPr lang="en-US" sz="3600" b="1" dirty="0"/>
              <a:t>16.  ROUNDWORMS HAVE A TOUGH OUTER COVERING CALLED A _____.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9702" y="3588386"/>
            <a:ext cx="3765191" cy="256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00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232</Words>
  <Application>Microsoft Macintosh PowerPoint</Application>
  <PresentationFormat>On-screen Show (4:3)</PresentationFormat>
  <Paragraphs>30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BIOL 1108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13</cp:revision>
  <dcterms:created xsi:type="dcterms:W3CDTF">2016-02-08T13:29:36Z</dcterms:created>
  <dcterms:modified xsi:type="dcterms:W3CDTF">2020-06-16T23:55:59Z</dcterms:modified>
</cp:coreProperties>
</file>