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20730-D26E-DE44-8CAC-93B4040142B2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39DDC-3D39-0148-B6A6-84C7ACCEB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91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91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22979-FCAC-8047-BCA1-2D549C9AC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143C1A-771C-B149-BA2B-191F9ED76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7F024-F752-6C4E-B2A7-40E91D94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28202-6065-E24A-90D6-A78FA367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501F2-F755-4543-AE1A-EBE1FD52C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25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2BF7B-B403-024F-8A0F-0E52DCC88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C3B04C-6500-E542-9A00-0D5A2F711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CAD6A-EFA9-D74E-853B-548B8006B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A05C4-0D4B-BF4B-8BA2-06C0CE848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17ED7-310F-6A41-A375-2E12D2B13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09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303829-689C-A541-87C3-1891A285C5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746B07-82F6-134F-A1FB-8BDCDAE83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47CB4-8D13-6A42-AC74-8B98C9DB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245F2A-96A6-7141-B11D-2C985922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86BE3-96B9-0B47-B9C1-D2E7FC80F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7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509DA-84B3-F04C-861A-11355E2A6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70DAE-897C-3B4C-93A8-A8B7B808C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A4A7D-44A6-9648-9A41-154B1399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068A7-A054-B74B-9C39-C92A62C9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9CBB6-48D4-334E-8B0A-D5BCEDD2F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38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35F93-D954-2A43-834D-7C1228BC5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28A09A-CBA5-EC45-9145-81EBCCF55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746FA-7D9A-784E-9597-30B6C3D52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5E292-4B7A-DC4D-B6C9-A57AA6508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C8027-994B-8241-96E6-150640367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1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F58D2-6AB0-7B47-9309-7B644C1A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9FCE8-3D2A-6A4D-B1C3-4900C24A25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E6D83-7F1A-224F-AD9B-F21740E96A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D7773-3B66-6945-B548-37EC8790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35642B-CEDE-AF47-BA3A-5869C29E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6E628-99AA-FF46-85C1-76081B9C3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03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0E1C2-7225-3B43-BEFB-6F0187B7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F5F515-6435-B84F-BA58-E79518A44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C96C6-C6C2-4747-9F09-2F045A082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2A0FBD-C015-7649-97EE-4649202544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9D6E3B-DE76-7E4D-A118-CCB0C73DCF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08CDF8-7D5E-6F48-96A9-54DADEF8C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5A7460-482A-EB4C-A827-C930D0131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1FC8C0-87B3-4547-A064-69FA125A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485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F366B-B271-3241-98B1-82606AA5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FFA506-AB0D-DD4F-93E4-FD324FDA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4B731F-BFAA-524C-B24D-6B2B6EA28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AD29C-099A-F247-AF57-58662A4B4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1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ABEC08-E77A-B14C-BA75-ED11EF789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071DE9-6080-C24A-9F1E-D845F317B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E7B91-F807-DE4C-9390-7FA18FED6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09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49A68-F436-624C-9ABF-9C47B29F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92A5AD-D7BD-A04B-823C-6DA88B9F8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55917A-3B38-F54D-8CBA-F616D17E2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67F9E4-D3BC-3645-9E3C-B949620A4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3D8ECD-22FA-8641-BB61-4D70A0999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FD2D59-2FF4-FE40-824F-0EA030FAE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7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3AB55-3832-8843-9A29-2FAC73426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5A2F5F-E1F6-2A4F-809D-C9FE33D853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E17D9-7312-7149-A979-880990E8D8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458C9-3F1E-664F-AACB-6CAF5DFDA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BB73B8-1C51-F14E-BD58-1AF5FB8FA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5EA6A-CA43-1342-87FE-036904864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65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9AA06F-57E0-4843-9E12-DA93D0CA2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3B297-CE49-654E-9DD7-73698A73C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C06FD-D94F-9B46-859D-87A4CD4A30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082B0-2D9C-7147-9207-4A738CBDDE5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5A2E1-FBD5-804E-A6BE-6BE9CD811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A895D-DD6A-A347-AD3A-BCA0FBDED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98A08-EFCE-464D-94EF-7E55AF77C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6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9144000" cy="1410511"/>
          </a:xfrm>
        </p:spPr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957209"/>
            <a:ext cx="9144000" cy="230059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b="1" dirty="0"/>
              <a:t>LAB QUIZ 9</a:t>
            </a:r>
          </a:p>
          <a:p>
            <a:r>
              <a:rPr lang="en-US" sz="4800" b="1" dirty="0"/>
              <a:t>ARTHROPODS AND ECHINODERMS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BEE5C-F222-E245-A4E6-CDF62D0842A8}"/>
              </a:ext>
            </a:extLst>
          </p:cNvPr>
          <p:cNvSpPr txBox="1"/>
          <p:nvPr/>
        </p:nvSpPr>
        <p:spPr>
          <a:xfrm>
            <a:off x="4824919" y="5622587"/>
            <a:ext cx="2421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UNDER CONSTRUCTION</a:t>
            </a:r>
          </a:p>
        </p:txBody>
      </p:sp>
    </p:spTree>
    <p:extLst>
      <p:ext uri="{BB962C8B-B14F-4D97-AF65-F5344CB8AC3E}">
        <p14:creationId xmlns:p14="http://schemas.microsoft.com/office/powerpoint/2010/main" val="1391790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Macintosh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BIOL 1108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1108</dc:title>
  <dc:creator>Mark Knauss</dc:creator>
  <cp:lastModifiedBy>Mark Knauss</cp:lastModifiedBy>
  <cp:revision>1</cp:revision>
  <dcterms:created xsi:type="dcterms:W3CDTF">2020-06-17T00:02:29Z</dcterms:created>
  <dcterms:modified xsi:type="dcterms:W3CDTF">2020-06-17T00:04:13Z</dcterms:modified>
</cp:coreProperties>
</file>