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77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469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632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16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333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296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232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010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862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266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441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493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BIOL 2108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024847"/>
          </a:xfrm>
        </p:spPr>
        <p:txBody>
          <a:bodyPr/>
          <a:lstStyle/>
          <a:p>
            <a:r>
              <a:rPr lang="en-US" dirty="0"/>
              <a:t>LAB QUIZ 4: PLANTS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8B8474-116F-DD46-A421-DC138D6C774F}"/>
              </a:ext>
            </a:extLst>
          </p:cNvPr>
          <p:cNvSpPr txBox="1"/>
          <p:nvPr/>
        </p:nvSpPr>
        <p:spPr>
          <a:xfrm>
            <a:off x="2774023" y="5044611"/>
            <a:ext cx="3145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UNDER CONSTRUCTION; NEEDS</a:t>
            </a:r>
          </a:p>
          <a:p>
            <a:r>
              <a:rPr lang="en-US" i="1" dirty="0"/>
              <a:t>ILLUSTRATION AND PHOTOS</a:t>
            </a:r>
          </a:p>
        </p:txBody>
      </p:sp>
    </p:spTree>
    <p:extLst>
      <p:ext uri="{BB962C8B-B14F-4D97-AF65-F5344CB8AC3E}">
        <p14:creationId xmlns:p14="http://schemas.microsoft.com/office/powerpoint/2010/main" val="336762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1"/>
            <a:ext cx="8662600" cy="2165324"/>
          </a:xfrm>
        </p:spPr>
        <p:txBody>
          <a:bodyPr>
            <a:noAutofit/>
          </a:bodyPr>
          <a:lstStyle/>
          <a:p>
            <a:pPr algn="l"/>
            <a:r>
              <a:rPr lang="en-US" sz="3200" dirty="0"/>
              <a:t>17.  WHICH IS THE FOLIOSE LICHEN?</a:t>
            </a:r>
            <a:br>
              <a:rPr lang="en-US" sz="3200" dirty="0"/>
            </a:br>
            <a:r>
              <a:rPr lang="en-US" sz="3200" dirty="0"/>
              <a:t>18.  WHAT IS THE TECHNICAL NAME FOR A FRUITING BODY IN THE CLUB FUNGI?</a:t>
            </a:r>
          </a:p>
        </p:txBody>
      </p:sp>
    </p:spTree>
    <p:extLst>
      <p:ext uri="{BB962C8B-B14F-4D97-AF65-F5344CB8AC3E}">
        <p14:creationId xmlns:p14="http://schemas.microsoft.com/office/powerpoint/2010/main" val="3231714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202367"/>
            <a:ext cx="8662600" cy="2709121"/>
          </a:xfrm>
        </p:spPr>
        <p:txBody>
          <a:bodyPr>
            <a:noAutofit/>
          </a:bodyPr>
          <a:lstStyle/>
          <a:p>
            <a:pPr algn="l"/>
            <a:r>
              <a:rPr lang="en-US" sz="3200" dirty="0"/>
              <a:t>19. NUCLEI HAPLOID OR DIPLOID IN THE CELLS OF THE INDIVIDUALS SHOWN?</a:t>
            </a:r>
            <a:br>
              <a:rPr lang="en-US" sz="3200" dirty="0"/>
            </a:br>
            <a:r>
              <a:rPr lang="en-US" sz="3200" dirty="0"/>
              <a:t>20.  WHAT IS THE NAME OF THE TYPE OF SEXUAL LIFE CYCLE THAT IS CHARACTERISTIC OF THE FUNGI?</a:t>
            </a:r>
          </a:p>
        </p:txBody>
      </p:sp>
    </p:spTree>
    <p:extLst>
      <p:ext uri="{BB962C8B-B14F-4D97-AF65-F5344CB8AC3E}">
        <p14:creationId xmlns:p14="http://schemas.microsoft.com/office/powerpoint/2010/main" val="1400017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522424"/>
            <a:ext cx="8662600" cy="2956907"/>
          </a:xfrm>
        </p:spPr>
        <p:txBody>
          <a:bodyPr>
            <a:noAutofit/>
          </a:bodyPr>
          <a:lstStyle/>
          <a:p>
            <a:pPr algn="l"/>
            <a:r>
              <a:rPr lang="en-US" sz="3200" dirty="0"/>
              <a:t>1. MEMBERS OF THE KINGDOM FUNGI HAVE CELL WALLS MADE OF _______.</a:t>
            </a:r>
            <a:br>
              <a:rPr lang="en-US" sz="3200" dirty="0"/>
            </a:br>
            <a:r>
              <a:rPr lang="en-US" sz="3200" dirty="0"/>
              <a:t>2. MEMBERS OF THE KINGDOM FUNGI ARE FILAMENTOUS IN STRUCTURE.  THESE FILAMENTS ARE CALLED </a:t>
            </a:r>
            <a:r>
              <a:rPr lang="is-IS" sz="3200" dirty="0"/>
              <a:t>_________.</a:t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4489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150745"/>
            <a:ext cx="8662600" cy="2956907"/>
          </a:xfrm>
        </p:spPr>
        <p:txBody>
          <a:bodyPr>
            <a:noAutofit/>
          </a:bodyPr>
          <a:lstStyle/>
          <a:p>
            <a:pPr algn="l"/>
            <a:r>
              <a:rPr lang="en-US" sz="3200" dirty="0"/>
              <a:t>3. FUNGI ARE OFTEN DECOMPOSERS, BREAKING DOWN DEAD, ONCE-LIVING MATERIAL .  DECOMPOSERS CAN ALSO BE CALLED</a:t>
            </a:r>
            <a:br>
              <a:rPr lang="en-US" sz="3200" dirty="0"/>
            </a:br>
            <a:r>
              <a:rPr lang="en-US" sz="3200" dirty="0"/>
              <a:t> _____.</a:t>
            </a:r>
            <a:br>
              <a:rPr lang="en-US" sz="3200" dirty="0"/>
            </a:br>
            <a:r>
              <a:rPr lang="en-US" sz="3200" dirty="0"/>
              <a:t>4. THE COLLECTED FILAMENTS OF AN INDIVIDUAL FUNGS ARE THE BODY OF THE FUNGUS, ALSO CALLED_____.</a:t>
            </a:r>
          </a:p>
        </p:txBody>
      </p:sp>
    </p:spTree>
    <p:extLst>
      <p:ext uri="{BB962C8B-B14F-4D97-AF65-F5344CB8AC3E}">
        <p14:creationId xmlns:p14="http://schemas.microsoft.com/office/powerpoint/2010/main" val="1817871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130096"/>
            <a:ext cx="8662600" cy="2409714"/>
          </a:xfrm>
        </p:spPr>
        <p:txBody>
          <a:bodyPr>
            <a:noAutofit/>
          </a:bodyPr>
          <a:lstStyle/>
          <a:p>
            <a:pPr algn="l"/>
            <a:r>
              <a:rPr lang="en-US" sz="3200" dirty="0"/>
              <a:t>5. CHARACTERISTICS:  SEPTATE HYPHAE, EIGHT SPORES CONTAINED IN AN ELONGATE SAC.  NAME THE GROUP OF FUNGI.</a:t>
            </a:r>
            <a:br>
              <a:rPr lang="en-US" sz="3200" dirty="0"/>
            </a:br>
            <a:r>
              <a:rPr lang="en-US" sz="3200" dirty="0"/>
              <a:t>6. THE DEUTEROMYCOTA IS AN ARTIFICIAL GROUP, THAT IS USED FOR SPECIES THAT ______.</a:t>
            </a:r>
          </a:p>
        </p:txBody>
      </p:sp>
    </p:spTree>
    <p:extLst>
      <p:ext uri="{BB962C8B-B14F-4D97-AF65-F5344CB8AC3E}">
        <p14:creationId xmlns:p14="http://schemas.microsoft.com/office/powerpoint/2010/main" val="3866131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550" y="1130262"/>
            <a:ext cx="8177329" cy="1284350"/>
          </a:xfrm>
        </p:spPr>
        <p:txBody>
          <a:bodyPr>
            <a:noAutofit/>
          </a:bodyPr>
          <a:lstStyle/>
          <a:p>
            <a:pPr algn="l"/>
            <a:r>
              <a:rPr lang="en-US" sz="3200" dirty="0"/>
              <a:t>7. NAME AN ORGANISM THAT IS CLASSIFIED IN THE ZYGOMYCOTA.</a:t>
            </a:r>
            <a:br>
              <a:rPr lang="en-US" sz="3200" dirty="0"/>
            </a:br>
            <a:r>
              <a:rPr lang="en-US" sz="3200" dirty="0"/>
              <a:t>8. WHAT TYPES OF FUNGI ARE CLASSIFIED IN THE BASIDIOMYCOTA?</a:t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9778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0"/>
            <a:ext cx="8662600" cy="2956907"/>
          </a:xfrm>
        </p:spPr>
        <p:txBody>
          <a:bodyPr>
            <a:noAutofit/>
          </a:bodyPr>
          <a:lstStyle/>
          <a:p>
            <a:pPr algn="l"/>
            <a:r>
              <a:rPr lang="en-US" sz="3200" dirty="0"/>
              <a:t>9. NAME ONE SPECIES THAT IS A REPRESENTATIVE OF THE FUNGI IMPERFECTI.</a:t>
            </a:r>
            <a:br>
              <a:rPr lang="en-US" sz="3200" dirty="0"/>
            </a:br>
            <a:r>
              <a:rPr lang="en-US" sz="3200" dirty="0"/>
              <a:t>10. WHAT DIVISION OF FUNGI WOULD BE INDICATED BY THE PHOTOGRAPHS BELOW?</a:t>
            </a:r>
          </a:p>
        </p:txBody>
      </p:sp>
    </p:spTree>
    <p:extLst>
      <p:ext uri="{BB962C8B-B14F-4D97-AF65-F5344CB8AC3E}">
        <p14:creationId xmlns:p14="http://schemas.microsoft.com/office/powerpoint/2010/main" val="3680150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-138339"/>
            <a:ext cx="8662600" cy="2956907"/>
          </a:xfrm>
        </p:spPr>
        <p:txBody>
          <a:bodyPr>
            <a:noAutofit/>
          </a:bodyPr>
          <a:lstStyle/>
          <a:p>
            <a:pPr algn="l"/>
            <a:r>
              <a:rPr lang="en-US" sz="3200" dirty="0"/>
              <a:t>11. WHAT IS THE SCIENTIFIC NAME FOR YEASTS?12.  WHAT DIVISION ARE THE YEASTS CLASSIFIED IN?</a:t>
            </a:r>
          </a:p>
        </p:txBody>
      </p:sp>
    </p:spTree>
    <p:extLst>
      <p:ext uri="{BB962C8B-B14F-4D97-AF65-F5344CB8AC3E}">
        <p14:creationId xmlns:p14="http://schemas.microsoft.com/office/powerpoint/2010/main" val="2375370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78739"/>
          </a:xfrm>
        </p:spPr>
        <p:txBody>
          <a:bodyPr>
            <a:noAutofit/>
          </a:bodyPr>
          <a:lstStyle/>
          <a:p>
            <a:pPr algn="l"/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13. GROUP OF SYMBIOTIC ORGANISMS THAT ARE AN ASSOCIATION BETWEEN A FUNGUS AND A PLANT ROOT: _______</a:t>
            </a:r>
            <a:br>
              <a:rPr lang="en-US" sz="3200" dirty="0"/>
            </a:br>
            <a:r>
              <a:rPr lang="en-US" sz="3200" dirty="0"/>
              <a:t>14.  WHAT BENEFIT IS SPECIFICALLY ENJOYED BY THE FUNGAL PARTNER?</a:t>
            </a:r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18238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522424"/>
            <a:ext cx="8662600" cy="2956907"/>
          </a:xfrm>
        </p:spPr>
        <p:txBody>
          <a:bodyPr>
            <a:noAutofit/>
          </a:bodyPr>
          <a:lstStyle/>
          <a:p>
            <a:pPr algn="l"/>
            <a:r>
              <a:rPr lang="en-US" sz="3200" dirty="0"/>
              <a:t>15. THE IS THE OFFICIAL TERM FOR THE ALGAL PARTNER IN A LICHEN?</a:t>
            </a:r>
            <a:br>
              <a:rPr lang="en-US" sz="3200" dirty="0"/>
            </a:br>
            <a:r>
              <a:rPr lang="en-US" sz="3200" dirty="0"/>
              <a:t>16.  THE ALGAL PARTNER CAN EITHER PARTICIPATE IN A SYMBIOTIC RELATIONSHIP, OR IT CAN EXIST AS A FREE-LIVING ORGANISM.  AS FAR AS THE LICHEN IS CONCERNED, THE ALGA IS A/AN _____ PARTNER.</a:t>
            </a:r>
          </a:p>
        </p:txBody>
      </p:sp>
    </p:spTree>
    <p:extLst>
      <p:ext uri="{BB962C8B-B14F-4D97-AF65-F5344CB8AC3E}">
        <p14:creationId xmlns:p14="http://schemas.microsoft.com/office/powerpoint/2010/main" val="40599468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355</Words>
  <Application>Microsoft Macintosh PowerPoint</Application>
  <PresentationFormat>On-screen Show (4:3)</PresentationFormat>
  <Paragraphs>14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BIOL 2108</vt:lpstr>
      <vt:lpstr>1. MEMBERS OF THE KINGDOM FUNGI HAVE CELL WALLS MADE OF _______. 2. MEMBERS OF THE KINGDOM FUNGI ARE FILAMENTOUS IN STRUCTURE.  THESE FILAMENTS ARE CALLED _________. </vt:lpstr>
      <vt:lpstr>3. FUNGI ARE OFTEN DECOMPOSERS, BREAKING DOWN DEAD, ONCE-LIVING MATERIAL .  DECOMPOSERS CAN ALSO BE CALLED  _____. 4. THE COLLECTED FILAMENTS OF AN INDIVIDUAL FUNGS ARE THE BODY OF THE FUNGUS, ALSO CALLED_____.</vt:lpstr>
      <vt:lpstr>5. CHARACTERISTICS:  SEPTATE HYPHAE, EIGHT SPORES CONTAINED IN AN ELONGATE SAC.  NAME THE GROUP OF FUNGI. 6. THE DEUTEROMYCOTA IS AN ARTIFICIAL GROUP, THAT IS USED FOR SPECIES THAT ______.</vt:lpstr>
      <vt:lpstr>7. NAME AN ORGANISM THAT IS CLASSIFIED IN THE ZYGOMYCOTA. 8. WHAT TYPES OF FUNGI ARE CLASSIFIED IN THE BASIDIOMYCOTA? </vt:lpstr>
      <vt:lpstr>9. NAME ONE SPECIES THAT IS A REPRESENTATIVE OF THE FUNGI IMPERFECTI. 10. WHAT DIVISION OF FUNGI WOULD BE INDICATED BY THE PHOTOGRAPHS BELOW?</vt:lpstr>
      <vt:lpstr>11. WHAT IS THE SCIENTIFIC NAME FOR YEASTS?12.  WHAT DIVISION ARE THE YEASTS CLASSIFIED IN?</vt:lpstr>
      <vt:lpstr>    13. GROUP OF SYMBIOTIC ORGANISMS THAT ARE AN ASSOCIATION BETWEEN A FUNGUS AND A PLANT ROOT: _______ 14.  WHAT BENEFIT IS SPECIFICALLY ENJOYED BY THE FUNGAL PARTNER?   </vt:lpstr>
      <vt:lpstr>15. THE IS THE OFFICIAL TERM FOR THE ALGAL PARTNER IN A LICHEN? 16.  THE ALGAL PARTNER CAN EITHER PARTICIPATE IN A SYMBIOTIC RELATIONSHIP, OR IT CAN EXIST AS A FREE-LIVING ORGANISM.  AS FAR AS THE LICHEN IS CONCERNED, THE ALGA IS A/AN _____ PARTNER.</vt:lpstr>
      <vt:lpstr>17.  WHICH IS THE FOLIOSE LICHEN? 18.  WHAT IS THE TECHNICAL NAME FOR A FRUITING BODY IN THE CLUB FUNGI?</vt:lpstr>
      <vt:lpstr>19. NUCLEI HAPLOID OR DIPLOID IN THE CELLS OF THE INDIVIDUALS SHOWN? 20.  WHAT IS THE NAME OF THE TYPE OF SEXUAL LIFE CYCLE THAT IS CHARACTERISTIC OF THE FUNGI?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</dc:title>
  <dc:creator>GHC</dc:creator>
  <cp:lastModifiedBy>Mark Knauss</cp:lastModifiedBy>
  <cp:revision>19</cp:revision>
  <dcterms:created xsi:type="dcterms:W3CDTF">2017-01-24T14:26:37Z</dcterms:created>
  <dcterms:modified xsi:type="dcterms:W3CDTF">2020-06-16T23:53:25Z</dcterms:modified>
</cp:coreProperties>
</file>