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7" r:id="rId3"/>
    <p:sldId id="257" r:id="rId4"/>
    <p:sldId id="258" r:id="rId5"/>
    <p:sldId id="268" r:id="rId6"/>
    <p:sldId id="259" r:id="rId7"/>
    <p:sldId id="269" r:id="rId8"/>
    <p:sldId id="270" r:id="rId9"/>
    <p:sldId id="260" r:id="rId10"/>
    <p:sldId id="261" r:id="rId11"/>
    <p:sldId id="271" r:id="rId12"/>
    <p:sldId id="272" r:id="rId13"/>
    <p:sldId id="262" r:id="rId14"/>
    <p:sldId id="264" r:id="rId15"/>
    <p:sldId id="273" r:id="rId16"/>
    <p:sldId id="263" r:id="rId17"/>
    <p:sldId id="274" r:id="rId18"/>
    <p:sldId id="265" r:id="rId19"/>
    <p:sldId id="275" r:id="rId20"/>
    <p:sldId id="266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77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469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632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716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333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296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232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010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862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266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441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8C20C-9857-6F46-9DA8-E62A5BE5AF80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DFA17-FA4B-6247-A72C-8B0DC8893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493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BIOL 1108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LAB QUIZ 5: FUNGI</a:t>
            </a:r>
          </a:p>
        </p:txBody>
      </p:sp>
    </p:spTree>
    <p:extLst>
      <p:ext uri="{BB962C8B-B14F-4D97-AF65-F5344CB8AC3E}">
        <p14:creationId xmlns:p14="http://schemas.microsoft.com/office/powerpoint/2010/main" val="336762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0"/>
            <a:ext cx="8662600" cy="2956907"/>
          </a:xfrm>
        </p:spPr>
        <p:txBody>
          <a:bodyPr>
            <a:noAutofit/>
          </a:bodyPr>
          <a:lstStyle/>
          <a:p>
            <a:pPr algn="l"/>
            <a:r>
              <a:rPr lang="en-US" sz="3600" dirty="0"/>
              <a:t>9. NAME ONE SPECIES THAT IS A REPRESENTATIVE OF THE FUNGI IMPERFECTI.</a:t>
            </a:r>
            <a:br>
              <a:rPr lang="en-US" sz="3600" dirty="0"/>
            </a:br>
            <a:endParaRPr lang="en-US" sz="3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44" y="2956907"/>
            <a:ext cx="3384876" cy="338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150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1"/>
            <a:ext cx="8662600" cy="2052320"/>
          </a:xfrm>
        </p:spPr>
        <p:txBody>
          <a:bodyPr>
            <a:noAutofit/>
          </a:bodyPr>
          <a:lstStyle/>
          <a:p>
            <a:pPr algn="l"/>
            <a:r>
              <a:rPr lang="en-US" sz="3600" dirty="0"/>
              <a:t>10. WHAT DIVISION OF FUNGI WOULD BE INDICATED BY THE PHOTOGRAPHS BELOW?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9436" y="2184401"/>
            <a:ext cx="4170205" cy="27783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031" y="2184401"/>
            <a:ext cx="4153405" cy="276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1631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-138339"/>
            <a:ext cx="8662600" cy="2312579"/>
          </a:xfrm>
        </p:spPr>
        <p:txBody>
          <a:bodyPr>
            <a:noAutofit/>
          </a:bodyPr>
          <a:lstStyle/>
          <a:p>
            <a:pPr algn="l"/>
            <a:r>
              <a:rPr lang="en-US" sz="3600" dirty="0"/>
              <a:t>11. WHAT IS THE SCIENTIFIC NAME FOR YEASTS THAT ARE USED IN BAKING?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2686" y="2082005"/>
            <a:ext cx="3810000" cy="2857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262" y="2082005"/>
            <a:ext cx="3845882" cy="288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971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-138339"/>
            <a:ext cx="8662600" cy="2505619"/>
          </a:xfrm>
        </p:spPr>
        <p:txBody>
          <a:bodyPr>
            <a:noAutofit/>
          </a:bodyPr>
          <a:lstStyle/>
          <a:p>
            <a:pPr algn="l"/>
            <a:r>
              <a:rPr lang="en-US" sz="3600" dirty="0"/>
              <a:t>12.  WHAT DIVISION ARE THE YEASTS CLASSIFIED IN?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605" y="2184400"/>
            <a:ext cx="4183490" cy="31376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799" y="2184400"/>
            <a:ext cx="4183489" cy="313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3703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402" y="274639"/>
            <a:ext cx="8229600" cy="1838642"/>
          </a:xfrm>
        </p:spPr>
        <p:txBody>
          <a:bodyPr>
            <a:noAutofit/>
          </a:bodyPr>
          <a:lstStyle/>
          <a:p>
            <a:pPr algn="l"/>
            <a:br>
              <a:rPr lang="en-US" sz="3200" dirty="0"/>
            </a:br>
            <a:br>
              <a:rPr lang="en-US" sz="3200" dirty="0"/>
            </a:br>
            <a:br>
              <a:rPr lang="en-US" sz="3200" dirty="0"/>
            </a:br>
            <a:br>
              <a:rPr lang="en-US" sz="3200" dirty="0"/>
            </a:br>
            <a:r>
              <a:rPr lang="en-US" sz="3600" dirty="0"/>
              <a:t>13. GROUP OF SYMBIOTIC ORGANISMS THAT ARE AN ASSOCIATION BETWEEN A FUNGUS AND A PLANT ROOT: _______</a:t>
            </a:r>
            <a:br>
              <a:rPr lang="en-US" sz="3600" dirty="0"/>
            </a:br>
            <a:br>
              <a:rPr lang="en-US" sz="3200" dirty="0"/>
            </a:br>
            <a:br>
              <a:rPr lang="en-US" sz="3200" dirty="0"/>
            </a:br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86" y="2651760"/>
            <a:ext cx="4388692" cy="27964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1482" y="2651760"/>
            <a:ext cx="3860800" cy="2841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2380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554162"/>
          </a:xfrm>
        </p:spPr>
        <p:txBody>
          <a:bodyPr>
            <a:noAutofit/>
          </a:bodyPr>
          <a:lstStyle/>
          <a:p>
            <a:pPr algn="l"/>
            <a:br>
              <a:rPr lang="en-US" sz="3200" dirty="0"/>
            </a:br>
            <a:br>
              <a:rPr lang="en-US" sz="3200" dirty="0"/>
            </a:br>
            <a:br>
              <a:rPr lang="en-US" sz="3200" dirty="0"/>
            </a:br>
            <a:br>
              <a:rPr lang="en-US" sz="3200" dirty="0"/>
            </a:br>
            <a:r>
              <a:rPr lang="en-US" sz="3600" dirty="0"/>
              <a:t>14.  WHAT BENEFIT IS SPECIFICALLY ENJOYED BY THE FUNGAL PARTNER?</a:t>
            </a:r>
            <a:br>
              <a:rPr lang="en-US" sz="3600" dirty="0"/>
            </a:br>
            <a:br>
              <a:rPr lang="en-US" sz="3200" dirty="0"/>
            </a:br>
            <a:br>
              <a:rPr lang="en-US" sz="3200" dirty="0"/>
            </a:br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38" y="2073162"/>
            <a:ext cx="4690903" cy="29889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2672" y="2073161"/>
            <a:ext cx="4061272" cy="2988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7183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522424"/>
            <a:ext cx="8662600" cy="2956907"/>
          </a:xfrm>
        </p:spPr>
        <p:txBody>
          <a:bodyPr>
            <a:noAutofit/>
          </a:bodyPr>
          <a:lstStyle/>
          <a:p>
            <a:pPr algn="l"/>
            <a:r>
              <a:rPr lang="en-US" sz="3600" dirty="0"/>
              <a:t>15. THE IS THE OFFICIAL TERM FOR THE ALGAL PARTNER IN A LICHEN?</a:t>
            </a:r>
            <a:br>
              <a:rPr lang="en-US" sz="3600" dirty="0"/>
            </a:b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8531" y="2852511"/>
            <a:ext cx="4254680" cy="283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946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355854"/>
            <a:ext cx="8662600" cy="2956907"/>
          </a:xfrm>
        </p:spPr>
        <p:txBody>
          <a:bodyPr>
            <a:noAutofit/>
          </a:bodyPr>
          <a:lstStyle/>
          <a:p>
            <a:pPr algn="l"/>
            <a:br>
              <a:rPr lang="en-US" sz="3600" dirty="0"/>
            </a:br>
            <a:r>
              <a:rPr lang="en-US" sz="3600" dirty="0"/>
              <a:t>16.  THE ALGAL PARTNER CAN EITHER PARTICIPATE IN A SYMBIOTIC RELATIONSHIP, OR IT CAN EXIST AS A FREE-LIVING ORGANISM.  AS FAR AS THE LICHEN IS CONCERNED, THE ALGA IS A/AN _____ PARTNER.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0835" y="3700669"/>
            <a:ext cx="4050166" cy="270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2055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1"/>
            <a:ext cx="8662600" cy="2165324"/>
          </a:xfrm>
        </p:spPr>
        <p:txBody>
          <a:bodyPr>
            <a:noAutofit/>
          </a:bodyPr>
          <a:lstStyle/>
          <a:p>
            <a:pPr algn="l"/>
            <a:r>
              <a:rPr lang="en-US" sz="3600" dirty="0"/>
              <a:t>17.  WHICH IS THE FOLIOSE LICHEN?</a:t>
            </a:r>
            <a:br>
              <a:rPr lang="en-US" sz="3600" dirty="0"/>
            </a:b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8971" y="1457256"/>
            <a:ext cx="2901525" cy="32576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457" y="1457256"/>
            <a:ext cx="3588029" cy="26875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457" y="4333592"/>
            <a:ext cx="3786612" cy="252440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356281" y="3235800"/>
            <a:ext cx="6078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</a:p>
        </p:txBody>
      </p:sp>
      <p:sp>
        <p:nvSpPr>
          <p:cNvPr id="8" name="Rectangle 7"/>
          <p:cNvSpPr/>
          <p:nvPr/>
        </p:nvSpPr>
        <p:spPr>
          <a:xfrm>
            <a:off x="584860" y="4368136"/>
            <a:ext cx="5728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</a:t>
            </a:r>
          </a:p>
        </p:txBody>
      </p:sp>
      <p:sp>
        <p:nvSpPr>
          <p:cNvPr id="9" name="Rectangle 8"/>
          <p:cNvSpPr/>
          <p:nvPr/>
        </p:nvSpPr>
        <p:spPr>
          <a:xfrm>
            <a:off x="6922321" y="1485970"/>
            <a:ext cx="5512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2317147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1"/>
            <a:ext cx="8662600" cy="2165324"/>
          </a:xfrm>
        </p:spPr>
        <p:txBody>
          <a:bodyPr>
            <a:noAutofit/>
          </a:bodyPr>
          <a:lstStyle/>
          <a:p>
            <a:pPr algn="l"/>
            <a:r>
              <a:rPr lang="en-US" sz="3600" dirty="0"/>
              <a:t>18.  WHAT IS THE TECHNICAL NAME FOR A FRUITING BODY IN THE CLUB FUNGI?</a:t>
            </a:r>
          </a:p>
        </p:txBody>
      </p:sp>
      <p:sp>
        <p:nvSpPr>
          <p:cNvPr id="10" name="Rectangle 9"/>
          <p:cNvSpPr/>
          <p:nvPr/>
        </p:nvSpPr>
        <p:spPr>
          <a:xfrm>
            <a:off x="2113280" y="2967335"/>
            <a:ext cx="491744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FUNGI</a:t>
            </a:r>
          </a:p>
        </p:txBody>
      </p:sp>
    </p:spTree>
    <p:extLst>
      <p:ext uri="{BB962C8B-B14F-4D97-AF65-F5344CB8AC3E}">
        <p14:creationId xmlns:p14="http://schemas.microsoft.com/office/powerpoint/2010/main" val="1308284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522425"/>
            <a:ext cx="8662600" cy="2129336"/>
          </a:xfrm>
        </p:spPr>
        <p:txBody>
          <a:bodyPr>
            <a:noAutofit/>
          </a:bodyPr>
          <a:lstStyle/>
          <a:p>
            <a:pPr algn="l"/>
            <a:r>
              <a:rPr lang="en-US" sz="3600" dirty="0"/>
              <a:t>1. MEMBERS OF THE KINGDOM FUNGI HAVE CELL WALLS MADE OF _______.</a:t>
            </a:r>
            <a:br>
              <a:rPr lang="en-US" sz="3600" dirty="0"/>
            </a:b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8995" y="2651761"/>
            <a:ext cx="3203090" cy="24129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753" y="2651761"/>
            <a:ext cx="3855877" cy="2482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6872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202367"/>
            <a:ext cx="8662600" cy="2709121"/>
          </a:xfrm>
        </p:spPr>
        <p:txBody>
          <a:bodyPr>
            <a:noAutofit/>
          </a:bodyPr>
          <a:lstStyle/>
          <a:p>
            <a:pPr algn="l"/>
            <a:r>
              <a:rPr lang="en-US" sz="3600" dirty="0"/>
              <a:t>19. NUCLEI HAPLOID OR DIPLOID IN THE CELLS OF THE INDIVIDUALS SHOWN?</a:t>
            </a:r>
            <a:br>
              <a:rPr lang="en-US" sz="3600" dirty="0"/>
            </a:b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844" y="2516423"/>
            <a:ext cx="5001680" cy="321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0176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202367"/>
            <a:ext cx="8662600" cy="2709121"/>
          </a:xfrm>
        </p:spPr>
        <p:txBody>
          <a:bodyPr>
            <a:noAutofit/>
          </a:bodyPr>
          <a:lstStyle/>
          <a:p>
            <a:pPr algn="l"/>
            <a:r>
              <a:rPr lang="en-US" sz="3600" dirty="0"/>
              <a:t>20.  WHAT IS THE NAME OF THE TYPE OF SEXUAL LIFE CYCLE THAT IS CHARACTERISTIC OF THE FUNGI?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2184" y="3243749"/>
            <a:ext cx="4830330" cy="3084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448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522424"/>
            <a:ext cx="8662600" cy="2956907"/>
          </a:xfrm>
        </p:spPr>
        <p:txBody>
          <a:bodyPr>
            <a:noAutofit/>
          </a:bodyPr>
          <a:lstStyle/>
          <a:p>
            <a:pPr algn="l"/>
            <a:r>
              <a:rPr lang="en-US" sz="3600" dirty="0"/>
              <a:t>2. MEMBERS OF THE KINGDOM FUNGI ARE FILAMENTOUS IN STRUCTURE.  THESE FILAMENTS ARE CALLED </a:t>
            </a:r>
            <a:r>
              <a:rPr lang="is-IS" sz="3600" dirty="0"/>
              <a:t>_________.</a:t>
            </a:r>
            <a:br>
              <a:rPr lang="en-US" sz="3600" dirty="0"/>
            </a:b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5635" y="3032291"/>
            <a:ext cx="3203090" cy="24129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953" y="3032291"/>
            <a:ext cx="3855877" cy="2482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899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599440"/>
            <a:ext cx="8662600" cy="2804160"/>
          </a:xfrm>
        </p:spPr>
        <p:txBody>
          <a:bodyPr>
            <a:noAutofit/>
          </a:bodyPr>
          <a:lstStyle/>
          <a:p>
            <a:pPr algn="l"/>
            <a:r>
              <a:rPr lang="en-US" sz="3600" dirty="0"/>
              <a:t>3. FUNGI ARE OFTEN DECOMPOSERS, BREAKING DOWN DEAD, ONCE-LIVING MATERIAL .  DECOMPOSERS CAN ALSO BE CALLED _____.</a:t>
            </a:r>
            <a:br>
              <a:rPr lang="en-US" sz="3600" dirty="0"/>
            </a:b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4674" y="3214526"/>
            <a:ext cx="3748286" cy="2811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871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150745"/>
            <a:ext cx="8662600" cy="2956907"/>
          </a:xfrm>
        </p:spPr>
        <p:txBody>
          <a:bodyPr>
            <a:noAutofit/>
          </a:bodyPr>
          <a:lstStyle/>
          <a:p>
            <a:pPr algn="l"/>
            <a:r>
              <a:rPr lang="en-US" sz="3600" dirty="0"/>
              <a:t>4. THE COLLECTED FILAMENTS OF AN INDIVIDUAL FUNGS ARE THE BODY OF THE FUNGUS, ALSO CALLED_____.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892" y="3001166"/>
            <a:ext cx="4368494" cy="279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9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130096"/>
            <a:ext cx="8662600" cy="2409714"/>
          </a:xfrm>
        </p:spPr>
        <p:txBody>
          <a:bodyPr>
            <a:noAutofit/>
          </a:bodyPr>
          <a:lstStyle/>
          <a:p>
            <a:pPr algn="l"/>
            <a:r>
              <a:rPr lang="en-US" sz="3600" dirty="0"/>
              <a:t>5. CHARACTERISTICS: EIGHT SPORES CONTAINED IN AN ELONGATE SAC.  NAME THE GROUP OF FUNGI.</a:t>
            </a:r>
            <a:br>
              <a:rPr lang="en-US" sz="3600" dirty="0"/>
            </a:b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318" y="2194550"/>
            <a:ext cx="2747682" cy="431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131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9" y="130096"/>
            <a:ext cx="8662600" cy="2409714"/>
          </a:xfrm>
        </p:spPr>
        <p:txBody>
          <a:bodyPr>
            <a:noAutofit/>
          </a:bodyPr>
          <a:lstStyle/>
          <a:p>
            <a:pPr algn="l"/>
            <a:r>
              <a:rPr lang="en-US" sz="3600" dirty="0"/>
              <a:t>6. THE DEUTEROMYCOTA IS AN ARTIFICIAL GROUP, THAT IS USED FOR SPECIES THAT ______.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44" y="2254719"/>
            <a:ext cx="3384876" cy="338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367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550" y="1130262"/>
            <a:ext cx="8177329" cy="1284350"/>
          </a:xfrm>
        </p:spPr>
        <p:txBody>
          <a:bodyPr>
            <a:noAutofit/>
          </a:bodyPr>
          <a:lstStyle/>
          <a:p>
            <a:pPr algn="l"/>
            <a:r>
              <a:rPr lang="en-US" sz="3600" dirty="0"/>
              <a:t>7. NAME AN ORGANISM THAT IS CLASSIFIED IN THE ZYGOMYCOTA.</a:t>
            </a:r>
            <a:br>
              <a:rPr lang="en-US" sz="3600" dirty="0"/>
            </a:br>
            <a:br>
              <a:rPr lang="en-US" sz="3200" dirty="0"/>
            </a:b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2113280" y="2967335"/>
            <a:ext cx="491744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FUNGI</a:t>
            </a:r>
          </a:p>
        </p:txBody>
      </p:sp>
    </p:spTree>
    <p:extLst>
      <p:ext uri="{BB962C8B-B14F-4D97-AF65-F5344CB8AC3E}">
        <p14:creationId xmlns:p14="http://schemas.microsoft.com/office/powerpoint/2010/main" val="858213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550" y="1130262"/>
            <a:ext cx="8177329" cy="1284350"/>
          </a:xfrm>
        </p:spPr>
        <p:txBody>
          <a:bodyPr>
            <a:noAutofit/>
          </a:bodyPr>
          <a:lstStyle/>
          <a:p>
            <a:pPr algn="l"/>
            <a:r>
              <a:rPr lang="en-US" sz="3600" dirty="0"/>
              <a:t>8. WHAT TYPES OF FUNGI ARE CLASSIFIED IN THE BASIDIOMYCOTA?</a:t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2113280" y="2967335"/>
            <a:ext cx="491744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FUNGI</a:t>
            </a:r>
          </a:p>
        </p:txBody>
      </p:sp>
    </p:spTree>
    <p:extLst>
      <p:ext uri="{BB962C8B-B14F-4D97-AF65-F5344CB8AC3E}">
        <p14:creationId xmlns:p14="http://schemas.microsoft.com/office/powerpoint/2010/main" val="697783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362</Words>
  <Application>Microsoft Macintosh PowerPoint</Application>
  <PresentationFormat>On-screen Show (4:3)</PresentationFormat>
  <Paragraphs>28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BIOL 1108</vt:lpstr>
      <vt:lpstr>1. MEMBERS OF THE KINGDOM FUNGI HAVE CELL WALLS MADE OF _______. </vt:lpstr>
      <vt:lpstr>2. MEMBERS OF THE KINGDOM FUNGI ARE FILAMENTOUS IN STRUCTURE.  THESE FILAMENTS ARE CALLED _________. </vt:lpstr>
      <vt:lpstr>3. FUNGI ARE OFTEN DECOMPOSERS, BREAKING DOWN DEAD, ONCE-LIVING MATERIAL .  DECOMPOSERS CAN ALSO BE CALLED _____. </vt:lpstr>
      <vt:lpstr>4. THE COLLECTED FILAMENTS OF AN INDIVIDUAL FUNGS ARE THE BODY OF THE FUNGUS, ALSO CALLED_____.</vt:lpstr>
      <vt:lpstr>5. CHARACTERISTICS: EIGHT SPORES CONTAINED IN AN ELONGATE SAC.  NAME THE GROUP OF FUNGI. </vt:lpstr>
      <vt:lpstr>6. THE DEUTEROMYCOTA IS AN ARTIFICIAL GROUP, THAT IS USED FOR SPECIES THAT ______.</vt:lpstr>
      <vt:lpstr>7. NAME AN ORGANISM THAT IS CLASSIFIED IN THE ZYGOMYCOTA.  </vt:lpstr>
      <vt:lpstr>8. WHAT TYPES OF FUNGI ARE CLASSIFIED IN THE BASIDIOMYCOTA? </vt:lpstr>
      <vt:lpstr>9. NAME ONE SPECIES THAT IS A REPRESENTATIVE OF THE FUNGI IMPERFECTI. </vt:lpstr>
      <vt:lpstr>10. WHAT DIVISION OF FUNGI WOULD BE INDICATED BY THE PHOTOGRAPHS BELOW?</vt:lpstr>
      <vt:lpstr>11. WHAT IS THE SCIENTIFIC NAME FOR YEASTS THAT ARE USED IN BAKING?</vt:lpstr>
      <vt:lpstr>12.  WHAT DIVISION ARE THE YEASTS CLASSIFIED IN?</vt:lpstr>
      <vt:lpstr>    13. GROUP OF SYMBIOTIC ORGANISMS THAT ARE AN ASSOCIATION BETWEEN A FUNGUS AND A PLANT ROOT: _______   </vt:lpstr>
      <vt:lpstr>    14.  WHAT BENEFIT IS SPECIFICALLY ENJOYED BY THE FUNGAL PARTNER?   </vt:lpstr>
      <vt:lpstr>15. THE IS THE OFFICIAL TERM FOR THE ALGAL PARTNER IN A LICHEN? </vt:lpstr>
      <vt:lpstr> 16.  THE ALGAL PARTNER CAN EITHER PARTICIPATE IN A SYMBIOTIC RELATIONSHIP, OR IT CAN EXIST AS A FREE-LIVING ORGANISM.  AS FAR AS THE LICHEN IS CONCERNED, THE ALGA IS A/AN _____ PARTNER.</vt:lpstr>
      <vt:lpstr>17.  WHICH IS THE FOLIOSE LICHEN? </vt:lpstr>
      <vt:lpstr>18.  WHAT IS THE TECHNICAL NAME FOR A FRUITING BODY IN THE CLUB FUNGI?</vt:lpstr>
      <vt:lpstr>19. NUCLEI HAPLOID OR DIPLOID IN THE CELLS OF THE INDIVIDUALS SHOWN? </vt:lpstr>
      <vt:lpstr>20.  WHAT IS THE NAME OF THE TYPE OF SEXUAL LIFE CYCLE THAT IS CHARACTERISTIC OF THE FUNGI?</vt:lpstr>
    </vt:vector>
  </TitlesOfParts>
  <Company>Georgia Highlands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2108</dc:title>
  <dc:creator>GHC</dc:creator>
  <cp:lastModifiedBy>Mark Knauss</cp:lastModifiedBy>
  <cp:revision>20</cp:revision>
  <dcterms:created xsi:type="dcterms:W3CDTF">2017-01-24T14:26:37Z</dcterms:created>
  <dcterms:modified xsi:type="dcterms:W3CDTF">2020-06-16T23:54:09Z</dcterms:modified>
</cp:coreProperties>
</file>