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73" r:id="rId3"/>
    <p:sldId id="289" r:id="rId4"/>
    <p:sldId id="290" r:id="rId5"/>
    <p:sldId id="274" r:id="rId6"/>
    <p:sldId id="275" r:id="rId7"/>
    <p:sldId id="288" r:id="rId8"/>
    <p:sldId id="287" r:id="rId9"/>
    <p:sldId id="285" r:id="rId10"/>
    <p:sldId id="291" r:id="rId11"/>
    <p:sldId id="29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4E82-D547-4281-8C2C-952075864162}" type="datetimeFigureOut">
              <a:rPr lang="en-US"/>
              <a:t>6/16/20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74936-27EF-46BA-A01F-6824D0F3020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35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3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74936-27EF-46BA-A01F-6824D0F30208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0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7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9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5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8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4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3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2161-EAAD-AB49-A123-796D929CF673}" type="datetimeFigureOut">
              <a:rPr lang="en-US" smtClean="0"/>
              <a:t>6/16/20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2B7A7-B9DD-794B-A4E9-F13F6BA8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BIOL 1108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LAB </a:t>
            </a:r>
            <a:r>
              <a:rPr lang="en-US" b="1"/>
              <a:t>QUIZ 11</a:t>
            </a:r>
            <a:endParaRPr lang="en-US" b="1" dirty="0"/>
          </a:p>
          <a:p>
            <a:r>
              <a:rPr lang="en-US" b="1" dirty="0"/>
              <a:t>MAMMALIAN ANATOMY II</a:t>
            </a:r>
          </a:p>
        </p:txBody>
      </p:sp>
    </p:spTree>
    <p:extLst>
      <p:ext uri="{BB962C8B-B14F-4D97-AF65-F5344CB8AC3E}">
        <p14:creationId xmlns:p14="http://schemas.microsoft.com/office/powerpoint/2010/main" val="3520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9"/>
            <a:ext cx="8229600" cy="14138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None/>
            </a:pPr>
            <a:r>
              <a:rPr lang="en-US" sz="3600" b="1" dirty="0"/>
              <a:t>17. IDENTIFY THE INDICATED STRUCTURE.</a:t>
            </a:r>
          </a:p>
          <a:p>
            <a:pPr marL="742950" indent="-742950">
              <a:buNone/>
            </a:pPr>
            <a:r>
              <a:rPr lang="en-US" sz="3600" b="1" dirty="0"/>
              <a:t>18. IDENTIFY THE GENDER.</a:t>
            </a:r>
          </a:p>
          <a:p>
            <a:pPr marL="742950" indent="-742950">
              <a:buAutoNum type="arabicPeriod" startAt="13"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894" y="1855446"/>
            <a:ext cx="6385589" cy="4908722"/>
          </a:xfrm>
          <a:prstGeom prst="rect">
            <a:avLst/>
          </a:prstGeom>
        </p:spPr>
      </p:pic>
      <p:sp>
        <p:nvSpPr>
          <p:cNvPr id="16" name="Left Arrow 15"/>
          <p:cNvSpPr/>
          <p:nvPr/>
        </p:nvSpPr>
        <p:spPr>
          <a:xfrm rot="554558">
            <a:off x="5071832" y="5001280"/>
            <a:ext cx="69096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461214" y="4763193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570054" y="4950713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17.</a:t>
            </a:r>
          </a:p>
        </p:txBody>
      </p:sp>
    </p:spTree>
    <p:extLst>
      <p:ext uri="{BB962C8B-B14F-4D97-AF65-F5344CB8AC3E}">
        <p14:creationId xmlns:p14="http://schemas.microsoft.com/office/powerpoint/2010/main" val="1228522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199862"/>
            <a:ext cx="8229600" cy="14138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None/>
            </a:pPr>
            <a:r>
              <a:rPr lang="en-US" sz="3600" b="1" dirty="0"/>
              <a:t>19. IDENTIFY THE REGION.</a:t>
            </a:r>
          </a:p>
          <a:p>
            <a:pPr marL="742950" indent="-742950">
              <a:buNone/>
            </a:pPr>
            <a:r>
              <a:rPr lang="en-US" sz="3600" b="1" dirty="0"/>
              <a:t>20. IDENTIFY THE INDICATED VESSEL.</a:t>
            </a:r>
          </a:p>
          <a:p>
            <a:pPr marL="742950" indent="-742950">
              <a:buAutoNum type="arabicPeriod" startAt="13"/>
            </a:pPr>
            <a:endParaRPr lang="en-US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97363" y="5075611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13.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268225" y="3120461"/>
            <a:ext cx="4212019" cy="3159014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554558">
            <a:off x="2706843" y="5973163"/>
            <a:ext cx="69096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096225" y="5735076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205065" y="5922596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19.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033" y="1483131"/>
            <a:ext cx="4413030" cy="5053088"/>
          </a:xfrm>
          <a:prstGeom prst="rect">
            <a:avLst/>
          </a:prstGeom>
        </p:spPr>
      </p:pic>
      <p:sp>
        <p:nvSpPr>
          <p:cNvPr id="15" name="Left Arrow 14"/>
          <p:cNvSpPr/>
          <p:nvPr/>
        </p:nvSpPr>
        <p:spPr>
          <a:xfrm rot="5400000">
            <a:off x="5687642" y="3263423"/>
            <a:ext cx="108071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Arrow 18"/>
          <p:cNvSpPr/>
          <p:nvPr/>
        </p:nvSpPr>
        <p:spPr>
          <a:xfrm rot="3946467">
            <a:off x="5472396" y="3642543"/>
            <a:ext cx="69096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75439" y="3688721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820350" y="3844930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20.</a:t>
            </a:r>
          </a:p>
        </p:txBody>
      </p:sp>
    </p:spTree>
    <p:extLst>
      <p:ext uri="{BB962C8B-B14F-4D97-AF65-F5344CB8AC3E}">
        <p14:creationId xmlns:p14="http://schemas.microsoft.com/office/powerpoint/2010/main" val="1228522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940" y="175514"/>
            <a:ext cx="8248060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IDENTIFY THE INDICATED STRUCTURE.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b="1" dirty="0"/>
              <a:t>IDENTIFY THE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6" y="1638376"/>
            <a:ext cx="4343400" cy="4838700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8744080">
            <a:off x="2533652" y="2400686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299345" y="2169766"/>
            <a:ext cx="5028868" cy="3966091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 rot="3218412">
            <a:off x="1594598" y="2458404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nector 13"/>
          <p:cNvSpPr/>
          <p:nvPr/>
        </p:nvSpPr>
        <p:spPr>
          <a:xfrm>
            <a:off x="2022160" y="2657477"/>
            <a:ext cx="685286" cy="685229"/>
          </a:xfrm>
          <a:prstGeom prst="flowChartConnecto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114807" y="2631209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1.</a:t>
            </a:r>
          </a:p>
        </p:txBody>
      </p:sp>
      <p:sp>
        <p:nvSpPr>
          <p:cNvPr id="16" name="Left Arrow 15"/>
          <p:cNvSpPr/>
          <p:nvPr/>
        </p:nvSpPr>
        <p:spPr>
          <a:xfrm rot="13690197">
            <a:off x="5464441" y="3197238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nector 16"/>
          <p:cNvSpPr/>
          <p:nvPr/>
        </p:nvSpPr>
        <p:spPr>
          <a:xfrm>
            <a:off x="5208093" y="2631209"/>
            <a:ext cx="685286" cy="685229"/>
          </a:xfrm>
          <a:prstGeom prst="flowChartConnector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351419" y="2620896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562277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940" y="175514"/>
            <a:ext cx="8248060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en-US" sz="3600" b="1" dirty="0"/>
              <a:t>IDENTIFY THE INDICATED STRUCTURE.</a:t>
            </a:r>
          </a:p>
          <a:p>
            <a:pPr marL="742950" indent="-742950">
              <a:buFont typeface="+mj-lt"/>
              <a:buAutoNum type="arabicPeriod" startAt="3"/>
            </a:pPr>
            <a:r>
              <a:rPr lang="en-US" sz="3600" b="1" dirty="0"/>
              <a:t>IDENTIFY THE BODY CAVITY PICTURED HERE.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356" y="1371987"/>
            <a:ext cx="4806139" cy="5354207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8937913">
            <a:off x="4169202" y="5370009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7199" y="5631926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804261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940" y="175514"/>
            <a:ext cx="8248060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5"/>
            </a:pPr>
            <a:r>
              <a:rPr lang="en-US" sz="3600" b="1" dirty="0"/>
              <a:t>IDENTIFY THE INDICATED STRUCTURE.</a:t>
            </a:r>
          </a:p>
          <a:p>
            <a:pPr marL="742950" indent="-742950">
              <a:buFont typeface="+mj-lt"/>
              <a:buAutoNum type="arabicPeriod" startAt="5"/>
            </a:pPr>
            <a:r>
              <a:rPr lang="en-US" sz="3600" b="1" dirty="0"/>
              <a:t>IDENTIFY THE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356" y="1371987"/>
            <a:ext cx="4806139" cy="5354207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2156539">
            <a:off x="3465642" y="4026960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695458" y="3474988"/>
            <a:ext cx="941126" cy="89536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81043" y="3554514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5.</a:t>
            </a:r>
          </a:p>
        </p:txBody>
      </p:sp>
      <p:sp>
        <p:nvSpPr>
          <p:cNvPr id="8" name="Left Arrow 7"/>
          <p:cNvSpPr/>
          <p:nvPr/>
        </p:nvSpPr>
        <p:spPr>
          <a:xfrm rot="18711218">
            <a:off x="6148254" y="2470857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75814" y="1626520"/>
            <a:ext cx="941126" cy="89536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61399" y="1706046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166825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430" y="661346"/>
            <a:ext cx="4451630" cy="5314331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sz="3600" b="1" dirty="0"/>
              <a:t>7. WHAT IS THE NAME OF 	THE 	MEMBRANOUS 	SAC (USUALLY GREEN IN 	COLOR) THAT IS FOUND 	UNDERNEATH OF THE 	RIGHT LOBE OF THE 	LIVER?  [IT STORES 	BILE]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dirty="0"/>
              <a:t>8. IDENTIFY THE 	INDICATED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dirty="0"/>
              <a:t>	STRUCTURE AT RIGHT</a:t>
            </a:r>
          </a:p>
          <a:p>
            <a:pPr marL="1143000" indent="-1143000">
              <a:buFont typeface="+mj-lt"/>
              <a:buAutoNum type="arabicPeriod" startAt="7"/>
            </a:pPr>
            <a:endParaRPr lang="en-US" sz="5800" b="1" dirty="0"/>
          </a:p>
          <a:p>
            <a:pPr marL="742950" indent="-742950">
              <a:buFont typeface="+mj-lt"/>
              <a:buAutoNum type="arabicPeriod" startAt="7"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424275" y="1329768"/>
            <a:ext cx="4889176" cy="3855921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 rot="19781103">
            <a:off x="6673767" y="4207179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282436" y="3538844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569548" y="3695053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8.</a:t>
            </a:r>
          </a:p>
        </p:txBody>
      </p:sp>
    </p:spTree>
    <p:extLst>
      <p:ext uri="{BB962C8B-B14F-4D97-AF65-F5344CB8AC3E}">
        <p14:creationId xmlns:p14="http://schemas.microsoft.com/office/powerpoint/2010/main" val="395359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8" y="175514"/>
            <a:ext cx="9015412" cy="71016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Font typeface="+mj-lt"/>
              <a:buAutoNum type="arabicPeriod" startAt="9"/>
            </a:pPr>
            <a:r>
              <a:rPr lang="en-US" b="1" dirty="0"/>
              <a:t>IDENTIFY INDICATED STRUCTURE.</a:t>
            </a:r>
          </a:p>
          <a:p>
            <a:pPr marL="742950" indent="-742950">
              <a:buFont typeface="+mj-lt"/>
              <a:buAutoNum type="arabicPeriod" startAt="9"/>
            </a:pPr>
            <a:r>
              <a:rPr lang="en-US" b="1" dirty="0"/>
              <a:t>IDENTIFY INDICATED STRUCTURE.</a:t>
            </a:r>
          </a:p>
          <a:p>
            <a:pPr marL="0" indent="0">
              <a:buNone/>
            </a:pPr>
            <a:endParaRPr lang="en-US" sz="3600" b="1" dirty="0">
              <a:latin typeface="Calibri" charset="0"/>
            </a:endParaRPr>
          </a:p>
        </p:txBody>
      </p:sp>
      <p:sp>
        <p:nvSpPr>
          <p:cNvPr id="9" name="Left Arrow 8"/>
          <p:cNvSpPr/>
          <p:nvPr/>
        </p:nvSpPr>
        <p:spPr>
          <a:xfrm rot="8937913">
            <a:off x="287521" y="2960484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716" y="2074593"/>
            <a:ext cx="4752095" cy="3170326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9781103">
            <a:off x="6792550" y="2957122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401219" y="2288787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502082" y="2377650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10.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736" y="2074593"/>
            <a:ext cx="4224460" cy="3170326"/>
          </a:xfrm>
          <a:prstGeom prst="rect">
            <a:avLst/>
          </a:prstGeom>
        </p:spPr>
      </p:pic>
      <p:sp>
        <p:nvSpPr>
          <p:cNvPr id="17" name="Left Arrow 16"/>
          <p:cNvSpPr/>
          <p:nvPr/>
        </p:nvSpPr>
        <p:spPr>
          <a:xfrm rot="3332836">
            <a:off x="1815280" y="4089788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062194" y="4286170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275818" y="4372092"/>
            <a:ext cx="541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9.</a:t>
            </a:r>
          </a:p>
        </p:txBody>
      </p:sp>
    </p:spTree>
    <p:extLst>
      <p:ext uri="{BB962C8B-B14F-4D97-AF65-F5344CB8AC3E}">
        <p14:creationId xmlns:p14="http://schemas.microsoft.com/office/powerpoint/2010/main" val="2529591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429" y="661346"/>
            <a:ext cx="4348304" cy="503062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/>
              <a:t>11. WHAT IS THE NAME  	OF THE 	MEMBRANOUS 	SAC 	THAT ENCLOSES THE 	HEART? </a:t>
            </a:r>
          </a:p>
          <a:p>
            <a:pPr marL="0" indent="0">
              <a:buNone/>
            </a:pPr>
            <a:r>
              <a:rPr lang="en-US" b="1" dirty="0"/>
              <a:t>12.  IDENTIFY THE, 	INDICATED BLOOD 	VESSEL EXITING THE 	HEART.</a:t>
            </a:r>
          </a:p>
          <a:p>
            <a:pPr marL="742950" indent="-742950">
              <a:buFont typeface="+mj-lt"/>
              <a:buAutoNum type="arabicPeriod" startAt="11"/>
            </a:pPr>
            <a:endParaRPr lang="en-US" sz="4400" b="1" dirty="0"/>
          </a:p>
          <a:p>
            <a:pPr marL="742950" indent="-742950">
              <a:buFont typeface="+mj-lt"/>
              <a:buAutoNum type="arabicPeriod" startAt="11"/>
            </a:pP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299344" y="1204836"/>
            <a:ext cx="5028868" cy="3966091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 rot="14614824">
            <a:off x="6234195" y="2062633"/>
            <a:ext cx="855119" cy="392762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21001" y="1183285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122727" y="1283005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12.</a:t>
            </a:r>
          </a:p>
        </p:txBody>
      </p:sp>
    </p:spTree>
    <p:extLst>
      <p:ext uri="{BB962C8B-B14F-4D97-AF65-F5344CB8AC3E}">
        <p14:creationId xmlns:p14="http://schemas.microsoft.com/office/powerpoint/2010/main" val="3533438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9"/>
            <a:ext cx="8229600" cy="1413862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742950" indent="-742950">
              <a:buNone/>
            </a:pPr>
            <a:r>
              <a:rPr lang="en-US" sz="3600" b="1" dirty="0"/>
              <a:t>13. IDENTIFY THE INDICATED STRUCTURE.</a:t>
            </a:r>
          </a:p>
          <a:p>
            <a:pPr marL="742950" indent="-742950">
              <a:buNone/>
            </a:pPr>
            <a:r>
              <a:rPr lang="en-US" sz="3600" b="1" dirty="0"/>
              <a:t>14. IDENTIFY THE INDICATED STRUCTURES.</a:t>
            </a:r>
          </a:p>
          <a:p>
            <a:pPr marL="742950" indent="-742950">
              <a:buAutoNum type="arabicPeriod" startAt="13"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847" y="1611283"/>
            <a:ext cx="6964688" cy="5353886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9716542">
            <a:off x="5163063" y="2850808"/>
            <a:ext cx="2836098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862393" y="1810861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13.</a:t>
            </a:r>
          </a:p>
        </p:txBody>
      </p:sp>
      <p:sp>
        <p:nvSpPr>
          <p:cNvPr id="16" name="Left Arrow 15"/>
          <p:cNvSpPr/>
          <p:nvPr/>
        </p:nvSpPr>
        <p:spPr>
          <a:xfrm rot="15040591">
            <a:off x="3720807" y="2987644"/>
            <a:ext cx="1440784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6583295">
            <a:off x="3308626" y="2901876"/>
            <a:ext cx="1606690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700675" y="1855446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846959" y="2005233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14.</a:t>
            </a:r>
          </a:p>
        </p:txBody>
      </p:sp>
    </p:spTree>
    <p:extLst>
      <p:ext uri="{BB962C8B-B14F-4D97-AF65-F5344CB8AC3E}">
        <p14:creationId xmlns:p14="http://schemas.microsoft.com/office/powerpoint/2010/main" val="1480887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63" y="382589"/>
            <a:ext cx="8229600" cy="14138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742950" indent="-742950">
              <a:buNone/>
            </a:pPr>
            <a:r>
              <a:rPr lang="en-US" sz="3600" b="1" dirty="0"/>
              <a:t>15. IDENTIFY THE INDICATED STRUCTURE.</a:t>
            </a:r>
          </a:p>
          <a:p>
            <a:pPr marL="742950" indent="-742950">
              <a:buNone/>
            </a:pPr>
            <a:r>
              <a:rPr lang="en-US" sz="3600" b="1" dirty="0"/>
              <a:t>16. IDENTIFY THE INDICATED STRUCTURE.</a:t>
            </a:r>
          </a:p>
          <a:p>
            <a:pPr marL="0" indent="0">
              <a:buNone/>
            </a:pPr>
            <a:endParaRPr lang="en-US" sz="4000" b="1" dirty="0"/>
          </a:p>
        </p:txBody>
      </p:sp>
      <p:sp>
        <p:nvSpPr>
          <p:cNvPr id="16" name="Left Arrow 15"/>
          <p:cNvSpPr/>
          <p:nvPr/>
        </p:nvSpPr>
        <p:spPr>
          <a:xfrm rot="554558">
            <a:off x="5071832" y="5001280"/>
            <a:ext cx="69096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300" y="1799587"/>
            <a:ext cx="5915811" cy="4436858"/>
          </a:xfrm>
          <a:prstGeom prst="rect">
            <a:avLst/>
          </a:prstGeom>
        </p:spPr>
      </p:pic>
      <p:sp>
        <p:nvSpPr>
          <p:cNvPr id="13" name="Left Arrow 12"/>
          <p:cNvSpPr/>
          <p:nvPr/>
        </p:nvSpPr>
        <p:spPr>
          <a:xfrm rot="7017088">
            <a:off x="4280011" y="5673761"/>
            <a:ext cx="690962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24701" y="5823015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126427" y="5913280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15.</a:t>
            </a:r>
          </a:p>
        </p:txBody>
      </p:sp>
      <p:sp>
        <p:nvSpPr>
          <p:cNvPr id="18" name="Left Arrow 17"/>
          <p:cNvSpPr/>
          <p:nvPr/>
        </p:nvSpPr>
        <p:spPr>
          <a:xfrm rot="19644773">
            <a:off x="4409311" y="3442911"/>
            <a:ext cx="940473" cy="298506"/>
          </a:xfrm>
          <a:prstGeom prst="lef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882280" y="2868153"/>
            <a:ext cx="977675" cy="958749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006332" y="2958418"/>
            <a:ext cx="77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16.</a:t>
            </a:r>
          </a:p>
        </p:txBody>
      </p:sp>
    </p:spTree>
    <p:extLst>
      <p:ext uri="{BB962C8B-B14F-4D97-AF65-F5344CB8AC3E}">
        <p14:creationId xmlns:p14="http://schemas.microsoft.com/office/powerpoint/2010/main" val="99650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233</Words>
  <Application>Microsoft Macintosh PowerPoint</Application>
  <PresentationFormat>On-screen Show (4:3)</PresentationFormat>
  <Paragraphs>52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BIOL 1108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Highlands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 2108</dc:title>
  <dc:creator>GHC</dc:creator>
  <cp:lastModifiedBy>Mark Knauss</cp:lastModifiedBy>
  <cp:revision>59</cp:revision>
  <dcterms:created xsi:type="dcterms:W3CDTF">2016-02-08T13:29:36Z</dcterms:created>
  <dcterms:modified xsi:type="dcterms:W3CDTF">2020-06-17T00:10:25Z</dcterms:modified>
</cp:coreProperties>
</file>