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9" r:id="rId3"/>
    <p:sldId id="279" r:id="rId4"/>
    <p:sldId id="280" r:id="rId5"/>
    <p:sldId id="284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996"/>
    <p:restoredTop sz="94668"/>
  </p:normalViewPr>
  <p:slideViewPr>
    <p:cSldViewPr snapToGrid="0" snapToObjects="1">
      <p:cViewPr varScale="1">
        <p:scale>
          <a:sx n="98" d="100"/>
          <a:sy n="98" d="100"/>
        </p:scale>
        <p:origin x="216" y="1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2/6/23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6875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840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69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2/6/23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342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2/6/23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3339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2/6/23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481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2/6/23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1884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2/6/23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614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2/6/23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04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2/6/23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76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45FD7270-6ED3-A94D-9105-A532A2E3A8D6}" type="datetimeFigureOut">
              <a:rPr lang="en-US" smtClean="0"/>
              <a:t>2/6/23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81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45FD7270-6ED3-A94D-9105-A532A2E3A8D6}" type="datetimeFigureOut">
              <a:rPr lang="en-US" smtClean="0"/>
              <a:t>2/6/23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750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B72A8-FEA7-1C4E-B75E-94DD6AF73E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800" dirty="0"/>
              <a:t>Media Literacy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BEFAE0-B69A-BF4F-953C-702FFADCDE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CMS 4999: CMS Capstone</a:t>
            </a:r>
          </a:p>
          <a:p>
            <a:r>
              <a:rPr lang="en-US" sz="2400" dirty="0"/>
              <a:t>Dr. Jason Lee Guthrie</a:t>
            </a:r>
          </a:p>
        </p:txBody>
      </p:sp>
    </p:spTree>
    <p:extLst>
      <p:ext uri="{BB962C8B-B14F-4D97-AF65-F5344CB8AC3E}">
        <p14:creationId xmlns:p14="http://schemas.microsoft.com/office/powerpoint/2010/main" val="23180855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Media Literacy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3"/>
            <a:ext cx="11782095" cy="52149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OVERVIEW</a:t>
            </a:r>
          </a:p>
          <a:p>
            <a:pPr lvl="1"/>
            <a:r>
              <a:rPr lang="en-US" sz="2400" dirty="0"/>
              <a:t>Definition</a:t>
            </a:r>
          </a:p>
          <a:p>
            <a:pPr lvl="1"/>
            <a:r>
              <a:rPr lang="en-US" sz="2400" dirty="0"/>
              <a:t>21</a:t>
            </a:r>
            <a:r>
              <a:rPr lang="en-US" sz="2400" baseline="30000" dirty="0"/>
              <a:t>st</a:t>
            </a:r>
            <a:r>
              <a:rPr lang="en-US" sz="2400" dirty="0"/>
              <a:t> Century Challenges</a:t>
            </a:r>
          </a:p>
          <a:p>
            <a:pPr lvl="1"/>
            <a:r>
              <a:rPr lang="en-US" sz="2400" dirty="0"/>
              <a:t>Digital Identity</a:t>
            </a:r>
          </a:p>
        </p:txBody>
      </p:sp>
    </p:spTree>
    <p:extLst>
      <p:ext uri="{BB962C8B-B14F-4D97-AF65-F5344CB8AC3E}">
        <p14:creationId xmlns:p14="http://schemas.microsoft.com/office/powerpoint/2010/main" val="3593360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Definition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Media Literacy is the ability to access, analyze, evaluate, and create media in a variety of forms</a:t>
            </a:r>
          </a:p>
          <a:p>
            <a:pPr lvl="1"/>
            <a:r>
              <a:rPr lang="en-US" sz="2400" dirty="0"/>
              <a:t>Ability</a:t>
            </a:r>
          </a:p>
          <a:p>
            <a:pPr lvl="1"/>
            <a:r>
              <a:rPr lang="en-US" sz="2400" dirty="0"/>
              <a:t>Access</a:t>
            </a:r>
          </a:p>
          <a:p>
            <a:pPr lvl="1"/>
            <a:r>
              <a:rPr lang="en-US" sz="2400" dirty="0"/>
              <a:t>Analyze</a:t>
            </a:r>
          </a:p>
          <a:p>
            <a:pPr lvl="1"/>
            <a:r>
              <a:rPr lang="en-US" sz="2400" dirty="0"/>
              <a:t>Evaluate</a:t>
            </a:r>
          </a:p>
          <a:p>
            <a:pPr lvl="1"/>
            <a:r>
              <a:rPr lang="en-US" sz="2400" dirty="0"/>
              <a:t>Create</a:t>
            </a:r>
          </a:p>
          <a:p>
            <a:pPr lvl="1"/>
            <a:r>
              <a:rPr lang="en-US" sz="2400" dirty="0"/>
              <a:t>Variety of forms</a:t>
            </a:r>
          </a:p>
        </p:txBody>
      </p:sp>
    </p:spTree>
    <p:extLst>
      <p:ext uri="{BB962C8B-B14F-4D97-AF65-F5344CB8AC3E}">
        <p14:creationId xmlns:p14="http://schemas.microsoft.com/office/powerpoint/2010/main" val="1270004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21</a:t>
            </a:r>
            <a:r>
              <a:rPr lang="en-US" sz="2400" baseline="30000" dirty="0"/>
              <a:t>st</a:t>
            </a:r>
            <a:r>
              <a:rPr lang="en-US" sz="2400" dirty="0"/>
              <a:t> Century Challenges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Media Technology and Moral Panics</a:t>
            </a:r>
          </a:p>
          <a:p>
            <a:pPr lvl="1"/>
            <a:r>
              <a:rPr lang="en-US" sz="2400" dirty="0"/>
              <a:t>Printing Press and Censorship</a:t>
            </a:r>
          </a:p>
          <a:p>
            <a:pPr lvl="1"/>
            <a:r>
              <a:rPr lang="en-US" sz="2400" dirty="0"/>
              <a:t>Photography and Pornography</a:t>
            </a:r>
          </a:p>
          <a:p>
            <a:pPr lvl="1"/>
            <a:r>
              <a:rPr lang="en-US" sz="2400" dirty="0"/>
              <a:t>Film and Teenage Rebellion</a:t>
            </a:r>
          </a:p>
          <a:p>
            <a:pPr lvl="1"/>
            <a:r>
              <a:rPr lang="en-US" sz="2400" dirty="0"/>
              <a:t>Radio and Popular Music</a:t>
            </a:r>
          </a:p>
          <a:p>
            <a:r>
              <a:rPr lang="en-US" sz="2400" dirty="0"/>
              <a:t>What unique challenges do we face today?</a:t>
            </a:r>
          </a:p>
          <a:p>
            <a:pPr lvl="1"/>
            <a:r>
              <a:rPr lang="en-US" sz="2400" dirty="0"/>
              <a:t>Dominance of Big Tech</a:t>
            </a:r>
          </a:p>
          <a:p>
            <a:pPr lvl="1"/>
            <a:r>
              <a:rPr lang="en-US" sz="2400" dirty="0"/>
              <a:t>Deep Fakes</a:t>
            </a:r>
          </a:p>
          <a:p>
            <a:pPr lvl="1"/>
            <a:r>
              <a:rPr lang="en-US" sz="2400" dirty="0"/>
              <a:t>Online Scams</a:t>
            </a:r>
          </a:p>
        </p:txBody>
      </p:sp>
    </p:spTree>
    <p:extLst>
      <p:ext uri="{BB962C8B-B14F-4D97-AF65-F5344CB8AC3E}">
        <p14:creationId xmlns:p14="http://schemas.microsoft.com/office/powerpoint/2010/main" val="3308828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Digital Identity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Taking control of your Digital Identity is essential to success in the modern world</a:t>
            </a:r>
          </a:p>
          <a:p>
            <a:pPr lvl="1"/>
            <a:r>
              <a:rPr lang="en-US" sz="2400" dirty="0"/>
              <a:t>Google yourself, what are the top ten results?</a:t>
            </a:r>
          </a:p>
          <a:p>
            <a:pPr lvl="1"/>
            <a:r>
              <a:rPr lang="en-US" sz="2400" dirty="0"/>
              <a:t>Check your social media accounts, how do they represent you?</a:t>
            </a:r>
          </a:p>
          <a:p>
            <a:pPr lvl="1"/>
            <a:r>
              <a:rPr lang="en-US" sz="2400" dirty="0"/>
              <a:t>What steps can you take to control your </a:t>
            </a:r>
            <a:r>
              <a:rPr lang="en-US" sz="2400"/>
              <a:t>digital narrative?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76706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arcel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{E993FB28-9CF7-D548-B95A-E78BA070F8E9}tf10001120</Template>
  <TotalTime>2101</TotalTime>
  <Words>138</Words>
  <Application>Microsoft Macintosh PowerPoint</Application>
  <PresentationFormat>Widescreen</PresentationFormat>
  <Paragraphs>31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Gill Sans MT</vt:lpstr>
      <vt:lpstr>Parcel</vt:lpstr>
      <vt:lpstr>Media Literacy</vt:lpstr>
      <vt:lpstr>Media Literacy</vt:lpstr>
      <vt:lpstr>Definition</vt:lpstr>
      <vt:lpstr>21st Century Challenges</vt:lpstr>
      <vt:lpstr>Digital Identity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1: </dc:title>
  <dc:creator>Jason L Guthrie</dc:creator>
  <cp:lastModifiedBy>Jason Guthrie</cp:lastModifiedBy>
  <cp:revision>125</cp:revision>
  <dcterms:created xsi:type="dcterms:W3CDTF">2019-07-26T00:48:53Z</dcterms:created>
  <dcterms:modified xsi:type="dcterms:W3CDTF">2023-02-06T17:07:28Z</dcterms:modified>
</cp:coreProperties>
</file>