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43"/>
    <p:restoredTop sz="94668"/>
  </p:normalViewPr>
  <p:slideViewPr>
    <p:cSldViewPr snapToGrid="0" snapToObjects="1">
      <p:cViewPr varScale="1">
        <p:scale>
          <a:sx n="84" d="100"/>
          <a:sy n="84" d="100"/>
        </p:scale>
        <p:origin x="184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On the Job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On The Job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Navigating Conflict</a:t>
            </a:r>
          </a:p>
          <a:p>
            <a:pPr lvl="1"/>
            <a:r>
              <a:rPr lang="en-US" sz="2400" dirty="0"/>
              <a:t>Promotions</a:t>
            </a:r>
          </a:p>
          <a:p>
            <a:pPr lvl="1"/>
            <a:r>
              <a:rPr lang="en-US" sz="2400" dirty="0"/>
              <a:t>Career Changes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Navigating Conflict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As anyone who has ever worked a job before can tell you, you will have workplace conflicts</a:t>
            </a:r>
          </a:p>
          <a:p>
            <a:r>
              <a:rPr lang="en-US" sz="2400" dirty="0"/>
              <a:t>Your skills in Interpersonal, Group, and Intercultural Communication can help you</a:t>
            </a:r>
          </a:p>
          <a:p>
            <a:r>
              <a:rPr lang="en-US" sz="2400" dirty="0"/>
              <a:t>Look out for:</a:t>
            </a:r>
          </a:p>
          <a:p>
            <a:pPr lvl="1"/>
            <a:r>
              <a:rPr lang="en-US" sz="2400" dirty="0"/>
              <a:t>Power Dynamics</a:t>
            </a:r>
          </a:p>
          <a:p>
            <a:pPr lvl="1"/>
            <a:r>
              <a:rPr lang="en-US" sz="2400" dirty="0"/>
              <a:t>Gender Imbalances</a:t>
            </a:r>
          </a:p>
          <a:p>
            <a:pPr lvl="1"/>
            <a:r>
              <a:rPr lang="en-US" sz="2400" dirty="0"/>
              <a:t>Micro-Aggressions</a:t>
            </a:r>
          </a:p>
          <a:p>
            <a:pPr lvl="1"/>
            <a:r>
              <a:rPr lang="en-US" sz="2400" dirty="0"/>
              <a:t>Emotional Labor Demands</a:t>
            </a:r>
          </a:p>
          <a:p>
            <a:pPr lvl="1"/>
            <a:r>
              <a:rPr lang="en-US" sz="2400" dirty="0"/>
              <a:t>Cutting Through Red Tape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Promotions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When seeking a promotion:</a:t>
            </a:r>
          </a:p>
          <a:p>
            <a:pPr lvl="1"/>
            <a:r>
              <a:rPr lang="en-US" sz="2400" dirty="0"/>
              <a:t>Do your research</a:t>
            </a:r>
          </a:p>
          <a:p>
            <a:pPr lvl="1"/>
            <a:r>
              <a:rPr lang="en-US" sz="2400" dirty="0"/>
              <a:t>Track your accomplishments</a:t>
            </a:r>
          </a:p>
          <a:p>
            <a:pPr lvl="1"/>
            <a:r>
              <a:rPr lang="en-US" sz="2400" dirty="0"/>
              <a:t>Set realistic goals and stick to your plan</a:t>
            </a:r>
          </a:p>
          <a:p>
            <a:pPr lvl="1"/>
            <a:r>
              <a:rPr lang="en-US" sz="2400" dirty="0"/>
              <a:t>Articulate your goals to your Supervisor</a:t>
            </a:r>
          </a:p>
          <a:p>
            <a:pPr lvl="1"/>
            <a:r>
              <a:rPr lang="en-US" sz="2400" dirty="0"/>
              <a:t>Have a backup plan</a:t>
            </a:r>
          </a:p>
        </p:txBody>
      </p:sp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Career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When considering a career change:</a:t>
            </a:r>
          </a:p>
          <a:p>
            <a:pPr lvl="1"/>
            <a:r>
              <a:rPr lang="en-US" sz="2400" dirty="0"/>
              <a:t>Try to be objective</a:t>
            </a:r>
          </a:p>
          <a:p>
            <a:pPr lvl="1"/>
            <a:r>
              <a:rPr lang="en-US" sz="2400" dirty="0"/>
              <a:t>Don’t act on impulse</a:t>
            </a:r>
          </a:p>
          <a:p>
            <a:pPr lvl="1"/>
            <a:r>
              <a:rPr lang="en-US" sz="2400" dirty="0"/>
              <a:t>Make a 5 Year Plan</a:t>
            </a:r>
          </a:p>
          <a:p>
            <a:pPr lvl="1"/>
            <a:r>
              <a:rPr lang="en-US" sz="2400" dirty="0"/>
              <a:t>Tap into your professional network</a:t>
            </a:r>
          </a:p>
          <a:p>
            <a:pPr lvl="1"/>
            <a:r>
              <a:rPr lang="en-US" sz="2400" dirty="0"/>
              <a:t>Emphasize transferable skills</a:t>
            </a:r>
          </a:p>
          <a:p>
            <a:pPr lvl="1"/>
            <a:r>
              <a:rPr lang="en-US" sz="2400" dirty="0"/>
              <a:t>Use you media literacy skills to guard your </a:t>
            </a:r>
            <a:r>
              <a:rPr lang="en-US" sz="2400"/>
              <a:t>current position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3700</TotalTime>
  <Words>140</Words>
  <Application>Microsoft Macintosh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Parcel</vt:lpstr>
      <vt:lpstr>On the Job</vt:lpstr>
      <vt:lpstr>On The Job</vt:lpstr>
      <vt:lpstr>Navigating Conflict</vt:lpstr>
      <vt:lpstr>Promotions</vt:lpstr>
      <vt:lpstr>Career Changes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132</cp:revision>
  <dcterms:created xsi:type="dcterms:W3CDTF">2019-07-26T00:48:53Z</dcterms:created>
  <dcterms:modified xsi:type="dcterms:W3CDTF">2023-02-21T21:44:17Z</dcterms:modified>
</cp:coreProperties>
</file>