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9" r:id="rId3"/>
    <p:sldId id="279" r:id="rId4"/>
    <p:sldId id="280" r:id="rId5"/>
    <p:sldId id="281" r:id="rId6"/>
    <p:sldId id="282" r:id="rId7"/>
    <p:sldId id="283" r:id="rId8"/>
    <p:sldId id="284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1368"/>
    <p:restoredTop sz="94668"/>
  </p:normalViewPr>
  <p:slideViewPr>
    <p:cSldViewPr snapToGrid="0" snapToObjects="1">
      <p:cViewPr varScale="1">
        <p:scale>
          <a:sx n="78" d="100"/>
          <a:sy n="78" d="100"/>
        </p:scale>
        <p:origin x="192" y="12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2/1/23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868752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2/1/23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88402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2/1/23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4695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2/1/23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13423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2/1/23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333398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271771" cy="31019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315" y="2638044"/>
            <a:ext cx="4270247" cy="31019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2/1/23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4813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2/1/23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18846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2/1/23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26140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2/1/23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044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2/1/23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9762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609599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45FD7270-6ED3-A94D-9105-A532A2E3A8D6}" type="datetimeFigureOut">
              <a:rPr lang="en-US" smtClean="0"/>
              <a:t>2/1/23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1816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2231136" y="964692"/>
            <a:ext cx="7729728" cy="1188720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45FD7270-6ED3-A94D-9105-A532A2E3A8D6}" type="datetimeFigureOut">
              <a:rPr lang="en-US" smtClean="0"/>
              <a:t>2/1/23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77500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rgbClr val="26262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3B72A8-FEA7-1C4E-B75E-94DD6AF73E3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4800" dirty="0"/>
              <a:t>From Theory To Practice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DBEFAE0-B69A-BF4F-953C-702FFADCDE8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CMS 4999: CMS Capstone</a:t>
            </a:r>
          </a:p>
          <a:p>
            <a:r>
              <a:rPr lang="en-US" sz="2400" dirty="0"/>
              <a:t>Dr. Jason Lee Guthrie</a:t>
            </a:r>
          </a:p>
        </p:txBody>
      </p:sp>
    </p:spTree>
    <p:extLst>
      <p:ext uri="{BB962C8B-B14F-4D97-AF65-F5344CB8AC3E}">
        <p14:creationId xmlns:p14="http://schemas.microsoft.com/office/powerpoint/2010/main" val="23180855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From Theory To Practice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3"/>
            <a:ext cx="11782095" cy="521493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/>
              <a:t>OVERVIEW</a:t>
            </a:r>
          </a:p>
          <a:p>
            <a:pPr lvl="1"/>
            <a:r>
              <a:rPr lang="en-US" sz="2400" dirty="0"/>
              <a:t>Applying Concepts</a:t>
            </a:r>
          </a:p>
          <a:p>
            <a:pPr lvl="1"/>
            <a:r>
              <a:rPr lang="en-US" sz="2400" dirty="0"/>
              <a:t>Transitioning Mindsets</a:t>
            </a:r>
          </a:p>
          <a:p>
            <a:pPr lvl="1"/>
            <a:r>
              <a:rPr lang="en-US" sz="2400" dirty="0"/>
              <a:t>Portfolio Overview </a:t>
            </a:r>
          </a:p>
        </p:txBody>
      </p:sp>
    </p:spTree>
    <p:extLst>
      <p:ext uri="{BB962C8B-B14F-4D97-AF65-F5344CB8AC3E}">
        <p14:creationId xmlns:p14="http://schemas.microsoft.com/office/powerpoint/2010/main" val="3593360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Applying Concepts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4"/>
            <a:ext cx="11782095" cy="5214936"/>
          </a:xfrm>
        </p:spPr>
        <p:txBody>
          <a:bodyPr>
            <a:noAutofit/>
          </a:bodyPr>
          <a:lstStyle/>
          <a:p>
            <a:r>
              <a:rPr lang="en-US" sz="2400" dirty="0"/>
              <a:t>What experiences from your college career have had the most impact on you personally?</a:t>
            </a:r>
          </a:p>
          <a:p>
            <a:pPr lvl="1"/>
            <a:r>
              <a:rPr lang="en-US" sz="2400" dirty="0"/>
              <a:t>Relationships</a:t>
            </a:r>
          </a:p>
          <a:p>
            <a:pPr lvl="1"/>
            <a:r>
              <a:rPr lang="en-US" sz="2400" dirty="0"/>
              <a:t>Extracurricular Activities</a:t>
            </a:r>
          </a:p>
          <a:p>
            <a:pPr lvl="1"/>
            <a:r>
              <a:rPr lang="en-US" sz="2400" dirty="0"/>
              <a:t>Personal Life</a:t>
            </a:r>
          </a:p>
          <a:p>
            <a:pPr lvl="1"/>
            <a:r>
              <a:rPr lang="en-US" sz="2400" dirty="0"/>
              <a:t>A Professor?!?…</a:t>
            </a:r>
          </a:p>
          <a:p>
            <a:r>
              <a:rPr lang="en-US" sz="2400" dirty="0"/>
              <a:t>What experiences do you think will have the most impact on your future career?</a:t>
            </a:r>
          </a:p>
          <a:p>
            <a:pPr lvl="1"/>
            <a:r>
              <a:rPr lang="en-US" sz="2400" dirty="0"/>
              <a:t>A Specific Class</a:t>
            </a:r>
          </a:p>
          <a:p>
            <a:pPr lvl="1"/>
            <a:r>
              <a:rPr lang="en-US" sz="2400" dirty="0"/>
              <a:t>An Internship</a:t>
            </a:r>
          </a:p>
          <a:p>
            <a:pPr lvl="1"/>
            <a:r>
              <a:rPr lang="en-US" sz="2400" dirty="0"/>
              <a:t>Your Degree</a:t>
            </a:r>
          </a:p>
          <a:p>
            <a:pPr lvl="1"/>
            <a:r>
              <a:rPr lang="en-US" sz="2400" dirty="0"/>
              <a:t>Your Portfolio</a:t>
            </a:r>
          </a:p>
        </p:txBody>
      </p:sp>
    </p:spTree>
    <p:extLst>
      <p:ext uri="{BB962C8B-B14F-4D97-AF65-F5344CB8AC3E}">
        <p14:creationId xmlns:p14="http://schemas.microsoft.com/office/powerpoint/2010/main" val="1270004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Applying Concepts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4"/>
            <a:ext cx="11782095" cy="5214936"/>
          </a:xfrm>
        </p:spPr>
        <p:txBody>
          <a:bodyPr>
            <a:noAutofit/>
          </a:bodyPr>
          <a:lstStyle/>
          <a:p>
            <a:r>
              <a:rPr lang="en-US" sz="2400" dirty="0"/>
              <a:t>How have you spent the majority of your time in school?</a:t>
            </a:r>
          </a:p>
          <a:p>
            <a:pPr lvl="1"/>
            <a:r>
              <a:rPr lang="en-US" sz="2400" dirty="0"/>
              <a:t>Listening to Lectures</a:t>
            </a:r>
          </a:p>
          <a:p>
            <a:pPr lvl="1"/>
            <a:r>
              <a:rPr lang="en-US" sz="2400" dirty="0"/>
              <a:t>Reading</a:t>
            </a:r>
          </a:p>
          <a:p>
            <a:pPr lvl="1"/>
            <a:r>
              <a:rPr lang="en-US" sz="2400" dirty="0"/>
              <a:t>Watching a Video or Demonstration</a:t>
            </a:r>
          </a:p>
          <a:p>
            <a:pPr lvl="1"/>
            <a:r>
              <a:rPr lang="en-US" sz="2400" dirty="0"/>
              <a:t>Participatory or Active Learning</a:t>
            </a:r>
          </a:p>
        </p:txBody>
      </p:sp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F22AAE5F-64B1-1438-CB99-ECE8EADB9F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5998" y="2260049"/>
            <a:ext cx="5241471" cy="4351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828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Applying Concepts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4"/>
            <a:ext cx="11782095" cy="5214936"/>
          </a:xfrm>
        </p:spPr>
        <p:txBody>
          <a:bodyPr>
            <a:noAutofit/>
          </a:bodyPr>
          <a:lstStyle/>
          <a:p>
            <a:r>
              <a:rPr lang="en-US" sz="2400" dirty="0"/>
              <a:t>We can’t replace decades of learning strategies in one class, but we can</a:t>
            </a:r>
          </a:p>
          <a:p>
            <a:pPr lvl="1"/>
            <a:r>
              <a:rPr lang="en-US" sz="2400" dirty="0"/>
              <a:t>Magnify Positives</a:t>
            </a:r>
          </a:p>
          <a:p>
            <a:pPr lvl="1"/>
            <a:r>
              <a:rPr lang="en-US" sz="2400" dirty="0"/>
              <a:t>Confront Fears</a:t>
            </a:r>
          </a:p>
          <a:p>
            <a:pPr lvl="1"/>
            <a:r>
              <a:rPr lang="en-US" sz="2400" dirty="0"/>
              <a:t>Understand Common Challenges</a:t>
            </a:r>
          </a:p>
          <a:p>
            <a:pPr lvl="1"/>
            <a:r>
              <a:rPr lang="en-US" sz="2400" dirty="0"/>
              <a:t>Prepare for the Best</a:t>
            </a:r>
          </a:p>
          <a:p>
            <a:pPr lvl="1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184142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Transitioning Mindsets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4"/>
            <a:ext cx="11782095" cy="5214936"/>
          </a:xfrm>
        </p:spPr>
        <p:txBody>
          <a:bodyPr>
            <a:noAutofit/>
          </a:bodyPr>
          <a:lstStyle/>
          <a:p>
            <a:r>
              <a:rPr lang="en-US" sz="2400" dirty="0"/>
              <a:t>What was your first job?</a:t>
            </a:r>
          </a:p>
          <a:p>
            <a:pPr lvl="1"/>
            <a:r>
              <a:rPr lang="en-US" sz="2400" dirty="0"/>
              <a:t>What surprised you about your first day?</a:t>
            </a:r>
          </a:p>
          <a:p>
            <a:pPr lvl="1"/>
            <a:r>
              <a:rPr lang="en-US" sz="2400" dirty="0"/>
              <a:t>What were the biggest challenges you faced?</a:t>
            </a:r>
          </a:p>
          <a:p>
            <a:pPr lvl="1"/>
            <a:r>
              <a:rPr lang="en-US" sz="2400" dirty="0"/>
              <a:t>How did you feel when you got your first paycheck?</a:t>
            </a:r>
          </a:p>
          <a:p>
            <a:r>
              <a:rPr lang="en-US" sz="2400" dirty="0"/>
              <a:t>How are you feeling about graduating college?</a:t>
            </a:r>
          </a:p>
          <a:p>
            <a:pPr lvl="1"/>
            <a:r>
              <a:rPr lang="en-US" sz="2400" dirty="0"/>
              <a:t>Excited</a:t>
            </a:r>
          </a:p>
          <a:p>
            <a:pPr lvl="1"/>
            <a:r>
              <a:rPr lang="en-US" sz="2400" dirty="0"/>
              <a:t>Apprehensive</a:t>
            </a:r>
          </a:p>
          <a:p>
            <a:pPr lvl="1"/>
            <a:r>
              <a:rPr lang="en-US" sz="2400" dirty="0"/>
              <a:t>Apathetic</a:t>
            </a:r>
          </a:p>
          <a:p>
            <a:pPr lvl="1"/>
            <a:r>
              <a:rPr lang="en-US" sz="2400" dirty="0"/>
              <a:t>All of the above</a:t>
            </a:r>
          </a:p>
        </p:txBody>
      </p:sp>
    </p:spTree>
    <p:extLst>
      <p:ext uri="{BB962C8B-B14F-4D97-AF65-F5344CB8AC3E}">
        <p14:creationId xmlns:p14="http://schemas.microsoft.com/office/powerpoint/2010/main" val="2584215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Transitioning Mindsets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4"/>
            <a:ext cx="11782095" cy="5214936"/>
          </a:xfrm>
        </p:spPr>
        <p:txBody>
          <a:bodyPr>
            <a:noAutofit/>
          </a:bodyPr>
          <a:lstStyle/>
          <a:p>
            <a:r>
              <a:rPr lang="en-US" sz="2400" dirty="0"/>
              <a:t>How are you feeling about your college experience?</a:t>
            </a:r>
          </a:p>
          <a:p>
            <a:r>
              <a:rPr lang="en-US" sz="2400" dirty="0"/>
              <a:t>How do you think you will feel in</a:t>
            </a:r>
          </a:p>
          <a:p>
            <a:pPr lvl="1"/>
            <a:r>
              <a:rPr lang="en-US" sz="2400" dirty="0"/>
              <a:t>One Year</a:t>
            </a:r>
          </a:p>
          <a:p>
            <a:pPr lvl="1"/>
            <a:r>
              <a:rPr lang="en-US" sz="2400" dirty="0"/>
              <a:t>Five Years</a:t>
            </a:r>
          </a:p>
          <a:p>
            <a:pPr lvl="1"/>
            <a:r>
              <a:rPr lang="en-US" sz="2400" dirty="0"/>
              <a:t>Fifty Years</a:t>
            </a:r>
          </a:p>
          <a:p>
            <a:r>
              <a:rPr lang="en-US" sz="2400" dirty="0"/>
              <a:t>What mindsets can help you be successful post-college?</a:t>
            </a:r>
          </a:p>
          <a:p>
            <a:pPr lvl="1"/>
            <a:r>
              <a:rPr lang="en-US" sz="2400" dirty="0"/>
              <a:t>Growth</a:t>
            </a:r>
          </a:p>
          <a:p>
            <a:pPr lvl="1"/>
            <a:r>
              <a:rPr lang="en-US" sz="2400" dirty="0"/>
              <a:t>Purpose</a:t>
            </a:r>
          </a:p>
          <a:p>
            <a:pPr lvl="1"/>
            <a:r>
              <a:rPr lang="en-US" sz="2400" dirty="0"/>
              <a:t>Social</a:t>
            </a:r>
          </a:p>
          <a:p>
            <a:pPr lvl="1"/>
            <a:r>
              <a:rPr lang="en-US" sz="2400" dirty="0"/>
              <a:t>Lifelong Learning</a:t>
            </a:r>
          </a:p>
        </p:txBody>
      </p:sp>
    </p:spTree>
    <p:extLst>
      <p:ext uri="{BB962C8B-B14F-4D97-AF65-F5344CB8AC3E}">
        <p14:creationId xmlns:p14="http://schemas.microsoft.com/office/powerpoint/2010/main" val="4229573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Portfolio Overview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4"/>
            <a:ext cx="11782095" cy="5214936"/>
          </a:xfrm>
        </p:spPr>
        <p:txBody>
          <a:bodyPr>
            <a:noAutofit/>
          </a:bodyPr>
          <a:lstStyle/>
          <a:p>
            <a:r>
              <a:rPr lang="en-US" sz="2400" dirty="0"/>
              <a:t>Upcoming Assignments</a:t>
            </a:r>
          </a:p>
          <a:p>
            <a:pPr lvl="1"/>
            <a:r>
              <a:rPr lang="en-US" sz="2400" dirty="0"/>
              <a:t>Portfolio Pitch</a:t>
            </a:r>
          </a:p>
          <a:p>
            <a:pPr lvl="1"/>
            <a:r>
              <a:rPr lang="en-US" sz="2400" dirty="0"/>
              <a:t>Digital Identity Inventory</a:t>
            </a:r>
          </a:p>
          <a:p>
            <a:pPr lvl="1"/>
            <a:r>
              <a:rPr lang="en-US" sz="2400" dirty="0"/>
              <a:t>Resume</a:t>
            </a:r>
          </a:p>
          <a:p>
            <a:pPr lvl="1"/>
            <a:r>
              <a:rPr lang="en-US" sz="2400" dirty="0"/>
              <a:t>Portfolio</a:t>
            </a:r>
          </a:p>
          <a:p>
            <a:pPr lvl="2"/>
            <a:r>
              <a:rPr lang="en-US" sz="2400" dirty="0"/>
              <a:t>Examples of your Work</a:t>
            </a:r>
          </a:p>
          <a:p>
            <a:pPr lvl="2"/>
            <a:r>
              <a:rPr lang="en-US" sz="2400" dirty="0"/>
              <a:t>Social Media</a:t>
            </a:r>
          </a:p>
          <a:p>
            <a:pPr lvl="2"/>
            <a:r>
              <a:rPr lang="en-US" sz="2400" dirty="0"/>
              <a:t>Controlling Your </a:t>
            </a:r>
            <a:r>
              <a:rPr lang="en-US" sz="2400"/>
              <a:t>Digital Narrative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576706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Parcel">
  <a:themeElements>
    <a:clrScheme name="Violet">
      <a:dk1>
        <a:sysClr val="windowText" lastClr="000000"/>
      </a:dk1>
      <a:lt1>
        <a:sysClr val="window" lastClr="FFFFFF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69A020"/>
      </a:hlink>
      <a:folHlink>
        <a:srgbClr val="8C8C8C"/>
      </a:folHlink>
    </a:clrScheme>
    <a:fontScheme name="Parcel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rcel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4DB32801-28C0-48B0-8C1D-A9A58613615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{E993FB28-9CF7-D548-B95A-E78BA070F8E9}tf10001120</Template>
  <TotalTime>1954</TotalTime>
  <Words>238</Words>
  <Application>Microsoft Macintosh PowerPoint</Application>
  <PresentationFormat>Widescreen</PresentationFormat>
  <Paragraphs>61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Gill Sans MT</vt:lpstr>
      <vt:lpstr>Parcel</vt:lpstr>
      <vt:lpstr>From Theory To Practice</vt:lpstr>
      <vt:lpstr>From Theory To Practice</vt:lpstr>
      <vt:lpstr>Applying Concepts</vt:lpstr>
      <vt:lpstr>Applying Concepts</vt:lpstr>
      <vt:lpstr>Applying Concepts</vt:lpstr>
      <vt:lpstr>Transitioning Mindsets</vt:lpstr>
      <vt:lpstr>Transitioning Mindsets</vt:lpstr>
      <vt:lpstr>Portfolio Overview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1: </dc:title>
  <dc:creator>Jason L Guthrie</dc:creator>
  <cp:lastModifiedBy>Jason Guthrie</cp:lastModifiedBy>
  <cp:revision>124</cp:revision>
  <dcterms:created xsi:type="dcterms:W3CDTF">2019-07-26T00:48:53Z</dcterms:created>
  <dcterms:modified xsi:type="dcterms:W3CDTF">2023-02-01T14:50:21Z</dcterms:modified>
</cp:coreProperties>
</file>