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25"/>
    <p:restoredTop sz="94668"/>
  </p:normalViewPr>
  <p:slideViewPr>
    <p:cSldViewPr snapToGrid="0" snapToObjects="1">
      <p:cViewPr varScale="1">
        <p:scale>
          <a:sx n="115" d="100"/>
          <a:sy n="115" d="100"/>
        </p:scale>
        <p:origin x="22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2/21/23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Landing the Job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Landing the Job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Digital Narratives</a:t>
            </a:r>
          </a:p>
          <a:p>
            <a:pPr lvl="1"/>
            <a:r>
              <a:rPr lang="en-US" sz="2400" dirty="0"/>
              <a:t>Salary Negotiations</a:t>
            </a:r>
          </a:p>
          <a:p>
            <a:pPr lvl="1"/>
            <a:r>
              <a:rPr lang="en-US" sz="2400" dirty="0"/>
              <a:t>Benefits and Perks</a:t>
            </a:r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Digital Narrative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We’ve talked about how important it is to take control of your Digital Narrative</a:t>
            </a:r>
          </a:p>
          <a:p>
            <a:r>
              <a:rPr lang="en-US" sz="2400" dirty="0"/>
              <a:t>Whether or not the search for you before or after the in-person interview may depend</a:t>
            </a:r>
          </a:p>
          <a:p>
            <a:r>
              <a:rPr lang="en-US" sz="2400" dirty="0"/>
              <a:t>Moral of the story is to stay ready</a:t>
            </a:r>
          </a:p>
          <a:p>
            <a:r>
              <a:rPr lang="en-US" sz="2400" dirty="0"/>
              <a:t>You can also turn the tables back on:</a:t>
            </a:r>
          </a:p>
          <a:p>
            <a:pPr lvl="1"/>
            <a:r>
              <a:rPr lang="en-US" sz="2400" dirty="0"/>
              <a:t>The Hiring Manager</a:t>
            </a:r>
          </a:p>
          <a:p>
            <a:pPr lvl="1"/>
            <a:r>
              <a:rPr lang="en-US" sz="2400" dirty="0"/>
              <a:t>The Search Committee</a:t>
            </a:r>
          </a:p>
          <a:p>
            <a:pPr lvl="1"/>
            <a:r>
              <a:rPr lang="en-US" sz="2400" dirty="0"/>
              <a:t>The Location</a:t>
            </a:r>
          </a:p>
          <a:p>
            <a:pPr lvl="1"/>
            <a:r>
              <a:rPr lang="en-US" sz="2400" dirty="0"/>
              <a:t>The Company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Salary negotiations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It is almost ALWAYS possible to negotiate salary</a:t>
            </a:r>
          </a:p>
          <a:p>
            <a:r>
              <a:rPr lang="en-US" sz="2400" dirty="0"/>
              <a:t>In the business world, negotiation is expected</a:t>
            </a:r>
          </a:p>
          <a:p>
            <a:r>
              <a:rPr lang="en-US" sz="2400" dirty="0"/>
              <a:t>How to prepare</a:t>
            </a:r>
          </a:p>
          <a:p>
            <a:pPr lvl="1"/>
            <a:r>
              <a:rPr lang="en-US" sz="2400" dirty="0"/>
              <a:t>Try to find out if there is a salary range or band</a:t>
            </a:r>
          </a:p>
          <a:p>
            <a:pPr lvl="1"/>
            <a:r>
              <a:rPr lang="en-US" sz="2400"/>
              <a:t>Compare your </a:t>
            </a:r>
            <a:r>
              <a:rPr lang="en-US" sz="2400" dirty="0"/>
              <a:t>skill set with others in a similar role</a:t>
            </a:r>
          </a:p>
          <a:p>
            <a:pPr lvl="1"/>
            <a:r>
              <a:rPr lang="en-US" sz="2400" dirty="0"/>
              <a:t>Use language that emphasizes your unique strengths</a:t>
            </a:r>
          </a:p>
          <a:p>
            <a:pPr lvl="1"/>
            <a:r>
              <a:rPr lang="en-US" sz="2400" dirty="0"/>
              <a:t>Understand that gender and racial prejudices still persist</a:t>
            </a:r>
          </a:p>
          <a:p>
            <a:r>
              <a:rPr lang="en-US" sz="2400" dirty="0"/>
              <a:t>The risk of negotiation is mitigated by being respectful and upbeat</a:t>
            </a:r>
          </a:p>
        </p:txBody>
      </p:sp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Benefits and Perks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Do your research on things like</a:t>
            </a:r>
          </a:p>
          <a:p>
            <a:pPr lvl="1"/>
            <a:r>
              <a:rPr lang="en-US" sz="2400" dirty="0"/>
              <a:t>Health Insurance</a:t>
            </a:r>
          </a:p>
          <a:p>
            <a:pPr lvl="1"/>
            <a:r>
              <a:rPr lang="en-US" sz="2400" dirty="0"/>
              <a:t>Retirement Packages</a:t>
            </a:r>
          </a:p>
          <a:p>
            <a:pPr lvl="1"/>
            <a:r>
              <a:rPr lang="en-US" sz="2400" dirty="0"/>
              <a:t>Discounts</a:t>
            </a:r>
          </a:p>
          <a:p>
            <a:pPr lvl="1"/>
            <a:r>
              <a:rPr lang="en-US" sz="2400" dirty="0"/>
              <a:t>Vacation and Sick Leave</a:t>
            </a:r>
          </a:p>
          <a:p>
            <a:pPr lvl="1"/>
            <a:r>
              <a:rPr lang="en-US" sz="2400" dirty="0"/>
              <a:t>Opportunities for Advancement</a:t>
            </a:r>
          </a:p>
          <a:p>
            <a:r>
              <a:rPr lang="en-US" sz="2400" dirty="0"/>
              <a:t>Consider inquiring about work location, including work </a:t>
            </a:r>
            <a:r>
              <a:rPr lang="en-US" sz="2400"/>
              <a:t>from home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3660</TotalTime>
  <Words>182</Words>
  <Application>Microsoft Macintosh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Parcel</vt:lpstr>
      <vt:lpstr>Landing the Job</vt:lpstr>
      <vt:lpstr>Landing the Job</vt:lpstr>
      <vt:lpstr>Digital Narrative</vt:lpstr>
      <vt:lpstr>Salary negotiations</vt:lpstr>
      <vt:lpstr>Benefits and Perks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132</cp:revision>
  <dcterms:created xsi:type="dcterms:W3CDTF">2019-07-26T00:48:53Z</dcterms:created>
  <dcterms:modified xsi:type="dcterms:W3CDTF">2023-02-21T21:04:13Z</dcterms:modified>
</cp:coreProperties>
</file>