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56"/>
    <p:restoredTop sz="94668"/>
  </p:normalViewPr>
  <p:slideViewPr>
    <p:cSldViewPr snapToGrid="0" snapToObjects="1">
      <p:cViewPr varScale="1">
        <p:scale>
          <a:sx n="115" d="100"/>
          <a:sy n="115" d="100"/>
        </p:scale>
        <p:origin x="2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Lifelong Learning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/>
              <a:t>Lifelong learning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Personal Finance</a:t>
            </a:r>
          </a:p>
          <a:p>
            <a:pPr lvl="1"/>
            <a:r>
              <a:rPr lang="en-US" sz="2400" dirty="0"/>
              <a:t>Self-Care</a:t>
            </a:r>
          </a:p>
          <a:p>
            <a:pPr lvl="1"/>
            <a:r>
              <a:rPr lang="en-US" sz="2400" dirty="0"/>
              <a:t>Sustainability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Personal Finance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If you are a traditional student, you may not have much experience with managing finances</a:t>
            </a:r>
          </a:p>
          <a:p>
            <a:r>
              <a:rPr lang="en-US" sz="2400" dirty="0"/>
              <a:t>If you are non-traditional, you may have a lot of experience with:</a:t>
            </a:r>
          </a:p>
          <a:p>
            <a:pPr lvl="1"/>
            <a:r>
              <a:rPr lang="en-US" sz="2400" dirty="0"/>
              <a:t>Budgeting</a:t>
            </a:r>
          </a:p>
          <a:p>
            <a:pPr lvl="1"/>
            <a:r>
              <a:rPr lang="en-US" sz="2400" dirty="0"/>
              <a:t>Saving</a:t>
            </a:r>
          </a:p>
          <a:p>
            <a:pPr lvl="1"/>
            <a:r>
              <a:rPr lang="en-US" sz="2400" dirty="0"/>
              <a:t>Taxes</a:t>
            </a:r>
          </a:p>
          <a:p>
            <a:pPr lvl="1"/>
            <a:r>
              <a:rPr lang="en-US" sz="2400" dirty="0"/>
              <a:t>Loans and Interest Rates</a:t>
            </a:r>
          </a:p>
          <a:p>
            <a:r>
              <a:rPr lang="en-US" sz="2400" dirty="0"/>
              <a:t>Other things to consider include</a:t>
            </a:r>
          </a:p>
          <a:p>
            <a:pPr lvl="1"/>
            <a:r>
              <a:rPr lang="en-US" sz="2400" dirty="0"/>
              <a:t>Retirement Planning</a:t>
            </a:r>
          </a:p>
          <a:p>
            <a:pPr lvl="1"/>
            <a:r>
              <a:rPr lang="en-US" sz="2400" dirty="0"/>
              <a:t>Wills and Trusts</a:t>
            </a:r>
          </a:p>
          <a:p>
            <a:pPr lvl="1"/>
            <a:r>
              <a:rPr lang="en-US" sz="2400" dirty="0"/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Self-Care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If you are a traditional student, you may feel physically invincible</a:t>
            </a:r>
          </a:p>
          <a:p>
            <a:r>
              <a:rPr lang="en-US" sz="2400" dirty="0"/>
              <a:t>If you are non-traditional, you may know the value of:</a:t>
            </a:r>
          </a:p>
          <a:p>
            <a:pPr lvl="1"/>
            <a:r>
              <a:rPr lang="en-US" sz="2400" dirty="0"/>
              <a:t>Pacing yourself</a:t>
            </a:r>
          </a:p>
          <a:p>
            <a:pPr lvl="1"/>
            <a:r>
              <a:rPr lang="en-US" sz="2400" dirty="0"/>
              <a:t>Setting a routine</a:t>
            </a:r>
          </a:p>
          <a:p>
            <a:pPr lvl="1"/>
            <a:r>
              <a:rPr lang="en-US" sz="2400" dirty="0"/>
              <a:t>Exercise</a:t>
            </a:r>
          </a:p>
          <a:p>
            <a:pPr lvl="1"/>
            <a:r>
              <a:rPr lang="en-US" sz="2400" dirty="0"/>
              <a:t>Nutrition</a:t>
            </a:r>
          </a:p>
          <a:p>
            <a:pPr lvl="1"/>
            <a:r>
              <a:rPr lang="en-US" sz="2400" dirty="0"/>
              <a:t>Hydration</a:t>
            </a:r>
          </a:p>
          <a:p>
            <a:r>
              <a:rPr lang="en-US" sz="2400" dirty="0"/>
              <a:t>Even if you are in survival mode now, you have to learn to prioritize you at some point</a:t>
            </a:r>
          </a:p>
        </p:txBody>
      </p:sp>
    </p:spTree>
    <p:extLst>
      <p:ext uri="{BB962C8B-B14F-4D97-AF65-F5344CB8AC3E}">
        <p14:creationId xmlns:p14="http://schemas.microsoft.com/office/powerpoint/2010/main" val="260845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Sustainability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If you are a traditional student, you may be focused only on the next step in your career</a:t>
            </a:r>
          </a:p>
          <a:p>
            <a:r>
              <a:rPr lang="en-US" sz="2400" dirty="0"/>
              <a:t>If you are non-traditional, you already know that:</a:t>
            </a:r>
          </a:p>
          <a:p>
            <a:pPr lvl="1"/>
            <a:r>
              <a:rPr lang="en-US" sz="2400" dirty="0"/>
              <a:t>Work is not everything</a:t>
            </a:r>
          </a:p>
          <a:p>
            <a:pPr lvl="1"/>
            <a:r>
              <a:rPr lang="en-US" sz="2400" dirty="0"/>
              <a:t>We each have our own priorities</a:t>
            </a:r>
          </a:p>
          <a:p>
            <a:pPr lvl="1"/>
            <a:r>
              <a:rPr lang="en-US" sz="2400" dirty="0"/>
              <a:t>Money is not the only goal</a:t>
            </a:r>
          </a:p>
          <a:p>
            <a:r>
              <a:rPr lang="en-US" sz="2400" dirty="0"/>
              <a:t>Building a sustainable career is more rewarding and can be more lucrative</a:t>
            </a:r>
          </a:p>
          <a:p>
            <a:r>
              <a:rPr lang="en-US" sz="2400" dirty="0"/>
              <a:t>Committing to a growth mindset and lifelong learning is the best way </a:t>
            </a:r>
            <a:r>
              <a:rPr lang="en-US" sz="2400"/>
              <a:t>to get there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936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3725</TotalTime>
  <Words>194</Words>
  <Application>Microsoft Macintosh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Parcel</vt:lpstr>
      <vt:lpstr>Lifelong Learning</vt:lpstr>
      <vt:lpstr>Lifelong learning</vt:lpstr>
      <vt:lpstr>Personal Finance</vt:lpstr>
      <vt:lpstr>Self-Care</vt:lpstr>
      <vt:lpstr>Sustainability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134</cp:revision>
  <dcterms:created xsi:type="dcterms:W3CDTF">2019-07-26T00:48:53Z</dcterms:created>
  <dcterms:modified xsi:type="dcterms:W3CDTF">2023-02-23T16:39:53Z</dcterms:modified>
</cp:coreProperties>
</file>