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9" r:id="rId3"/>
    <p:sldId id="279" r:id="rId4"/>
    <p:sldId id="280" r:id="rId5"/>
    <p:sldId id="284" r:id="rId6"/>
    <p:sldId id="28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011"/>
    <p:restoredTop sz="94668"/>
  </p:normalViewPr>
  <p:slideViewPr>
    <p:cSldViewPr snapToGrid="0" snapToObjects="1">
      <p:cViewPr varScale="1">
        <p:scale>
          <a:sx n="84" d="100"/>
          <a:sy n="84" d="100"/>
        </p:scale>
        <p:origin x="288" y="1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2/9/23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875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840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69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2/9/23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342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2/9/23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33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2/9/23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81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2/9/23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88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2/9/23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61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2/9/23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2/9/23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76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5FD7270-6ED3-A94D-9105-A532A2E3A8D6}" type="datetimeFigureOut">
              <a:rPr lang="en-US" smtClean="0"/>
              <a:t>2/9/23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81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5FD7270-6ED3-A94D-9105-A532A2E3A8D6}" type="datetimeFigureOut">
              <a:rPr lang="en-US" smtClean="0"/>
              <a:t>2/9/23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7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B72A8-FEA7-1C4E-B75E-94DD6AF73E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dirty="0"/>
              <a:t>Job Search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EFAE0-B69A-BF4F-953C-702FFADCDE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CMS 4999: CMS Capstone</a:t>
            </a:r>
          </a:p>
          <a:p>
            <a:r>
              <a:rPr lang="en-US" sz="2400" dirty="0"/>
              <a:t>Dr. Jason Lee Guthrie</a:t>
            </a:r>
          </a:p>
        </p:txBody>
      </p:sp>
    </p:spTree>
    <p:extLst>
      <p:ext uri="{BB962C8B-B14F-4D97-AF65-F5344CB8AC3E}">
        <p14:creationId xmlns:p14="http://schemas.microsoft.com/office/powerpoint/2010/main" val="2318085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Job 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OVERVIEW</a:t>
            </a:r>
          </a:p>
          <a:p>
            <a:pPr lvl="1"/>
            <a:r>
              <a:rPr lang="en-US" sz="2400" dirty="0"/>
              <a:t>Define Your Goal</a:t>
            </a:r>
          </a:p>
          <a:p>
            <a:pPr lvl="1"/>
            <a:r>
              <a:rPr lang="en-US" sz="2400" dirty="0"/>
              <a:t>Do Your Research</a:t>
            </a:r>
          </a:p>
          <a:p>
            <a:pPr lvl="1"/>
            <a:r>
              <a:rPr lang="en-US" sz="2400" dirty="0"/>
              <a:t>Build Your Network</a:t>
            </a:r>
          </a:p>
          <a:p>
            <a:pPr lvl="1"/>
            <a:r>
              <a:rPr lang="en-US" sz="2400" dirty="0"/>
              <a:t>Searching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9336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Define Your Goal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What are you looking for? What is most important to you?</a:t>
            </a:r>
          </a:p>
          <a:p>
            <a:pPr lvl="1"/>
            <a:r>
              <a:rPr lang="en-US" sz="2400" dirty="0"/>
              <a:t>Money</a:t>
            </a:r>
          </a:p>
          <a:p>
            <a:pPr lvl="1"/>
            <a:r>
              <a:rPr lang="en-US" sz="2400" dirty="0"/>
              <a:t>Location</a:t>
            </a:r>
          </a:p>
          <a:p>
            <a:pPr lvl="1"/>
            <a:r>
              <a:rPr lang="en-US" sz="2400" dirty="0"/>
              <a:t>Prestige</a:t>
            </a:r>
          </a:p>
          <a:p>
            <a:pPr lvl="1"/>
            <a:r>
              <a:rPr lang="en-US" sz="2400" dirty="0"/>
              <a:t>Stability</a:t>
            </a:r>
          </a:p>
          <a:p>
            <a:pPr lvl="1"/>
            <a:r>
              <a:rPr lang="en-US" sz="2400" dirty="0"/>
              <a:t>Flexibility</a:t>
            </a:r>
          </a:p>
          <a:p>
            <a:pPr lvl="1"/>
            <a:r>
              <a:rPr lang="en-US" sz="2400" dirty="0"/>
              <a:t>Fulfillment</a:t>
            </a:r>
          </a:p>
          <a:p>
            <a:r>
              <a:rPr lang="en-US" sz="2400" dirty="0"/>
              <a:t>These things are not mutually exclusive, but you may need to rank or prioritize</a:t>
            </a:r>
          </a:p>
          <a:p>
            <a:r>
              <a:rPr lang="en-US" sz="2400" dirty="0"/>
              <a:t>Working for someone else vs. working for yourself</a:t>
            </a:r>
          </a:p>
          <a:p>
            <a:r>
              <a:rPr lang="en-US" sz="2400" dirty="0"/>
              <a:t>Thinking short-term and long-term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7000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Do Your Research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What are your core skills?</a:t>
            </a:r>
          </a:p>
          <a:p>
            <a:r>
              <a:rPr lang="en-US" sz="2400" dirty="0"/>
              <a:t>What are your biggest interests?</a:t>
            </a:r>
          </a:p>
          <a:p>
            <a:r>
              <a:rPr lang="en-US" sz="2400" dirty="0"/>
              <a:t>How do these fit within the current job market?</a:t>
            </a:r>
          </a:p>
          <a:p>
            <a:pPr lvl="1"/>
            <a:r>
              <a:rPr lang="en-US" sz="2400" dirty="0"/>
              <a:t>Check out the U.S. Bureau of labor Statistics at </a:t>
            </a:r>
            <a:r>
              <a:rPr lang="en-US" sz="2400" dirty="0" err="1"/>
              <a:t>bls.gov</a:t>
            </a:r>
            <a:endParaRPr lang="en-US" sz="2400" dirty="0"/>
          </a:p>
          <a:p>
            <a:pPr lvl="1"/>
            <a:r>
              <a:rPr lang="en-US" sz="2400" dirty="0"/>
              <a:t>Lots of blogs and lists online (use your media literacy skills!)</a:t>
            </a:r>
          </a:p>
          <a:p>
            <a:pPr lvl="1"/>
            <a:r>
              <a:rPr lang="en-US" sz="2400" dirty="0"/>
              <a:t>Research a specific field you are interested in</a:t>
            </a:r>
          </a:p>
          <a:p>
            <a:r>
              <a:rPr lang="en-US" sz="2400" dirty="0"/>
              <a:t>Check in with yourself regularly</a:t>
            </a:r>
          </a:p>
          <a:p>
            <a:r>
              <a:rPr lang="en-US" sz="2400" dirty="0"/>
              <a:t>Facts can be helpful</a:t>
            </a:r>
          </a:p>
        </p:txBody>
      </p:sp>
    </p:spTree>
    <p:extLst>
      <p:ext uri="{BB962C8B-B14F-4D97-AF65-F5344CB8AC3E}">
        <p14:creationId xmlns:p14="http://schemas.microsoft.com/office/powerpoint/2010/main" val="3308828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Build Your Network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Building your professional network is arguably the most important career-building step</a:t>
            </a:r>
          </a:p>
          <a:p>
            <a:r>
              <a:rPr lang="en-US" sz="2400" dirty="0"/>
              <a:t>How do you get started?</a:t>
            </a:r>
          </a:p>
          <a:p>
            <a:pPr lvl="1"/>
            <a:r>
              <a:rPr lang="en-US" sz="2400" dirty="0"/>
              <a:t>Who do you already know?</a:t>
            </a:r>
          </a:p>
          <a:p>
            <a:pPr lvl="1"/>
            <a:r>
              <a:rPr lang="en-US" sz="2400" dirty="0"/>
              <a:t>Who can you get access to?</a:t>
            </a:r>
          </a:p>
          <a:p>
            <a:pPr lvl="1"/>
            <a:r>
              <a:rPr lang="en-US" sz="2400" dirty="0"/>
              <a:t>Who do you need to know to get where you want to go?</a:t>
            </a:r>
          </a:p>
          <a:p>
            <a:r>
              <a:rPr lang="en-US" sz="2400" dirty="0"/>
              <a:t>Once you get where you are going, don’t forget to give back!</a:t>
            </a:r>
          </a:p>
        </p:txBody>
      </p:sp>
    </p:spTree>
    <p:extLst>
      <p:ext uri="{BB962C8B-B14F-4D97-AF65-F5344CB8AC3E}">
        <p14:creationId xmlns:p14="http://schemas.microsoft.com/office/powerpoint/2010/main" val="57670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Searching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4"/>
            <a:ext cx="11782095" cy="5214936"/>
          </a:xfrm>
        </p:spPr>
        <p:txBody>
          <a:bodyPr>
            <a:noAutofit/>
          </a:bodyPr>
          <a:lstStyle/>
          <a:p>
            <a:r>
              <a:rPr lang="en-US" sz="2400" dirty="0"/>
              <a:t>Job Search Sites</a:t>
            </a:r>
          </a:p>
          <a:p>
            <a:pPr lvl="1"/>
            <a:r>
              <a:rPr lang="en-US" sz="2400" dirty="0"/>
              <a:t>Indeed</a:t>
            </a:r>
          </a:p>
          <a:p>
            <a:pPr lvl="1"/>
            <a:r>
              <a:rPr lang="en-US" sz="2400" dirty="0"/>
              <a:t>Monster</a:t>
            </a:r>
          </a:p>
          <a:p>
            <a:pPr lvl="1"/>
            <a:r>
              <a:rPr lang="en-US" sz="2400" dirty="0"/>
              <a:t>Zip Recruiter</a:t>
            </a:r>
          </a:p>
          <a:p>
            <a:r>
              <a:rPr lang="en-US" sz="2400" dirty="0"/>
              <a:t>Pick specific companies and bookmark their jobs page</a:t>
            </a:r>
          </a:p>
          <a:p>
            <a:r>
              <a:rPr lang="en-US" sz="2400" dirty="0"/>
              <a:t>Get comfortable putting yourself out there</a:t>
            </a:r>
          </a:p>
          <a:p>
            <a:r>
              <a:rPr lang="en-US" sz="2400" dirty="0"/>
              <a:t>Learn to deal with rejection</a:t>
            </a:r>
          </a:p>
          <a:p>
            <a:r>
              <a:rPr lang="en-US" sz="2400" dirty="0"/>
              <a:t>Don’t stop trying!</a:t>
            </a:r>
          </a:p>
        </p:txBody>
      </p:sp>
    </p:spTree>
    <p:extLst>
      <p:ext uri="{BB962C8B-B14F-4D97-AF65-F5344CB8AC3E}">
        <p14:creationId xmlns:p14="http://schemas.microsoft.com/office/powerpoint/2010/main" val="192942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rcel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{E993FB28-9CF7-D548-B95A-E78BA070F8E9}tf10001120</Template>
  <TotalTime>2130</TotalTime>
  <Words>237</Words>
  <Application>Microsoft Macintosh PowerPoint</Application>
  <PresentationFormat>Widescreen</PresentationFormat>
  <Paragraphs>45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Gill Sans MT</vt:lpstr>
      <vt:lpstr>Parcel</vt:lpstr>
      <vt:lpstr>Job Search</vt:lpstr>
      <vt:lpstr>Job Search</vt:lpstr>
      <vt:lpstr>Define Your Goal</vt:lpstr>
      <vt:lpstr>Do Your Research</vt:lpstr>
      <vt:lpstr>Build Your Network</vt:lpstr>
      <vt:lpstr>Searching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</dc:title>
  <dc:creator>Jason L Guthrie</dc:creator>
  <cp:lastModifiedBy>Jason Guthrie</cp:lastModifiedBy>
  <cp:revision>127</cp:revision>
  <dcterms:created xsi:type="dcterms:W3CDTF">2019-07-26T00:48:53Z</dcterms:created>
  <dcterms:modified xsi:type="dcterms:W3CDTF">2023-02-09T15:09:35Z</dcterms:modified>
</cp:coreProperties>
</file>