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79" r:id="rId4"/>
    <p:sldId id="280" r:id="rId5"/>
    <p:sldId id="284" r:id="rId6"/>
    <p:sldId id="28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25"/>
    <p:restoredTop sz="94668"/>
  </p:normalViewPr>
  <p:slideViewPr>
    <p:cSldViewPr snapToGrid="0" snapToObjects="1">
      <p:cViewPr varScale="1">
        <p:scale>
          <a:sx n="115" d="100"/>
          <a:sy n="115" d="100"/>
        </p:scale>
        <p:origin x="22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2/16/23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Job Interviews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Job Interviews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Research and Preparation</a:t>
            </a:r>
          </a:p>
          <a:p>
            <a:pPr lvl="1"/>
            <a:r>
              <a:rPr lang="en-US" sz="2400" dirty="0"/>
              <a:t>Interview Techniques</a:t>
            </a:r>
          </a:p>
          <a:p>
            <a:pPr lvl="1"/>
            <a:r>
              <a:rPr lang="en-US" sz="2400" dirty="0"/>
              <a:t>Know Your Rights</a:t>
            </a:r>
          </a:p>
          <a:p>
            <a:pPr lvl="1"/>
            <a:r>
              <a:rPr lang="en-US" sz="2400" dirty="0"/>
              <a:t>Following Up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Research and Preparation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You’ve searched for a job, applied, and gotten an interview. Now what?</a:t>
            </a:r>
          </a:p>
          <a:p>
            <a:pPr lvl="1"/>
            <a:r>
              <a:rPr lang="en-US" sz="2400" dirty="0"/>
              <a:t>Research the company</a:t>
            </a:r>
          </a:p>
          <a:p>
            <a:pPr lvl="1"/>
            <a:r>
              <a:rPr lang="en-US" sz="2400" dirty="0"/>
              <a:t>Research the location</a:t>
            </a:r>
          </a:p>
          <a:p>
            <a:pPr lvl="1"/>
            <a:r>
              <a:rPr lang="en-US" sz="2400" dirty="0"/>
              <a:t>Research the hiring manager</a:t>
            </a:r>
          </a:p>
          <a:p>
            <a:pPr lvl="1"/>
            <a:r>
              <a:rPr lang="en-US" sz="2400" dirty="0"/>
              <a:t>Research the staff and working conditions</a:t>
            </a:r>
          </a:p>
          <a:p>
            <a:r>
              <a:rPr lang="en-US" sz="2400" dirty="0"/>
              <a:t>All this research can you help you prepare for the interview. You should also:</a:t>
            </a:r>
          </a:p>
          <a:p>
            <a:pPr lvl="1"/>
            <a:r>
              <a:rPr lang="en-US" sz="2400" dirty="0"/>
              <a:t>Read the job description closely</a:t>
            </a:r>
          </a:p>
          <a:p>
            <a:pPr lvl="1"/>
            <a:r>
              <a:rPr lang="en-US" sz="2400" dirty="0"/>
              <a:t>Identify specific intersections with your skill set</a:t>
            </a:r>
          </a:p>
          <a:p>
            <a:pPr lvl="1"/>
            <a:r>
              <a:rPr lang="en-US" sz="2400" dirty="0"/>
              <a:t>If you have interview anxiety, studying can help</a:t>
            </a:r>
          </a:p>
          <a:p>
            <a:pPr lvl="1"/>
            <a:r>
              <a:rPr lang="en-US" sz="2400" dirty="0"/>
              <a:t>Prepare for the environment</a:t>
            </a:r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Interview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Control your breathing</a:t>
            </a:r>
          </a:p>
          <a:p>
            <a:r>
              <a:rPr lang="en-US" sz="2400" dirty="0"/>
              <a:t>Making a good first impression</a:t>
            </a:r>
          </a:p>
          <a:p>
            <a:pPr lvl="1"/>
            <a:r>
              <a:rPr lang="en-US" sz="2400" dirty="0"/>
              <a:t>Be on time!</a:t>
            </a:r>
          </a:p>
          <a:p>
            <a:pPr lvl="1"/>
            <a:r>
              <a:rPr lang="en-US" sz="2400" dirty="0"/>
              <a:t>Dress accordingly</a:t>
            </a:r>
          </a:p>
          <a:p>
            <a:pPr lvl="1"/>
            <a:r>
              <a:rPr lang="en-US" sz="2400" dirty="0"/>
              <a:t>Come prepared</a:t>
            </a:r>
          </a:p>
          <a:p>
            <a:r>
              <a:rPr lang="en-US" sz="2400" dirty="0"/>
              <a:t>Expect questions about yourself</a:t>
            </a:r>
          </a:p>
          <a:p>
            <a:pPr lvl="1"/>
            <a:r>
              <a:rPr lang="en-US" sz="2400" dirty="0"/>
              <a:t>Tell me about yourself</a:t>
            </a:r>
          </a:p>
          <a:p>
            <a:pPr lvl="1"/>
            <a:r>
              <a:rPr lang="en-US" sz="2400" dirty="0"/>
              <a:t>What was a time you experienced difficulty?</a:t>
            </a:r>
          </a:p>
          <a:p>
            <a:pPr lvl="1"/>
            <a:r>
              <a:rPr lang="en-US" sz="2400" dirty="0"/>
              <a:t>What experience do </a:t>
            </a:r>
            <a:r>
              <a:rPr lang="en-US" sz="2400"/>
              <a:t>you have with </a:t>
            </a:r>
            <a:r>
              <a:rPr lang="en-US" sz="2400" dirty="0"/>
              <a:t>_____?</a:t>
            </a:r>
          </a:p>
          <a:p>
            <a:r>
              <a:rPr lang="en-US" sz="2400" dirty="0"/>
              <a:t>Be prepared to ask the Interviewer(s) questions</a:t>
            </a:r>
          </a:p>
        </p:txBody>
      </p:sp>
    </p:spTree>
    <p:extLst>
      <p:ext uri="{BB962C8B-B14F-4D97-AF65-F5344CB8AC3E}">
        <p14:creationId xmlns:p14="http://schemas.microsoft.com/office/powerpoint/2010/main" val="33088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Know Your Rights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Interviewers are NOT allowed to ask about:</a:t>
            </a:r>
          </a:p>
          <a:p>
            <a:pPr lvl="1"/>
            <a:r>
              <a:rPr lang="en-US" sz="2400" dirty="0"/>
              <a:t>Marital Status</a:t>
            </a:r>
          </a:p>
          <a:p>
            <a:pPr lvl="1"/>
            <a:r>
              <a:rPr lang="en-US" sz="2400" dirty="0"/>
              <a:t>If you have or plan to have children</a:t>
            </a:r>
          </a:p>
          <a:p>
            <a:pPr lvl="1"/>
            <a:r>
              <a:rPr lang="en-US" sz="2400" dirty="0"/>
              <a:t>Demographics (race, gender, religion, age, etc.)</a:t>
            </a:r>
          </a:p>
          <a:p>
            <a:pPr lvl="1"/>
            <a:r>
              <a:rPr lang="en-US" sz="2400" dirty="0"/>
              <a:t>Disability</a:t>
            </a:r>
          </a:p>
          <a:p>
            <a:pPr lvl="1"/>
            <a:r>
              <a:rPr lang="en-US" sz="2400" dirty="0"/>
              <a:t>Citizenship</a:t>
            </a:r>
          </a:p>
          <a:p>
            <a:r>
              <a:rPr lang="en-US" sz="2400" dirty="0"/>
              <a:t>Interviewers are often NOT adequately trained on these guidelines</a:t>
            </a:r>
          </a:p>
          <a:p>
            <a:r>
              <a:rPr lang="en-US" sz="2400" dirty="0"/>
              <a:t>If you feel uncomfortable, try to politely steer the conversation away</a:t>
            </a:r>
          </a:p>
          <a:p>
            <a:r>
              <a:rPr lang="en-US" sz="2400" dirty="0"/>
              <a:t>Don’t ignore red flags or gut feelings</a:t>
            </a:r>
          </a:p>
        </p:txBody>
      </p:sp>
    </p:spTree>
    <p:extLst>
      <p:ext uri="{BB962C8B-B14F-4D97-AF65-F5344CB8AC3E}">
        <p14:creationId xmlns:p14="http://schemas.microsoft.com/office/powerpoint/2010/main" val="5767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Following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Follow up etiquette depends on a number of factors</a:t>
            </a:r>
          </a:p>
          <a:p>
            <a:pPr lvl="1"/>
            <a:r>
              <a:rPr lang="en-US" sz="2400" dirty="0"/>
              <a:t>Industry</a:t>
            </a:r>
          </a:p>
          <a:p>
            <a:pPr lvl="1"/>
            <a:r>
              <a:rPr lang="en-US" sz="2400" dirty="0"/>
              <a:t>Timeline</a:t>
            </a:r>
          </a:p>
          <a:p>
            <a:pPr lvl="1"/>
            <a:r>
              <a:rPr lang="en-US" sz="2400" dirty="0"/>
              <a:t>Hiring Manager</a:t>
            </a:r>
          </a:p>
          <a:p>
            <a:r>
              <a:rPr lang="en-US" sz="2400" dirty="0"/>
              <a:t>Ask at the interview if you can follow up, how, and when</a:t>
            </a:r>
          </a:p>
          <a:p>
            <a:r>
              <a:rPr lang="en-US" sz="2400" dirty="0"/>
              <a:t>Don’t complain or express frustration</a:t>
            </a:r>
          </a:p>
          <a:p>
            <a:r>
              <a:rPr lang="en-US" sz="2400" dirty="0"/>
              <a:t>Do make specific connections and/or ask specific questions</a:t>
            </a:r>
          </a:p>
          <a:p>
            <a:r>
              <a:rPr lang="en-US" sz="2400" dirty="0"/>
              <a:t>If you accept a position, consider notifying other open opportunities</a:t>
            </a:r>
          </a:p>
        </p:txBody>
      </p:sp>
    </p:spTree>
    <p:extLst>
      <p:ext uri="{BB962C8B-B14F-4D97-AF65-F5344CB8AC3E}">
        <p14:creationId xmlns:p14="http://schemas.microsoft.com/office/powerpoint/2010/main" val="192942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3640</TotalTime>
  <Words>270</Words>
  <Application>Microsoft Macintosh PowerPoint</Application>
  <PresentationFormat>Widescreen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Gill Sans MT</vt:lpstr>
      <vt:lpstr>Parcel</vt:lpstr>
      <vt:lpstr>Job Interviews</vt:lpstr>
      <vt:lpstr>Job Interviews</vt:lpstr>
      <vt:lpstr>Research and Preparation</vt:lpstr>
      <vt:lpstr>Interview Techniques</vt:lpstr>
      <vt:lpstr>Know Your Rights</vt:lpstr>
      <vt:lpstr>Following 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130</cp:revision>
  <dcterms:created xsi:type="dcterms:W3CDTF">2019-07-26T00:48:53Z</dcterms:created>
  <dcterms:modified xsi:type="dcterms:W3CDTF">2023-02-16T16:10:12Z</dcterms:modified>
</cp:coreProperties>
</file>