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48" r:id="rId1"/>
  </p:sldMasterIdLst>
  <p:notesMasterIdLst>
    <p:notesMasterId r:id="rId11"/>
  </p:notesMasterIdLst>
  <p:sldIdLst>
    <p:sldId id="256" r:id="rId2"/>
    <p:sldId id="257" r:id="rId3"/>
    <p:sldId id="258" r:id="rId4"/>
    <p:sldId id="259" r:id="rId5"/>
    <p:sldId id="260" r:id="rId6"/>
    <p:sldId id="262" r:id="rId7"/>
    <p:sldId id="263" r:id="rId8"/>
    <p:sldId id="266" r:id="rId9"/>
    <p:sldId id="267" r:id="rId1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B85C5C"/>
    <a:srgbClr val="457AC7"/>
    <a:srgbClr val="65E537"/>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014" autoAdjust="0"/>
    <p:restoredTop sz="89376" autoAdjust="0"/>
  </p:normalViewPr>
  <p:slideViewPr>
    <p:cSldViewPr snapToGrid="0" snapToObjects="1">
      <p:cViewPr varScale="1">
        <p:scale>
          <a:sx n="111" d="100"/>
          <a:sy n="111" d="100"/>
        </p:scale>
        <p:origin x="534" y="96"/>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80" d="100"/>
        <a:sy n="8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57D78D4-8830-4043-9064-E6BE46C06313}" type="datetimeFigureOut">
              <a:rPr lang="en-US" smtClean="0"/>
              <a:t>8/2/2023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62FDDA2-D307-7D41-8A9B-9D02DEE488BF}" type="slidenum">
              <a:rPr lang="en-US" smtClean="0"/>
              <a:t>‹#›</a:t>
            </a:fld>
            <a:endParaRPr lang="en-US"/>
          </a:p>
        </p:txBody>
      </p:sp>
    </p:spTree>
    <p:extLst>
      <p:ext uri="{BB962C8B-B14F-4D97-AF65-F5344CB8AC3E}">
        <p14:creationId xmlns:p14="http://schemas.microsoft.com/office/powerpoint/2010/main" val="113408906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62FDDA2-D307-7D41-8A9B-9D02DEE488BF}" type="slidenum">
              <a:rPr lang="en-US" smtClean="0"/>
              <a:t>1</a:t>
            </a:fld>
            <a:endParaRPr lang="en-US"/>
          </a:p>
        </p:txBody>
      </p:sp>
    </p:spTree>
    <p:extLst>
      <p:ext uri="{BB962C8B-B14F-4D97-AF65-F5344CB8AC3E}">
        <p14:creationId xmlns:p14="http://schemas.microsoft.com/office/powerpoint/2010/main" val="1025935257"/>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Option 1">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2C5C32C3-0E38-EF40-8753-699E473F0219}"/>
              </a:ext>
            </a:extLst>
          </p:cNvPr>
          <p:cNvPicPr>
            <a:picLocks noChangeAspect="1"/>
          </p:cNvPicPr>
          <p:nvPr/>
        </p:nvPicPr>
        <p:blipFill rotWithShape="1">
          <a:blip r:embed="rId2"/>
          <a:srcRect r="50000"/>
          <a:stretch/>
        </p:blipFill>
        <p:spPr>
          <a:xfrm>
            <a:off x="6096000" y="0"/>
            <a:ext cx="6096000" cy="6858000"/>
          </a:xfrm>
          <a:prstGeom prst="rect">
            <a:avLst/>
          </a:prstGeom>
        </p:spPr>
      </p:pic>
      <p:sp>
        <p:nvSpPr>
          <p:cNvPr id="5" name="Title 4">
            <a:extLst>
              <a:ext uri="{FF2B5EF4-FFF2-40B4-BE49-F238E27FC236}">
                <a16:creationId xmlns:a16="http://schemas.microsoft.com/office/drawing/2014/main" id="{B27BE0D8-E95C-3C4B-A373-FA77AFB95C44}"/>
              </a:ext>
            </a:extLst>
          </p:cNvPr>
          <p:cNvSpPr>
            <a:spLocks noGrp="1"/>
          </p:cNvSpPr>
          <p:nvPr>
            <p:ph type="title" hasCustomPrompt="1"/>
          </p:nvPr>
        </p:nvSpPr>
        <p:spPr>
          <a:xfrm>
            <a:off x="6813549" y="2703443"/>
            <a:ext cx="4660900" cy="677395"/>
          </a:xfrm>
          <a:prstGeom prst="rect">
            <a:avLst/>
          </a:prstGeom>
        </p:spPr>
        <p:txBody>
          <a:bodyPr/>
          <a:lstStyle>
            <a:lvl1pPr algn="ctr">
              <a:defRPr sz="3200" b="1">
                <a:latin typeface="Arial" panose="020B0604020202020204" pitchFamily="34" charset="0"/>
                <a:cs typeface="Arial" panose="020B0604020202020204" pitchFamily="34" charset="0"/>
              </a:defRPr>
            </a:lvl1pPr>
          </a:lstStyle>
          <a:p>
            <a:r>
              <a:rPr lang="en-US" dirty="0"/>
              <a:t>Title</a:t>
            </a:r>
          </a:p>
        </p:txBody>
      </p:sp>
      <p:sp>
        <p:nvSpPr>
          <p:cNvPr id="10" name="Text Placeholder 2">
            <a:extLst>
              <a:ext uri="{FF2B5EF4-FFF2-40B4-BE49-F238E27FC236}">
                <a16:creationId xmlns:a16="http://schemas.microsoft.com/office/drawing/2014/main" id="{C1DA1688-B217-4843-B0D0-29E1D2028150}"/>
              </a:ext>
            </a:extLst>
          </p:cNvPr>
          <p:cNvSpPr>
            <a:spLocks noGrp="1"/>
          </p:cNvSpPr>
          <p:nvPr>
            <p:ph type="body" sz="quarter" idx="13" hasCustomPrompt="1"/>
          </p:nvPr>
        </p:nvSpPr>
        <p:spPr>
          <a:xfrm>
            <a:off x="6813549" y="3546735"/>
            <a:ext cx="4660900" cy="512762"/>
          </a:xfrm>
          <a:prstGeom prst="rect">
            <a:avLst/>
          </a:prstGeom>
        </p:spPr>
        <p:txBody>
          <a:bodyPr/>
          <a:lstStyle>
            <a:lvl1pPr marL="0" indent="0" algn="ctr">
              <a:buNone/>
              <a:defRPr sz="2000" b="1">
                <a:latin typeface="Arial" panose="020B0604020202020204" pitchFamily="34" charset="0"/>
                <a:cs typeface="Arial" panose="020B0604020202020204" pitchFamily="34" charset="0"/>
              </a:defRPr>
            </a:lvl1pPr>
            <a:lvl2pPr>
              <a:defRPr b="1">
                <a:latin typeface="Arial" panose="020B0604020202020204" pitchFamily="34" charset="0"/>
                <a:cs typeface="Arial" panose="020B0604020202020204" pitchFamily="34" charset="0"/>
              </a:defRPr>
            </a:lvl2pPr>
            <a:lvl3pPr>
              <a:defRPr b="1">
                <a:latin typeface="Arial" panose="020B0604020202020204" pitchFamily="34" charset="0"/>
                <a:cs typeface="Arial" panose="020B0604020202020204" pitchFamily="34" charset="0"/>
              </a:defRPr>
            </a:lvl3pPr>
            <a:lvl4pPr>
              <a:defRPr b="1">
                <a:latin typeface="Arial" panose="020B0604020202020204" pitchFamily="34" charset="0"/>
                <a:cs typeface="Arial" panose="020B0604020202020204" pitchFamily="34" charset="0"/>
              </a:defRPr>
            </a:lvl4pPr>
            <a:lvl5pPr>
              <a:defRPr b="1">
                <a:latin typeface="Arial" panose="020B0604020202020204" pitchFamily="34" charset="0"/>
                <a:cs typeface="Arial" panose="020B0604020202020204" pitchFamily="34" charset="0"/>
              </a:defRPr>
            </a:lvl5pPr>
          </a:lstStyle>
          <a:p>
            <a:pPr lvl="0"/>
            <a:r>
              <a:rPr lang="en-US" dirty="0"/>
              <a:t>Date</a:t>
            </a:r>
          </a:p>
        </p:txBody>
      </p:sp>
      <p:pic>
        <p:nvPicPr>
          <p:cNvPr id="11" name="Picture 10">
            <a:extLst>
              <a:ext uri="{FF2B5EF4-FFF2-40B4-BE49-F238E27FC236}">
                <a16:creationId xmlns:a16="http://schemas.microsoft.com/office/drawing/2014/main" id="{64356227-D7D4-F943-AFB2-F20F8B424051}"/>
              </a:ext>
            </a:extLst>
          </p:cNvPr>
          <p:cNvPicPr>
            <a:picLocks noChangeAspect="1"/>
          </p:cNvPicPr>
          <p:nvPr/>
        </p:nvPicPr>
        <p:blipFill>
          <a:blip r:embed="rId3"/>
          <a:stretch>
            <a:fillRect/>
          </a:stretch>
        </p:blipFill>
        <p:spPr>
          <a:xfrm>
            <a:off x="1598817" y="1983144"/>
            <a:ext cx="2853911" cy="2891711"/>
          </a:xfrm>
          <a:prstGeom prst="rect">
            <a:avLst/>
          </a:prstGeom>
        </p:spPr>
      </p:pic>
    </p:spTree>
    <p:extLst>
      <p:ext uri="{BB962C8B-B14F-4D97-AF65-F5344CB8AC3E}">
        <p14:creationId xmlns:p14="http://schemas.microsoft.com/office/powerpoint/2010/main" val="281909385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Quote Slide Option 1">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32D5093F-A64D-6A42-8920-D62D4FA40C4E}"/>
              </a:ext>
            </a:extLst>
          </p:cNvPr>
          <p:cNvGrpSpPr/>
          <p:nvPr userDrawn="1"/>
        </p:nvGrpSpPr>
        <p:grpSpPr>
          <a:xfrm>
            <a:off x="-1" y="0"/>
            <a:ext cx="12192002" cy="6858000"/>
            <a:chOff x="-1" y="0"/>
            <a:chExt cx="12192002" cy="6858000"/>
          </a:xfrm>
        </p:grpSpPr>
        <p:pic>
          <p:nvPicPr>
            <p:cNvPr id="8" name="Picture 7">
              <a:extLst>
                <a:ext uri="{FF2B5EF4-FFF2-40B4-BE49-F238E27FC236}">
                  <a16:creationId xmlns:a16="http://schemas.microsoft.com/office/drawing/2014/main" id="{0A42E0DC-41C4-5D4E-9365-D4101A18F8FD}"/>
                </a:ext>
              </a:extLst>
            </p:cNvPr>
            <p:cNvPicPr>
              <a:picLocks noChangeAspect="1"/>
            </p:cNvPicPr>
            <p:nvPr/>
          </p:nvPicPr>
          <p:blipFill rotWithShape="1">
            <a:blip r:embed="rId2"/>
            <a:srcRect t="20272"/>
            <a:stretch/>
          </p:blipFill>
          <p:spPr>
            <a:xfrm>
              <a:off x="1" y="0"/>
              <a:ext cx="12192000" cy="6858000"/>
            </a:xfrm>
            <a:prstGeom prst="rect">
              <a:avLst/>
            </a:prstGeom>
          </p:spPr>
        </p:pic>
        <p:cxnSp>
          <p:nvCxnSpPr>
            <p:cNvPr id="9" name="Straight Connector 8">
              <a:extLst>
                <a:ext uri="{FF2B5EF4-FFF2-40B4-BE49-F238E27FC236}">
                  <a16:creationId xmlns:a16="http://schemas.microsoft.com/office/drawing/2014/main" id="{5FC13913-2F32-2343-B64C-251CB51EA2C7}"/>
                </a:ext>
              </a:extLst>
            </p:cNvPr>
            <p:cNvCxnSpPr>
              <a:cxnSpLocks/>
            </p:cNvCxnSpPr>
            <p:nvPr/>
          </p:nvCxnSpPr>
          <p:spPr>
            <a:xfrm>
              <a:off x="1826811" y="1497477"/>
              <a:ext cx="8538377" cy="0"/>
            </a:xfrm>
            <a:prstGeom prst="line">
              <a:avLst/>
            </a:prstGeom>
            <a:ln w="28575">
              <a:solidFill>
                <a:srgbClr val="FFC629"/>
              </a:solidFill>
            </a:ln>
          </p:spPr>
          <p:style>
            <a:lnRef idx="1">
              <a:schemeClr val="accent1"/>
            </a:lnRef>
            <a:fillRef idx="0">
              <a:schemeClr val="accent1"/>
            </a:fillRef>
            <a:effectRef idx="0">
              <a:schemeClr val="accent1"/>
            </a:effectRef>
            <a:fontRef idx="minor">
              <a:schemeClr val="tx1"/>
            </a:fontRef>
          </p:style>
        </p:cxnSp>
        <p:sp>
          <p:nvSpPr>
            <p:cNvPr id="10" name="Oval 9">
              <a:extLst>
                <a:ext uri="{FF2B5EF4-FFF2-40B4-BE49-F238E27FC236}">
                  <a16:creationId xmlns:a16="http://schemas.microsoft.com/office/drawing/2014/main" id="{4EDDACB2-B58B-F64A-B55E-70FEB45037B1}"/>
                </a:ext>
              </a:extLst>
            </p:cNvPr>
            <p:cNvSpPr/>
            <p:nvPr/>
          </p:nvSpPr>
          <p:spPr>
            <a:xfrm>
              <a:off x="5589104" y="990581"/>
              <a:ext cx="1013791" cy="1013791"/>
            </a:xfrm>
            <a:prstGeom prst="ellipse">
              <a:avLst/>
            </a:prstGeom>
            <a:solidFill>
              <a:schemeClr val="bg1"/>
            </a:solidFill>
            <a:ln>
              <a:solidFill>
                <a:srgbClr val="FFC6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1" name="Straight Connector 10">
              <a:extLst>
                <a:ext uri="{FF2B5EF4-FFF2-40B4-BE49-F238E27FC236}">
                  <a16:creationId xmlns:a16="http://schemas.microsoft.com/office/drawing/2014/main" id="{84A6396A-6CC8-EE41-8B23-9407CDA8FD3F}"/>
                </a:ext>
              </a:extLst>
            </p:cNvPr>
            <p:cNvCxnSpPr>
              <a:cxnSpLocks/>
            </p:cNvCxnSpPr>
            <p:nvPr/>
          </p:nvCxnSpPr>
          <p:spPr>
            <a:xfrm>
              <a:off x="1826811" y="5360525"/>
              <a:ext cx="8538377" cy="0"/>
            </a:xfrm>
            <a:prstGeom prst="line">
              <a:avLst/>
            </a:prstGeom>
            <a:ln w="28575">
              <a:solidFill>
                <a:srgbClr val="FFC629"/>
              </a:solidFill>
            </a:ln>
          </p:spPr>
          <p:style>
            <a:lnRef idx="1">
              <a:schemeClr val="accent1"/>
            </a:lnRef>
            <a:fillRef idx="0">
              <a:schemeClr val="accent1"/>
            </a:fillRef>
            <a:effectRef idx="0">
              <a:schemeClr val="accent1"/>
            </a:effectRef>
            <a:fontRef idx="minor">
              <a:schemeClr val="tx1"/>
            </a:fontRef>
          </p:style>
        </p:cxnSp>
        <p:sp>
          <p:nvSpPr>
            <p:cNvPr id="12" name="Oval 11">
              <a:extLst>
                <a:ext uri="{FF2B5EF4-FFF2-40B4-BE49-F238E27FC236}">
                  <a16:creationId xmlns:a16="http://schemas.microsoft.com/office/drawing/2014/main" id="{524DCAAE-06D4-1C42-A8CE-0E38F73143D0}"/>
                </a:ext>
              </a:extLst>
            </p:cNvPr>
            <p:cNvSpPr/>
            <p:nvPr/>
          </p:nvSpPr>
          <p:spPr>
            <a:xfrm>
              <a:off x="5589104" y="4853629"/>
              <a:ext cx="1013791" cy="1013791"/>
            </a:xfrm>
            <a:prstGeom prst="ellipse">
              <a:avLst/>
            </a:prstGeom>
            <a:solidFill>
              <a:schemeClr val="bg1"/>
            </a:solidFill>
            <a:ln>
              <a:solidFill>
                <a:srgbClr val="FFC6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42F89AB1-B31C-E448-B85A-7845F94BB1BB}"/>
                </a:ext>
              </a:extLst>
            </p:cNvPr>
            <p:cNvSpPr/>
            <p:nvPr/>
          </p:nvSpPr>
          <p:spPr>
            <a:xfrm>
              <a:off x="-1" y="2494755"/>
              <a:ext cx="12192001" cy="1866622"/>
            </a:xfrm>
            <a:prstGeom prst="rect">
              <a:avLst/>
            </a:prstGeom>
            <a:solidFill>
              <a:srgbClr val="FFC6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5" name="Picture 14">
              <a:extLst>
                <a:ext uri="{FF2B5EF4-FFF2-40B4-BE49-F238E27FC236}">
                  <a16:creationId xmlns:a16="http://schemas.microsoft.com/office/drawing/2014/main" id="{15F5AD75-B71E-D94B-A05C-66D485089CE9}"/>
                </a:ext>
              </a:extLst>
            </p:cNvPr>
            <p:cNvPicPr>
              <a:picLocks noChangeAspect="1"/>
            </p:cNvPicPr>
            <p:nvPr/>
          </p:nvPicPr>
          <p:blipFill>
            <a:blip r:embed="rId3"/>
            <a:stretch>
              <a:fillRect/>
            </a:stretch>
          </p:blipFill>
          <p:spPr>
            <a:xfrm>
              <a:off x="5770916" y="1320514"/>
              <a:ext cx="650162" cy="433441"/>
            </a:xfrm>
            <a:prstGeom prst="rect">
              <a:avLst/>
            </a:prstGeom>
          </p:spPr>
        </p:pic>
        <p:pic>
          <p:nvPicPr>
            <p:cNvPr id="16" name="Picture 15">
              <a:extLst>
                <a:ext uri="{FF2B5EF4-FFF2-40B4-BE49-F238E27FC236}">
                  <a16:creationId xmlns:a16="http://schemas.microsoft.com/office/drawing/2014/main" id="{27CDAB06-B996-2747-B5EA-CA07085E551D}"/>
                </a:ext>
              </a:extLst>
            </p:cNvPr>
            <p:cNvPicPr>
              <a:picLocks noChangeAspect="1"/>
            </p:cNvPicPr>
            <p:nvPr/>
          </p:nvPicPr>
          <p:blipFill>
            <a:blip r:embed="rId3"/>
            <a:stretch>
              <a:fillRect/>
            </a:stretch>
          </p:blipFill>
          <p:spPr>
            <a:xfrm rot="10800000">
              <a:off x="5770916" y="5143800"/>
              <a:ext cx="650162" cy="433441"/>
            </a:xfrm>
            <a:prstGeom prst="rect">
              <a:avLst/>
            </a:prstGeom>
          </p:spPr>
        </p:pic>
      </p:grpSp>
      <p:sp>
        <p:nvSpPr>
          <p:cNvPr id="17" name="Text Placeholder 12">
            <a:extLst>
              <a:ext uri="{FF2B5EF4-FFF2-40B4-BE49-F238E27FC236}">
                <a16:creationId xmlns:a16="http://schemas.microsoft.com/office/drawing/2014/main" id="{4E663CB2-1E13-F842-839B-5A8CD0A85A60}"/>
              </a:ext>
            </a:extLst>
          </p:cNvPr>
          <p:cNvSpPr>
            <a:spLocks noGrp="1"/>
          </p:cNvSpPr>
          <p:nvPr>
            <p:ph type="body" sz="quarter" idx="12" hasCustomPrompt="1"/>
          </p:nvPr>
        </p:nvSpPr>
        <p:spPr>
          <a:xfrm>
            <a:off x="888571" y="2937860"/>
            <a:ext cx="10414849" cy="980411"/>
          </a:xfrm>
          <a:prstGeom prst="rect">
            <a:avLst/>
          </a:prstGeom>
        </p:spPr>
        <p:txBody>
          <a:bodyPr/>
          <a:lstStyle>
            <a:lvl1pPr marL="0" indent="0" algn="ctr">
              <a:buNone/>
              <a:defRPr sz="3200" b="1" i="0">
                <a:solidFill>
                  <a:schemeClr val="tx1"/>
                </a:solidFill>
                <a:latin typeface="Arial" panose="020B0604020202020204" pitchFamily="34" charset="0"/>
                <a:cs typeface="Arial" panose="020B0604020202020204" pitchFamily="34" charset="0"/>
              </a:defRPr>
            </a:lvl1pPr>
          </a:lstStyle>
          <a:p>
            <a:pPr lvl="0"/>
            <a:r>
              <a:rPr lang="en-US" dirty="0"/>
              <a:t>We don’t yet know what our best self can be…together, we all need to find it.</a:t>
            </a:r>
          </a:p>
        </p:txBody>
      </p:sp>
    </p:spTree>
    <p:extLst>
      <p:ext uri="{BB962C8B-B14F-4D97-AF65-F5344CB8AC3E}">
        <p14:creationId xmlns:p14="http://schemas.microsoft.com/office/powerpoint/2010/main" val="45698145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Quote Slide Option 2">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533246C5-2D29-F946-B2F7-3B9C84905703}"/>
              </a:ext>
            </a:extLst>
          </p:cNvPr>
          <p:cNvGrpSpPr/>
          <p:nvPr userDrawn="1"/>
        </p:nvGrpSpPr>
        <p:grpSpPr>
          <a:xfrm>
            <a:off x="-1" y="0"/>
            <a:ext cx="12192001" cy="6858000"/>
            <a:chOff x="-1" y="0"/>
            <a:chExt cx="12192001" cy="6858000"/>
          </a:xfrm>
        </p:grpSpPr>
        <p:pic>
          <p:nvPicPr>
            <p:cNvPr id="8" name="Picture 7">
              <a:extLst>
                <a:ext uri="{FF2B5EF4-FFF2-40B4-BE49-F238E27FC236}">
                  <a16:creationId xmlns:a16="http://schemas.microsoft.com/office/drawing/2014/main" id="{44CE2E98-8D1A-CD4B-B1A9-88632EBA646B}"/>
                </a:ext>
              </a:extLst>
            </p:cNvPr>
            <p:cNvPicPr>
              <a:picLocks noChangeAspect="1"/>
            </p:cNvPicPr>
            <p:nvPr/>
          </p:nvPicPr>
          <p:blipFill>
            <a:blip r:embed="rId2"/>
            <a:stretch>
              <a:fillRect/>
            </a:stretch>
          </p:blipFill>
          <p:spPr>
            <a:xfrm>
              <a:off x="0" y="0"/>
              <a:ext cx="12192000" cy="6858000"/>
            </a:xfrm>
            <a:prstGeom prst="rect">
              <a:avLst/>
            </a:prstGeom>
          </p:spPr>
        </p:pic>
        <p:cxnSp>
          <p:nvCxnSpPr>
            <p:cNvPr id="9" name="Straight Connector 8">
              <a:extLst>
                <a:ext uri="{FF2B5EF4-FFF2-40B4-BE49-F238E27FC236}">
                  <a16:creationId xmlns:a16="http://schemas.microsoft.com/office/drawing/2014/main" id="{CFBB83C3-3C45-0841-A413-09852839C40C}"/>
                </a:ext>
              </a:extLst>
            </p:cNvPr>
            <p:cNvCxnSpPr>
              <a:cxnSpLocks/>
            </p:cNvCxnSpPr>
            <p:nvPr/>
          </p:nvCxnSpPr>
          <p:spPr>
            <a:xfrm>
              <a:off x="1826811" y="1497477"/>
              <a:ext cx="8538377"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10" name="Oval 9">
              <a:extLst>
                <a:ext uri="{FF2B5EF4-FFF2-40B4-BE49-F238E27FC236}">
                  <a16:creationId xmlns:a16="http://schemas.microsoft.com/office/drawing/2014/main" id="{57FDDB52-74F4-BD45-9465-8A1053479EC4}"/>
                </a:ext>
              </a:extLst>
            </p:cNvPr>
            <p:cNvSpPr/>
            <p:nvPr/>
          </p:nvSpPr>
          <p:spPr>
            <a:xfrm>
              <a:off x="5589104" y="990581"/>
              <a:ext cx="1013791" cy="1013791"/>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1" name="Straight Connector 10">
              <a:extLst>
                <a:ext uri="{FF2B5EF4-FFF2-40B4-BE49-F238E27FC236}">
                  <a16:creationId xmlns:a16="http://schemas.microsoft.com/office/drawing/2014/main" id="{7DFCEBF5-ADAA-7B46-9038-529B9CAD1C0A}"/>
                </a:ext>
              </a:extLst>
            </p:cNvPr>
            <p:cNvCxnSpPr>
              <a:cxnSpLocks/>
            </p:cNvCxnSpPr>
            <p:nvPr/>
          </p:nvCxnSpPr>
          <p:spPr>
            <a:xfrm>
              <a:off x="1826811" y="5360525"/>
              <a:ext cx="8538377"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12" name="Oval 11">
              <a:extLst>
                <a:ext uri="{FF2B5EF4-FFF2-40B4-BE49-F238E27FC236}">
                  <a16:creationId xmlns:a16="http://schemas.microsoft.com/office/drawing/2014/main" id="{AC772748-8129-DF4A-8381-C7C56673891E}"/>
                </a:ext>
              </a:extLst>
            </p:cNvPr>
            <p:cNvSpPr/>
            <p:nvPr/>
          </p:nvSpPr>
          <p:spPr>
            <a:xfrm>
              <a:off x="5589104" y="4853629"/>
              <a:ext cx="1013791" cy="1013791"/>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A87E82D3-A127-8949-B1E6-B259F329C874}"/>
                </a:ext>
              </a:extLst>
            </p:cNvPr>
            <p:cNvSpPr/>
            <p:nvPr/>
          </p:nvSpPr>
          <p:spPr>
            <a:xfrm>
              <a:off x="-1" y="2494755"/>
              <a:ext cx="12192001" cy="1866622"/>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5" name="Picture 14">
              <a:extLst>
                <a:ext uri="{FF2B5EF4-FFF2-40B4-BE49-F238E27FC236}">
                  <a16:creationId xmlns:a16="http://schemas.microsoft.com/office/drawing/2014/main" id="{6EB4B2D7-120C-C34A-B84F-EA07D8F4AE44}"/>
                </a:ext>
              </a:extLst>
            </p:cNvPr>
            <p:cNvPicPr>
              <a:picLocks noChangeAspect="1"/>
            </p:cNvPicPr>
            <p:nvPr/>
          </p:nvPicPr>
          <p:blipFill>
            <a:blip r:embed="rId3"/>
            <a:stretch>
              <a:fillRect/>
            </a:stretch>
          </p:blipFill>
          <p:spPr>
            <a:xfrm>
              <a:off x="5750855" y="1305854"/>
              <a:ext cx="690281" cy="460187"/>
            </a:xfrm>
            <a:prstGeom prst="rect">
              <a:avLst/>
            </a:prstGeom>
          </p:spPr>
        </p:pic>
        <p:pic>
          <p:nvPicPr>
            <p:cNvPr id="16" name="Picture 15">
              <a:extLst>
                <a:ext uri="{FF2B5EF4-FFF2-40B4-BE49-F238E27FC236}">
                  <a16:creationId xmlns:a16="http://schemas.microsoft.com/office/drawing/2014/main" id="{7F279F7D-5F09-5A4A-BBE3-A178B7A30770}"/>
                </a:ext>
              </a:extLst>
            </p:cNvPr>
            <p:cNvPicPr>
              <a:picLocks noChangeAspect="1"/>
            </p:cNvPicPr>
            <p:nvPr/>
          </p:nvPicPr>
          <p:blipFill>
            <a:blip r:embed="rId3"/>
            <a:stretch>
              <a:fillRect/>
            </a:stretch>
          </p:blipFill>
          <p:spPr>
            <a:xfrm rot="10800000">
              <a:off x="5750855" y="5128560"/>
              <a:ext cx="690281" cy="460187"/>
            </a:xfrm>
            <a:prstGeom prst="rect">
              <a:avLst/>
            </a:prstGeom>
          </p:spPr>
        </p:pic>
      </p:grpSp>
      <p:sp>
        <p:nvSpPr>
          <p:cNvPr id="14" name="Text Placeholder 12">
            <a:extLst>
              <a:ext uri="{FF2B5EF4-FFF2-40B4-BE49-F238E27FC236}">
                <a16:creationId xmlns:a16="http://schemas.microsoft.com/office/drawing/2014/main" id="{D4F3A9B5-49EA-D54B-89B9-093CE6BD84CE}"/>
              </a:ext>
            </a:extLst>
          </p:cNvPr>
          <p:cNvSpPr>
            <a:spLocks noGrp="1"/>
          </p:cNvSpPr>
          <p:nvPr>
            <p:ph type="body" sz="quarter" idx="12" hasCustomPrompt="1"/>
          </p:nvPr>
        </p:nvSpPr>
        <p:spPr>
          <a:xfrm>
            <a:off x="888571" y="2937860"/>
            <a:ext cx="10414849" cy="980411"/>
          </a:xfrm>
          <a:prstGeom prst="rect">
            <a:avLst/>
          </a:prstGeom>
        </p:spPr>
        <p:txBody>
          <a:bodyPr/>
          <a:lstStyle>
            <a:lvl1pPr marL="0" indent="0" algn="ctr">
              <a:buNone/>
              <a:defRPr sz="3200" b="1" i="0">
                <a:solidFill>
                  <a:schemeClr val="bg1"/>
                </a:solidFill>
                <a:latin typeface="Arial" panose="020B0604020202020204" pitchFamily="34" charset="0"/>
                <a:cs typeface="Arial" panose="020B0604020202020204" pitchFamily="34" charset="0"/>
              </a:defRPr>
            </a:lvl1pPr>
          </a:lstStyle>
          <a:p>
            <a:pPr lvl="0"/>
            <a:r>
              <a:rPr lang="en-US" dirty="0"/>
              <a:t>We don’t yet know what our best self can be…together, we all need to find it.</a:t>
            </a:r>
          </a:p>
        </p:txBody>
      </p:sp>
    </p:spTree>
    <p:extLst>
      <p:ext uri="{BB962C8B-B14F-4D97-AF65-F5344CB8AC3E}">
        <p14:creationId xmlns:p14="http://schemas.microsoft.com/office/powerpoint/2010/main" val="218187285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End Slide">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CF25A00D-820B-394B-BB34-47EBF2ABECF4}"/>
              </a:ext>
            </a:extLst>
          </p:cNvPr>
          <p:cNvPicPr>
            <a:picLocks noChangeAspect="1"/>
          </p:cNvPicPr>
          <p:nvPr/>
        </p:nvPicPr>
        <p:blipFill>
          <a:blip r:embed="rId2"/>
          <a:stretch>
            <a:fillRect/>
          </a:stretch>
        </p:blipFill>
        <p:spPr>
          <a:xfrm>
            <a:off x="0" y="0"/>
            <a:ext cx="12192000" cy="6858000"/>
          </a:xfrm>
          <a:prstGeom prst="rect">
            <a:avLst/>
          </a:prstGeom>
        </p:spPr>
      </p:pic>
      <p:sp>
        <p:nvSpPr>
          <p:cNvPr id="5" name="Rectangle 4">
            <a:extLst>
              <a:ext uri="{FF2B5EF4-FFF2-40B4-BE49-F238E27FC236}">
                <a16:creationId xmlns:a16="http://schemas.microsoft.com/office/drawing/2014/main" id="{D071227B-224F-8845-985A-7D474CAE570C}"/>
              </a:ext>
            </a:extLst>
          </p:cNvPr>
          <p:cNvSpPr/>
          <p:nvPr/>
        </p:nvSpPr>
        <p:spPr>
          <a:xfrm>
            <a:off x="-1" y="2958419"/>
            <a:ext cx="12192001" cy="94116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733FC234-CE84-CE4A-AEC5-3D8F75B4E49C}"/>
              </a:ext>
            </a:extLst>
          </p:cNvPr>
          <p:cNvSpPr txBox="1"/>
          <p:nvPr/>
        </p:nvSpPr>
        <p:spPr>
          <a:xfrm>
            <a:off x="1822703" y="3210350"/>
            <a:ext cx="8546592" cy="477054"/>
          </a:xfrm>
          <a:prstGeom prst="rect">
            <a:avLst/>
          </a:prstGeom>
          <a:noFill/>
        </p:spPr>
        <p:txBody>
          <a:bodyPr wrap="square" rtlCol="0">
            <a:spAutoFit/>
          </a:bodyPr>
          <a:lstStyle/>
          <a:p>
            <a:pPr algn="ctr"/>
            <a:r>
              <a:rPr lang="en-US" sz="2500" b="1" dirty="0">
                <a:solidFill>
                  <a:schemeClr val="bg1"/>
                </a:solidFill>
                <a:latin typeface="Arial" panose="020B0604020202020204" pitchFamily="34" charset="0"/>
                <a:cs typeface="Arial" panose="020B0604020202020204" pitchFamily="34" charset="0"/>
              </a:rPr>
              <a:t>Thank You!</a:t>
            </a:r>
          </a:p>
        </p:txBody>
      </p:sp>
    </p:spTree>
    <p:extLst>
      <p:ext uri="{BB962C8B-B14F-4D97-AF65-F5344CB8AC3E}">
        <p14:creationId xmlns:p14="http://schemas.microsoft.com/office/powerpoint/2010/main" val="393475807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Option 2">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457E3552-DEBB-C944-A554-82AFCB8419BA}"/>
              </a:ext>
            </a:extLst>
          </p:cNvPr>
          <p:cNvSpPr/>
          <p:nvPr/>
        </p:nvSpPr>
        <p:spPr>
          <a:xfrm>
            <a:off x="0" y="4872178"/>
            <a:ext cx="12192000" cy="1218072"/>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5" name="Picture 4">
            <a:extLst>
              <a:ext uri="{FF2B5EF4-FFF2-40B4-BE49-F238E27FC236}">
                <a16:creationId xmlns:a16="http://schemas.microsoft.com/office/drawing/2014/main" id="{C89982E9-2715-D941-B379-71A97DB17011}"/>
              </a:ext>
            </a:extLst>
          </p:cNvPr>
          <p:cNvPicPr>
            <a:picLocks noChangeAspect="1"/>
          </p:cNvPicPr>
          <p:nvPr/>
        </p:nvPicPr>
        <p:blipFill rotWithShape="1">
          <a:blip r:embed="rId2"/>
          <a:srcRect t="50000" r="1168" b="21932"/>
          <a:stretch/>
        </p:blipFill>
        <p:spPr>
          <a:xfrm>
            <a:off x="-1" y="4933072"/>
            <a:ext cx="12192001" cy="1924928"/>
          </a:xfrm>
          <a:prstGeom prst="rect">
            <a:avLst/>
          </a:prstGeom>
        </p:spPr>
      </p:pic>
      <p:pic>
        <p:nvPicPr>
          <p:cNvPr id="7" name="Picture 6">
            <a:extLst>
              <a:ext uri="{FF2B5EF4-FFF2-40B4-BE49-F238E27FC236}">
                <a16:creationId xmlns:a16="http://schemas.microsoft.com/office/drawing/2014/main" id="{558D1FCC-C828-5245-A412-3708798581AD}"/>
              </a:ext>
            </a:extLst>
          </p:cNvPr>
          <p:cNvPicPr>
            <a:picLocks noChangeAspect="1"/>
          </p:cNvPicPr>
          <p:nvPr/>
        </p:nvPicPr>
        <p:blipFill>
          <a:blip r:embed="rId3"/>
          <a:stretch>
            <a:fillRect/>
          </a:stretch>
        </p:blipFill>
        <p:spPr>
          <a:xfrm>
            <a:off x="4652335" y="963303"/>
            <a:ext cx="2887330" cy="2925572"/>
          </a:xfrm>
          <a:prstGeom prst="rect">
            <a:avLst/>
          </a:prstGeom>
        </p:spPr>
      </p:pic>
      <p:sp>
        <p:nvSpPr>
          <p:cNvPr id="10" name="Text Placeholder 2">
            <a:extLst>
              <a:ext uri="{FF2B5EF4-FFF2-40B4-BE49-F238E27FC236}">
                <a16:creationId xmlns:a16="http://schemas.microsoft.com/office/drawing/2014/main" id="{4754ED87-0658-414E-9715-03B964241252}"/>
              </a:ext>
            </a:extLst>
          </p:cNvPr>
          <p:cNvSpPr>
            <a:spLocks noGrp="1"/>
          </p:cNvSpPr>
          <p:nvPr>
            <p:ph type="body" sz="quarter" idx="12" hasCustomPrompt="1"/>
          </p:nvPr>
        </p:nvSpPr>
        <p:spPr>
          <a:xfrm>
            <a:off x="3765550" y="5448601"/>
            <a:ext cx="4660900" cy="446096"/>
          </a:xfrm>
          <a:prstGeom prst="rect">
            <a:avLst/>
          </a:prstGeom>
        </p:spPr>
        <p:txBody>
          <a:bodyPr/>
          <a:lstStyle>
            <a:lvl1pPr marL="0" indent="0" algn="ctr">
              <a:buNone/>
              <a:defRPr b="1">
                <a:latin typeface="Arial" panose="020B0604020202020204" pitchFamily="34" charset="0"/>
                <a:cs typeface="Arial" panose="020B0604020202020204" pitchFamily="34" charset="0"/>
              </a:defRPr>
            </a:lvl1pPr>
            <a:lvl2pPr>
              <a:defRPr b="1">
                <a:latin typeface="Arial" panose="020B0604020202020204" pitchFamily="34" charset="0"/>
                <a:cs typeface="Arial" panose="020B0604020202020204" pitchFamily="34" charset="0"/>
              </a:defRPr>
            </a:lvl2pPr>
            <a:lvl3pPr>
              <a:defRPr b="1">
                <a:latin typeface="Arial" panose="020B0604020202020204" pitchFamily="34" charset="0"/>
                <a:cs typeface="Arial" panose="020B0604020202020204" pitchFamily="34" charset="0"/>
              </a:defRPr>
            </a:lvl3pPr>
            <a:lvl4pPr>
              <a:defRPr b="1">
                <a:latin typeface="Arial" panose="020B0604020202020204" pitchFamily="34" charset="0"/>
                <a:cs typeface="Arial" panose="020B0604020202020204" pitchFamily="34" charset="0"/>
              </a:defRPr>
            </a:lvl4pPr>
            <a:lvl5pPr>
              <a:defRPr b="1">
                <a:latin typeface="Arial" panose="020B0604020202020204" pitchFamily="34" charset="0"/>
                <a:cs typeface="Arial" panose="020B0604020202020204" pitchFamily="34" charset="0"/>
              </a:defRPr>
            </a:lvl5pPr>
          </a:lstStyle>
          <a:p>
            <a:pPr lvl="0"/>
            <a:r>
              <a:rPr lang="en-US" dirty="0"/>
              <a:t>Title2</a:t>
            </a:r>
          </a:p>
        </p:txBody>
      </p:sp>
      <p:sp>
        <p:nvSpPr>
          <p:cNvPr id="11" name="Text Placeholder 2">
            <a:extLst>
              <a:ext uri="{FF2B5EF4-FFF2-40B4-BE49-F238E27FC236}">
                <a16:creationId xmlns:a16="http://schemas.microsoft.com/office/drawing/2014/main" id="{DEA2028A-6C2D-9540-910F-711B608C5FD8}"/>
              </a:ext>
            </a:extLst>
          </p:cNvPr>
          <p:cNvSpPr>
            <a:spLocks noGrp="1"/>
          </p:cNvSpPr>
          <p:nvPr>
            <p:ph type="body" sz="quarter" idx="13" hasCustomPrompt="1"/>
          </p:nvPr>
        </p:nvSpPr>
        <p:spPr>
          <a:xfrm>
            <a:off x="3765550" y="5961363"/>
            <a:ext cx="4660900" cy="350227"/>
          </a:xfrm>
          <a:prstGeom prst="rect">
            <a:avLst/>
          </a:prstGeom>
        </p:spPr>
        <p:txBody>
          <a:bodyPr/>
          <a:lstStyle>
            <a:lvl1pPr marL="0" indent="0" algn="ctr">
              <a:buNone/>
              <a:defRPr sz="2000" b="1">
                <a:latin typeface="Arial" panose="020B0604020202020204" pitchFamily="34" charset="0"/>
                <a:cs typeface="Arial" panose="020B0604020202020204" pitchFamily="34" charset="0"/>
              </a:defRPr>
            </a:lvl1pPr>
            <a:lvl2pPr>
              <a:defRPr b="1">
                <a:latin typeface="Arial" panose="020B0604020202020204" pitchFamily="34" charset="0"/>
                <a:cs typeface="Arial" panose="020B0604020202020204" pitchFamily="34" charset="0"/>
              </a:defRPr>
            </a:lvl2pPr>
            <a:lvl3pPr>
              <a:defRPr b="1">
                <a:latin typeface="Arial" panose="020B0604020202020204" pitchFamily="34" charset="0"/>
                <a:cs typeface="Arial" panose="020B0604020202020204" pitchFamily="34" charset="0"/>
              </a:defRPr>
            </a:lvl3pPr>
            <a:lvl4pPr>
              <a:defRPr b="1">
                <a:latin typeface="Arial" panose="020B0604020202020204" pitchFamily="34" charset="0"/>
                <a:cs typeface="Arial" panose="020B0604020202020204" pitchFamily="34" charset="0"/>
              </a:defRPr>
            </a:lvl4pPr>
            <a:lvl5pPr>
              <a:defRPr b="1">
                <a:latin typeface="Arial" panose="020B0604020202020204" pitchFamily="34" charset="0"/>
                <a:cs typeface="Arial" panose="020B0604020202020204" pitchFamily="34" charset="0"/>
              </a:defRPr>
            </a:lvl5pPr>
          </a:lstStyle>
          <a:p>
            <a:pPr lvl="0"/>
            <a:r>
              <a:rPr lang="en-US" dirty="0"/>
              <a:t>Date2</a:t>
            </a:r>
          </a:p>
        </p:txBody>
      </p:sp>
    </p:spTree>
    <p:extLst>
      <p:ext uri="{BB962C8B-B14F-4D97-AF65-F5344CB8AC3E}">
        <p14:creationId xmlns:p14="http://schemas.microsoft.com/office/powerpoint/2010/main" val="303132424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ontent Slide 2">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C89982E9-2715-D941-B379-71A97DB17011}"/>
              </a:ext>
            </a:extLst>
          </p:cNvPr>
          <p:cNvPicPr>
            <a:picLocks noChangeAspect="1"/>
          </p:cNvPicPr>
          <p:nvPr/>
        </p:nvPicPr>
        <p:blipFill rotWithShape="1">
          <a:blip r:embed="rId2"/>
          <a:srcRect t="69902" r="1168" b="21932"/>
          <a:stretch/>
        </p:blipFill>
        <p:spPr>
          <a:xfrm>
            <a:off x="-1" y="6311590"/>
            <a:ext cx="12192001" cy="565634"/>
          </a:xfrm>
          <a:prstGeom prst="rect">
            <a:avLst/>
          </a:prstGeom>
        </p:spPr>
      </p:pic>
      <p:cxnSp>
        <p:nvCxnSpPr>
          <p:cNvPr id="3" name="Straight Connector 2">
            <a:extLst>
              <a:ext uri="{FF2B5EF4-FFF2-40B4-BE49-F238E27FC236}">
                <a16:creationId xmlns:a16="http://schemas.microsoft.com/office/drawing/2014/main" id="{D0C39C82-22A6-0A45-B0AE-051068866D21}"/>
              </a:ext>
            </a:extLst>
          </p:cNvPr>
          <p:cNvCxnSpPr>
            <a:cxnSpLocks/>
          </p:cNvCxnSpPr>
          <p:nvPr userDrawn="1"/>
        </p:nvCxnSpPr>
        <p:spPr>
          <a:xfrm>
            <a:off x="-1" y="6311590"/>
            <a:ext cx="12192001"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12" name="Title 11">
            <a:extLst>
              <a:ext uri="{FF2B5EF4-FFF2-40B4-BE49-F238E27FC236}">
                <a16:creationId xmlns:a16="http://schemas.microsoft.com/office/drawing/2014/main" id="{FA6151DA-0E50-3747-B88F-29F646B3148B}"/>
              </a:ext>
            </a:extLst>
          </p:cNvPr>
          <p:cNvSpPr>
            <a:spLocks noGrp="1"/>
          </p:cNvSpPr>
          <p:nvPr>
            <p:ph type="title" hasCustomPrompt="1"/>
          </p:nvPr>
        </p:nvSpPr>
        <p:spPr>
          <a:xfrm>
            <a:off x="733425" y="109131"/>
            <a:ext cx="10515600" cy="666991"/>
          </a:xfrm>
          <a:prstGeom prst="rect">
            <a:avLst/>
          </a:prstGeom>
        </p:spPr>
        <p:txBody>
          <a:bodyPr/>
          <a:lstStyle>
            <a:lvl1pPr>
              <a:defRPr sz="3200" b="1" i="0">
                <a:latin typeface="Arial" panose="020B0604020202020204" pitchFamily="34" charset="0"/>
                <a:cs typeface="Arial" panose="020B0604020202020204" pitchFamily="34" charset="0"/>
              </a:defRPr>
            </a:lvl1pPr>
          </a:lstStyle>
          <a:p>
            <a:r>
              <a:rPr lang="en-US" dirty="0"/>
              <a:t>Title3</a:t>
            </a:r>
          </a:p>
        </p:txBody>
      </p:sp>
      <p:sp>
        <p:nvSpPr>
          <p:cNvPr id="15" name="Content Placeholder 14">
            <a:extLst>
              <a:ext uri="{FF2B5EF4-FFF2-40B4-BE49-F238E27FC236}">
                <a16:creationId xmlns:a16="http://schemas.microsoft.com/office/drawing/2014/main" id="{48378D0F-E7EF-4A4B-83B1-DE987880935F}"/>
              </a:ext>
            </a:extLst>
          </p:cNvPr>
          <p:cNvSpPr>
            <a:spLocks noGrp="1"/>
          </p:cNvSpPr>
          <p:nvPr>
            <p:ph sz="quarter" idx="10"/>
          </p:nvPr>
        </p:nvSpPr>
        <p:spPr>
          <a:xfrm>
            <a:off x="733425" y="908093"/>
            <a:ext cx="10355263" cy="5221539"/>
          </a:xfrm>
          <a:prstGeom prst="rect">
            <a:avLst/>
          </a:prstGeom>
        </p:spPr>
        <p:txBody>
          <a:bodyPr/>
          <a:lstStyle>
            <a:lvl1pPr>
              <a:buClr>
                <a:srgbClr val="F7BF32"/>
              </a:buClr>
              <a:defRPr b="0" i="0">
                <a:latin typeface="Avenir 65 Medium" panose="02000503020000020003" pitchFamily="2" charset="0"/>
              </a:defRPr>
            </a:lvl1pPr>
            <a:lvl2pPr>
              <a:buClr>
                <a:srgbClr val="F7BF32"/>
              </a:buClr>
              <a:defRPr b="0" i="0">
                <a:latin typeface="Avenir 55 Roman" panose="02000503020000020003" pitchFamily="2" charset="0"/>
              </a:defRPr>
            </a:lvl2pPr>
            <a:lvl3pPr>
              <a:buClr>
                <a:srgbClr val="F7BF32"/>
              </a:buClr>
              <a:defRPr b="0" i="0">
                <a:latin typeface="Avenir 55 Roman" panose="02000503020000020003" pitchFamily="2" charset="0"/>
              </a:defRPr>
            </a:lvl3pPr>
            <a:lvl4pPr>
              <a:buClr>
                <a:srgbClr val="F7BF32"/>
              </a:buClr>
              <a:defRPr b="0" i="0">
                <a:latin typeface="Avenir 55 Roman" panose="02000503020000020003" pitchFamily="2" charset="0"/>
              </a:defRPr>
            </a:lvl4pPr>
            <a:lvl5pPr>
              <a:buClr>
                <a:srgbClr val="F7BF32"/>
              </a:buClr>
              <a:defRPr b="0" i="0">
                <a:latin typeface="Avenir 55 Roman" panose="02000503020000020003" pitchFamily="2"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30200684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Blank 1">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C89982E9-2715-D941-B379-71A97DB17011}"/>
              </a:ext>
            </a:extLst>
          </p:cNvPr>
          <p:cNvPicPr>
            <a:picLocks noChangeAspect="1"/>
          </p:cNvPicPr>
          <p:nvPr/>
        </p:nvPicPr>
        <p:blipFill rotWithShape="1">
          <a:blip r:embed="rId2"/>
          <a:srcRect t="69902" r="1168" b="21932"/>
          <a:stretch/>
        </p:blipFill>
        <p:spPr>
          <a:xfrm>
            <a:off x="-1" y="6311590"/>
            <a:ext cx="12192001" cy="565634"/>
          </a:xfrm>
          <a:prstGeom prst="rect">
            <a:avLst/>
          </a:prstGeom>
        </p:spPr>
      </p:pic>
      <p:cxnSp>
        <p:nvCxnSpPr>
          <p:cNvPr id="3" name="Straight Connector 2">
            <a:extLst>
              <a:ext uri="{FF2B5EF4-FFF2-40B4-BE49-F238E27FC236}">
                <a16:creationId xmlns:a16="http://schemas.microsoft.com/office/drawing/2014/main" id="{D0C39C82-22A6-0A45-B0AE-051068866D21}"/>
              </a:ext>
            </a:extLst>
          </p:cNvPr>
          <p:cNvCxnSpPr>
            <a:cxnSpLocks/>
          </p:cNvCxnSpPr>
          <p:nvPr userDrawn="1"/>
        </p:nvCxnSpPr>
        <p:spPr>
          <a:xfrm>
            <a:off x="-1" y="6311590"/>
            <a:ext cx="12192001"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2" name="Title 1">
            <a:extLst>
              <a:ext uri="{FF2B5EF4-FFF2-40B4-BE49-F238E27FC236}">
                <a16:creationId xmlns:a16="http://schemas.microsoft.com/office/drawing/2014/main" id="{F39A8CB0-9A70-A144-93B6-FBAF6A78F3A2}"/>
              </a:ext>
            </a:extLst>
          </p:cNvPr>
          <p:cNvSpPr>
            <a:spLocks noGrp="1"/>
          </p:cNvSpPr>
          <p:nvPr>
            <p:ph type="title"/>
          </p:nvPr>
        </p:nvSpPr>
        <p:spPr>
          <a:xfrm>
            <a:off x="838199" y="3054452"/>
            <a:ext cx="10515600" cy="1139861"/>
          </a:xfrm>
          <a:prstGeom prst="rect">
            <a:avLst/>
          </a:prstGeom>
        </p:spPr>
        <p:txBody>
          <a:bodyPr/>
          <a:lstStyle>
            <a:lvl1pPr algn="ctr">
              <a:defRPr sz="3000" b="1">
                <a:latin typeface="Arial" panose="020B0604020202020204" pitchFamily="34" charset="0"/>
                <a:cs typeface="Arial" panose="020B0604020202020204" pitchFamily="34" charset="0"/>
              </a:defRPr>
            </a:lvl1pPr>
          </a:lstStyle>
          <a:p>
            <a:r>
              <a:rPr lang="en-US" dirty="0"/>
              <a:t>Click to edit Master title style</a:t>
            </a:r>
          </a:p>
        </p:txBody>
      </p:sp>
    </p:spTree>
    <p:extLst>
      <p:ext uri="{BB962C8B-B14F-4D97-AF65-F5344CB8AC3E}">
        <p14:creationId xmlns:p14="http://schemas.microsoft.com/office/powerpoint/2010/main" val="132119467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 2">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457E3552-DEBB-C944-A554-82AFCB8419BA}"/>
              </a:ext>
            </a:extLst>
          </p:cNvPr>
          <p:cNvSpPr/>
          <p:nvPr/>
        </p:nvSpPr>
        <p:spPr>
          <a:xfrm>
            <a:off x="0" y="4872178"/>
            <a:ext cx="12192000" cy="1218072"/>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5" name="Picture 4">
            <a:extLst>
              <a:ext uri="{FF2B5EF4-FFF2-40B4-BE49-F238E27FC236}">
                <a16:creationId xmlns:a16="http://schemas.microsoft.com/office/drawing/2014/main" id="{C89982E9-2715-D941-B379-71A97DB17011}"/>
              </a:ext>
            </a:extLst>
          </p:cNvPr>
          <p:cNvPicPr>
            <a:picLocks noChangeAspect="1"/>
          </p:cNvPicPr>
          <p:nvPr/>
        </p:nvPicPr>
        <p:blipFill rotWithShape="1">
          <a:blip r:embed="rId2"/>
          <a:srcRect t="50000" r="1168" b="21932"/>
          <a:stretch/>
        </p:blipFill>
        <p:spPr>
          <a:xfrm>
            <a:off x="-1" y="4933072"/>
            <a:ext cx="12192001" cy="1924928"/>
          </a:xfrm>
          <a:prstGeom prst="rect">
            <a:avLst/>
          </a:prstGeom>
        </p:spPr>
      </p:pic>
      <p:sp>
        <p:nvSpPr>
          <p:cNvPr id="6" name="Title 1">
            <a:extLst>
              <a:ext uri="{FF2B5EF4-FFF2-40B4-BE49-F238E27FC236}">
                <a16:creationId xmlns:a16="http://schemas.microsoft.com/office/drawing/2014/main" id="{0159C787-850A-E94C-BE82-DEF54263AD14}"/>
              </a:ext>
            </a:extLst>
          </p:cNvPr>
          <p:cNvSpPr>
            <a:spLocks noGrp="1"/>
          </p:cNvSpPr>
          <p:nvPr>
            <p:ph type="title"/>
          </p:nvPr>
        </p:nvSpPr>
        <p:spPr>
          <a:xfrm>
            <a:off x="838199" y="3054452"/>
            <a:ext cx="10515600" cy="1139861"/>
          </a:xfrm>
          <a:prstGeom prst="rect">
            <a:avLst/>
          </a:prstGeom>
        </p:spPr>
        <p:txBody>
          <a:bodyPr/>
          <a:lstStyle>
            <a:lvl1pPr algn="ctr">
              <a:defRPr sz="3000" b="1">
                <a:latin typeface="Arial" panose="020B0604020202020204" pitchFamily="34" charset="0"/>
                <a:cs typeface="Arial" panose="020B0604020202020204" pitchFamily="34" charset="0"/>
              </a:defRPr>
            </a:lvl1pPr>
          </a:lstStyle>
          <a:p>
            <a:r>
              <a:rPr lang="en-US" dirty="0"/>
              <a:t>Click to edit Master title style</a:t>
            </a:r>
          </a:p>
        </p:txBody>
      </p:sp>
    </p:spTree>
    <p:extLst>
      <p:ext uri="{BB962C8B-B14F-4D97-AF65-F5344CB8AC3E}">
        <p14:creationId xmlns:p14="http://schemas.microsoft.com/office/powerpoint/2010/main" val="37605925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Overview Slide">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FD4AF910-3B45-C642-BA40-7F26C292CBB7}"/>
              </a:ext>
            </a:extLst>
          </p:cNvPr>
          <p:cNvGrpSpPr/>
          <p:nvPr userDrawn="1"/>
        </p:nvGrpSpPr>
        <p:grpSpPr>
          <a:xfrm>
            <a:off x="0" y="0"/>
            <a:ext cx="6143872" cy="6858000"/>
            <a:chOff x="0" y="0"/>
            <a:chExt cx="6143872" cy="6858000"/>
          </a:xfrm>
        </p:grpSpPr>
        <p:sp>
          <p:nvSpPr>
            <p:cNvPr id="8" name="Rectangle 7">
              <a:extLst>
                <a:ext uri="{FF2B5EF4-FFF2-40B4-BE49-F238E27FC236}">
                  <a16:creationId xmlns:a16="http://schemas.microsoft.com/office/drawing/2014/main" id="{CC89D864-D3E3-854A-9727-A7FA3A3C3175}"/>
                </a:ext>
              </a:extLst>
            </p:cNvPr>
            <p:cNvSpPr/>
            <p:nvPr/>
          </p:nvSpPr>
          <p:spPr>
            <a:xfrm>
              <a:off x="5617345" y="0"/>
              <a:ext cx="526527"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a:extLst>
                <a:ext uri="{FF2B5EF4-FFF2-40B4-BE49-F238E27FC236}">
                  <a16:creationId xmlns:a16="http://schemas.microsoft.com/office/drawing/2014/main" id="{3D8ED27C-6546-2A4D-8DF8-81E2F1D5CA75}"/>
                </a:ext>
              </a:extLst>
            </p:cNvPr>
            <p:cNvPicPr>
              <a:picLocks noChangeAspect="1"/>
            </p:cNvPicPr>
            <p:nvPr/>
          </p:nvPicPr>
          <p:blipFill rotWithShape="1">
            <a:blip r:embed="rId2"/>
            <a:srcRect r="50000"/>
            <a:stretch/>
          </p:blipFill>
          <p:spPr>
            <a:xfrm>
              <a:off x="0" y="0"/>
              <a:ext cx="6096000" cy="6858000"/>
            </a:xfrm>
            <a:prstGeom prst="rect">
              <a:avLst/>
            </a:prstGeom>
          </p:spPr>
        </p:pic>
      </p:grpSp>
      <p:sp>
        <p:nvSpPr>
          <p:cNvPr id="13" name="Text Placeholder 12">
            <a:extLst>
              <a:ext uri="{FF2B5EF4-FFF2-40B4-BE49-F238E27FC236}">
                <a16:creationId xmlns:a16="http://schemas.microsoft.com/office/drawing/2014/main" id="{B1061A9F-A15E-C64A-9549-79374FACE173}"/>
              </a:ext>
            </a:extLst>
          </p:cNvPr>
          <p:cNvSpPr>
            <a:spLocks noGrp="1"/>
          </p:cNvSpPr>
          <p:nvPr>
            <p:ph type="body" sz="quarter" idx="10" hasCustomPrompt="1"/>
          </p:nvPr>
        </p:nvSpPr>
        <p:spPr>
          <a:xfrm>
            <a:off x="695833" y="3229691"/>
            <a:ext cx="4702175" cy="398616"/>
          </a:xfrm>
          <a:prstGeom prst="rect">
            <a:avLst/>
          </a:prstGeom>
        </p:spPr>
        <p:txBody>
          <a:bodyPr/>
          <a:lstStyle>
            <a:lvl1pPr marL="0" indent="0" algn="ctr">
              <a:buNone/>
              <a:defRPr sz="3000" b="1" i="0">
                <a:latin typeface="Arial" panose="020B0604020202020204" pitchFamily="34" charset="0"/>
                <a:cs typeface="Arial" panose="020B0604020202020204" pitchFamily="34" charset="0"/>
              </a:defRPr>
            </a:lvl1pPr>
          </a:lstStyle>
          <a:p>
            <a:pPr lvl="0"/>
            <a:r>
              <a:rPr lang="en-US" dirty="0"/>
              <a:t>What We’ll Cover</a:t>
            </a:r>
          </a:p>
        </p:txBody>
      </p:sp>
      <p:sp>
        <p:nvSpPr>
          <p:cNvPr id="19" name="Text Placeholder 18">
            <a:extLst>
              <a:ext uri="{FF2B5EF4-FFF2-40B4-BE49-F238E27FC236}">
                <a16:creationId xmlns:a16="http://schemas.microsoft.com/office/drawing/2014/main" id="{1FA52A49-6633-E54F-9E51-57323147E959}"/>
              </a:ext>
            </a:extLst>
          </p:cNvPr>
          <p:cNvSpPr>
            <a:spLocks noGrp="1"/>
          </p:cNvSpPr>
          <p:nvPr>
            <p:ph type="body" sz="quarter" idx="12" hasCustomPrompt="1"/>
          </p:nvPr>
        </p:nvSpPr>
        <p:spPr>
          <a:xfrm>
            <a:off x="6791833" y="1128199"/>
            <a:ext cx="4704334" cy="4564678"/>
          </a:xfrm>
          <a:prstGeom prst="rect">
            <a:avLst/>
          </a:prstGeom>
        </p:spPr>
        <p:txBody>
          <a:bodyPr/>
          <a:lstStyle>
            <a:lvl1pPr marL="0" indent="0">
              <a:buNone/>
              <a:defRPr sz="1800" b="0" i="0">
                <a:latin typeface="Arial" panose="020B0604020202020204" pitchFamily="34" charset="0"/>
                <a:cs typeface="Arial" panose="020B0604020202020204" pitchFamily="34" charset="0"/>
              </a:defRPr>
            </a:lvl1pPr>
            <a:lvl2pPr marL="742950" indent="-285750">
              <a:lnSpc>
                <a:spcPct val="200000"/>
              </a:lnSpc>
              <a:buClr>
                <a:srgbClr val="FFC629"/>
              </a:buClr>
              <a:buFont typeface="Arial" panose="020B0604020202020204" pitchFamily="34" charset="0"/>
              <a:buChar char="•"/>
              <a:defRPr sz="1800" b="0" i="0"/>
            </a:lvl2pPr>
          </a:lstStyle>
          <a:p>
            <a:pPr>
              <a:lnSpc>
                <a:spcPct val="200000"/>
              </a:lnSpc>
            </a:pPr>
            <a:r>
              <a:rPr lang="en-US" dirty="0">
                <a:latin typeface="Avenir 65 Medium" panose="02000503020000020003" pitchFamily="2" charset="0"/>
              </a:rPr>
              <a:t>Content</a:t>
            </a:r>
          </a:p>
          <a:p>
            <a:pPr>
              <a:lnSpc>
                <a:spcPct val="200000"/>
              </a:lnSpc>
            </a:pPr>
            <a:r>
              <a:rPr lang="en-US" dirty="0">
                <a:latin typeface="Avenir 65 Medium" panose="02000503020000020003" pitchFamily="2" charset="0"/>
              </a:rPr>
              <a:t>Content</a:t>
            </a:r>
          </a:p>
          <a:p>
            <a:pPr marL="742950" lvl="1" indent="-285750">
              <a:lnSpc>
                <a:spcPct val="200000"/>
              </a:lnSpc>
              <a:buClr>
                <a:srgbClr val="FFC629"/>
              </a:buClr>
              <a:buFont typeface="Arial" panose="020B0604020202020204" pitchFamily="34" charset="0"/>
              <a:buChar char="•"/>
            </a:pPr>
            <a:r>
              <a:rPr lang="en-US" dirty="0">
                <a:latin typeface="Avenir 65 Medium" panose="02000503020000020003" pitchFamily="2" charset="0"/>
              </a:rPr>
              <a:t>Content</a:t>
            </a:r>
          </a:p>
          <a:p>
            <a:pPr marL="742950" lvl="1" indent="-285750">
              <a:lnSpc>
                <a:spcPct val="200000"/>
              </a:lnSpc>
              <a:buClr>
                <a:srgbClr val="FFC629"/>
              </a:buClr>
              <a:buFont typeface="Arial" panose="020B0604020202020204" pitchFamily="34" charset="0"/>
              <a:buChar char="•"/>
            </a:pPr>
            <a:r>
              <a:rPr lang="en-US" dirty="0">
                <a:latin typeface="Avenir 65 Medium" panose="02000503020000020003" pitchFamily="2" charset="0"/>
              </a:rPr>
              <a:t>Content</a:t>
            </a:r>
          </a:p>
          <a:p>
            <a:pPr marL="742950" lvl="1" indent="-285750">
              <a:lnSpc>
                <a:spcPct val="200000"/>
              </a:lnSpc>
              <a:buClr>
                <a:srgbClr val="FFC629"/>
              </a:buClr>
              <a:buFont typeface="Arial" panose="020B0604020202020204" pitchFamily="34" charset="0"/>
              <a:buChar char="•"/>
            </a:pPr>
            <a:r>
              <a:rPr lang="en-US" dirty="0">
                <a:latin typeface="Avenir 65 Medium" panose="02000503020000020003" pitchFamily="2" charset="0"/>
              </a:rPr>
              <a:t>Content</a:t>
            </a:r>
          </a:p>
          <a:p>
            <a:pPr>
              <a:lnSpc>
                <a:spcPct val="200000"/>
              </a:lnSpc>
            </a:pPr>
            <a:r>
              <a:rPr lang="en-US" dirty="0">
                <a:latin typeface="Avenir 65 Medium" panose="02000503020000020003" pitchFamily="2" charset="0"/>
              </a:rPr>
              <a:t>Content</a:t>
            </a:r>
          </a:p>
          <a:p>
            <a:pPr>
              <a:lnSpc>
                <a:spcPct val="200000"/>
              </a:lnSpc>
            </a:pPr>
            <a:r>
              <a:rPr lang="en-US" dirty="0">
                <a:latin typeface="Avenir 65 Medium" panose="02000503020000020003" pitchFamily="2" charset="0"/>
              </a:rPr>
              <a:t>Content</a:t>
            </a:r>
          </a:p>
        </p:txBody>
      </p:sp>
    </p:spTree>
    <p:extLst>
      <p:ext uri="{BB962C8B-B14F-4D97-AF65-F5344CB8AC3E}">
        <p14:creationId xmlns:p14="http://schemas.microsoft.com/office/powerpoint/2010/main" val="286207619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ntent Slid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E06B76FD-EBC2-924F-90F9-5FBB8B224E6C}"/>
              </a:ext>
            </a:extLst>
          </p:cNvPr>
          <p:cNvSpPr/>
          <p:nvPr/>
        </p:nvSpPr>
        <p:spPr>
          <a:xfrm>
            <a:off x="-1" y="6224584"/>
            <a:ext cx="12192001" cy="26077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a:extLst>
              <a:ext uri="{FF2B5EF4-FFF2-40B4-BE49-F238E27FC236}">
                <a16:creationId xmlns:a16="http://schemas.microsoft.com/office/drawing/2014/main" id="{A0204431-1C59-AA44-82EC-D02845A982FA}"/>
              </a:ext>
            </a:extLst>
          </p:cNvPr>
          <p:cNvPicPr>
            <a:picLocks noChangeAspect="1"/>
          </p:cNvPicPr>
          <p:nvPr/>
        </p:nvPicPr>
        <p:blipFill rotWithShape="1">
          <a:blip r:embed="rId2"/>
          <a:srcRect t="91324" r="1434" b="242"/>
          <a:stretch/>
        </p:blipFill>
        <p:spPr>
          <a:xfrm>
            <a:off x="0" y="6279639"/>
            <a:ext cx="12192000" cy="578361"/>
          </a:xfrm>
          <a:prstGeom prst="rect">
            <a:avLst/>
          </a:prstGeom>
        </p:spPr>
      </p:pic>
      <p:cxnSp>
        <p:nvCxnSpPr>
          <p:cNvPr id="9" name="Straight Connector 8">
            <a:extLst>
              <a:ext uri="{FF2B5EF4-FFF2-40B4-BE49-F238E27FC236}">
                <a16:creationId xmlns:a16="http://schemas.microsoft.com/office/drawing/2014/main" id="{9E6176D2-EEF6-1043-9E18-99A5E6FB1DED}"/>
              </a:ext>
            </a:extLst>
          </p:cNvPr>
          <p:cNvCxnSpPr>
            <a:cxnSpLocks/>
          </p:cNvCxnSpPr>
          <p:nvPr/>
        </p:nvCxnSpPr>
        <p:spPr>
          <a:xfrm>
            <a:off x="-13856" y="1260574"/>
            <a:ext cx="6096001" cy="0"/>
          </a:xfrm>
          <a:prstGeom prst="line">
            <a:avLst/>
          </a:prstGeom>
          <a:ln w="28575">
            <a:solidFill>
              <a:srgbClr val="FFC629"/>
            </a:solidFill>
          </a:ln>
        </p:spPr>
        <p:style>
          <a:lnRef idx="1">
            <a:schemeClr val="accent1"/>
          </a:lnRef>
          <a:fillRef idx="0">
            <a:schemeClr val="accent1"/>
          </a:fillRef>
          <a:effectRef idx="0">
            <a:schemeClr val="accent1"/>
          </a:effectRef>
          <a:fontRef idx="minor">
            <a:schemeClr val="tx1"/>
          </a:fontRef>
        </p:style>
      </p:cxnSp>
      <p:sp>
        <p:nvSpPr>
          <p:cNvPr id="13" name="Text Placeholder 12">
            <a:extLst>
              <a:ext uri="{FF2B5EF4-FFF2-40B4-BE49-F238E27FC236}">
                <a16:creationId xmlns:a16="http://schemas.microsoft.com/office/drawing/2014/main" id="{3B75B1AC-CF2D-704D-8913-3B88C08C39B0}"/>
              </a:ext>
            </a:extLst>
          </p:cNvPr>
          <p:cNvSpPr>
            <a:spLocks noGrp="1"/>
          </p:cNvSpPr>
          <p:nvPr>
            <p:ph type="body" sz="quarter" idx="10" hasCustomPrompt="1"/>
          </p:nvPr>
        </p:nvSpPr>
        <p:spPr>
          <a:xfrm>
            <a:off x="598083" y="600075"/>
            <a:ext cx="5680075" cy="660400"/>
          </a:xfrm>
          <a:prstGeom prst="rect">
            <a:avLst/>
          </a:prstGeom>
        </p:spPr>
        <p:txBody>
          <a:bodyPr/>
          <a:lstStyle>
            <a:lvl1pPr marL="0" indent="0">
              <a:buNone/>
              <a:defRPr sz="3000" b="1" i="0">
                <a:latin typeface="Arial" panose="020B0604020202020204" pitchFamily="34" charset="0"/>
                <a:cs typeface="Arial" panose="020B0604020202020204" pitchFamily="34" charset="0"/>
              </a:defRPr>
            </a:lvl1pPr>
          </a:lstStyle>
          <a:p>
            <a:pPr lvl="0"/>
            <a:r>
              <a:rPr lang="en-US" dirty="0"/>
              <a:t>Title7</a:t>
            </a:r>
          </a:p>
        </p:txBody>
      </p:sp>
      <p:sp>
        <p:nvSpPr>
          <p:cNvPr id="20" name="Text Placeholder 19">
            <a:extLst>
              <a:ext uri="{FF2B5EF4-FFF2-40B4-BE49-F238E27FC236}">
                <a16:creationId xmlns:a16="http://schemas.microsoft.com/office/drawing/2014/main" id="{D8360B5A-D265-7849-A437-ACE53640BBA6}"/>
              </a:ext>
            </a:extLst>
          </p:cNvPr>
          <p:cNvSpPr>
            <a:spLocks noGrp="1"/>
          </p:cNvSpPr>
          <p:nvPr>
            <p:ph type="body" sz="quarter" idx="11" hasCustomPrompt="1"/>
          </p:nvPr>
        </p:nvSpPr>
        <p:spPr>
          <a:xfrm>
            <a:off x="598083" y="1752600"/>
            <a:ext cx="4257675" cy="3352800"/>
          </a:xfrm>
          <a:prstGeom prst="rect">
            <a:avLst/>
          </a:prstGeom>
        </p:spPr>
        <p:txBody>
          <a:bodyPr/>
          <a:lstStyle>
            <a:lvl1pPr marL="0" indent="0">
              <a:buClr>
                <a:srgbClr val="FFC629"/>
              </a:buClr>
              <a:buFont typeface="Arial" panose="020B0604020202020204" pitchFamily="34" charset="0"/>
              <a:buNone/>
              <a:defRPr sz="1500">
                <a:latin typeface="Arial" panose="020B0604020202020204" pitchFamily="34" charset="0"/>
                <a:cs typeface="Arial" panose="020B0604020202020204" pitchFamily="34" charset="0"/>
              </a:defRPr>
            </a:lvl1pPr>
            <a:lvl2pPr>
              <a:defRPr sz="1500"/>
            </a:lvl2pPr>
            <a:lvl3pPr>
              <a:defRPr sz="1500"/>
            </a:lvl3pPr>
            <a:lvl4pPr>
              <a:defRPr sz="1500"/>
            </a:lvl4pPr>
            <a:lvl5pPr>
              <a:defRPr sz="1500"/>
            </a:lvl5pPr>
          </a:lstStyle>
          <a:p>
            <a:r>
              <a:rPr lang="en-US" sz="1500" b="1" dirty="0">
                <a:latin typeface="Avenir 95 Black" panose="02000503020000020003" pitchFamily="2" charset="0"/>
              </a:rPr>
              <a:t>Points:</a:t>
            </a:r>
          </a:p>
          <a:p>
            <a:endParaRPr lang="en-US" sz="1500" dirty="0">
              <a:latin typeface="Avenir 65 Medium" panose="02000503020000020003" pitchFamily="2" charset="0"/>
            </a:endParaRPr>
          </a:p>
          <a:p>
            <a:pPr marL="285750" indent="-285750">
              <a:buClr>
                <a:srgbClr val="FFC629"/>
              </a:buClr>
              <a:buFont typeface="Arial" panose="020B0604020202020204" pitchFamily="34" charset="0"/>
              <a:buChar char="•"/>
            </a:pPr>
            <a:r>
              <a:rPr lang="en-US" sz="1500" dirty="0">
                <a:latin typeface="Avenir 65 Medium" panose="02000503020000020003" pitchFamily="2" charset="0"/>
              </a:rPr>
              <a:t>Point 1</a:t>
            </a:r>
          </a:p>
          <a:p>
            <a:pPr marL="285750" indent="-285750">
              <a:buClr>
                <a:srgbClr val="FFC629"/>
              </a:buClr>
              <a:buFont typeface="Arial" panose="020B0604020202020204" pitchFamily="34" charset="0"/>
              <a:buChar char="•"/>
            </a:pPr>
            <a:r>
              <a:rPr lang="en-US" sz="1500" dirty="0">
                <a:latin typeface="Avenir 65 Medium" panose="02000503020000020003" pitchFamily="2" charset="0"/>
              </a:rPr>
              <a:t>Point 2</a:t>
            </a:r>
          </a:p>
          <a:p>
            <a:pPr marL="285750" indent="-285750">
              <a:buClr>
                <a:srgbClr val="FFC629"/>
              </a:buClr>
              <a:buFont typeface="Arial" panose="020B0604020202020204" pitchFamily="34" charset="0"/>
              <a:buChar char="•"/>
            </a:pPr>
            <a:r>
              <a:rPr lang="en-US" sz="1500" dirty="0">
                <a:latin typeface="Avenir 65 Medium" panose="02000503020000020003" pitchFamily="2" charset="0"/>
              </a:rPr>
              <a:t>Point 3</a:t>
            </a:r>
          </a:p>
          <a:p>
            <a:pPr marL="285750" indent="-285750">
              <a:buFont typeface="Arial" panose="020B0604020202020204" pitchFamily="34" charset="0"/>
              <a:buChar char="•"/>
            </a:pPr>
            <a:endParaRPr lang="en-US" sz="1500" dirty="0">
              <a:latin typeface="Avenir 65 Medium" panose="02000503020000020003" pitchFamily="2" charset="0"/>
            </a:endParaRPr>
          </a:p>
          <a:p>
            <a:r>
              <a:rPr lang="en-US" sz="1500" dirty="0">
                <a:latin typeface="Avenir 65 Medium" panose="02000503020000020003" pitchFamily="2" charset="0"/>
              </a:rPr>
              <a:t>Reinforce main points/message here with copy to explain to the consumer.</a:t>
            </a:r>
          </a:p>
        </p:txBody>
      </p:sp>
      <p:sp>
        <p:nvSpPr>
          <p:cNvPr id="22" name="Picture Placeholder 21">
            <a:extLst>
              <a:ext uri="{FF2B5EF4-FFF2-40B4-BE49-F238E27FC236}">
                <a16:creationId xmlns:a16="http://schemas.microsoft.com/office/drawing/2014/main" id="{DF874033-E928-1743-85FB-DC29CB426C56}"/>
              </a:ext>
            </a:extLst>
          </p:cNvPr>
          <p:cNvSpPr>
            <a:spLocks noGrp="1"/>
          </p:cNvSpPr>
          <p:nvPr>
            <p:ph type="pic" sz="quarter" idx="12"/>
          </p:nvPr>
        </p:nvSpPr>
        <p:spPr>
          <a:xfrm>
            <a:off x="6799667" y="1593184"/>
            <a:ext cx="4794250" cy="3892550"/>
          </a:xfrm>
          <a:prstGeom prst="rect">
            <a:avLst/>
          </a:prstGeom>
        </p:spPr>
        <p:txBody>
          <a:bodyPr/>
          <a:lstStyle>
            <a:lvl1pPr marL="0" indent="0">
              <a:buNone/>
              <a:defRPr/>
            </a:lvl1pPr>
          </a:lstStyle>
          <a:p>
            <a:endParaRPr lang="en-US" dirty="0"/>
          </a:p>
        </p:txBody>
      </p:sp>
    </p:spTree>
    <p:extLst>
      <p:ext uri="{BB962C8B-B14F-4D97-AF65-F5344CB8AC3E}">
        <p14:creationId xmlns:p14="http://schemas.microsoft.com/office/powerpoint/2010/main" val="98510592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Divider Slide Option 1">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3475F388-1957-4E42-8C71-14A16B93040E}"/>
              </a:ext>
            </a:extLst>
          </p:cNvPr>
          <p:cNvGrpSpPr/>
          <p:nvPr userDrawn="1"/>
        </p:nvGrpSpPr>
        <p:grpSpPr>
          <a:xfrm>
            <a:off x="0" y="0"/>
            <a:ext cx="12192000" cy="6858000"/>
            <a:chOff x="0" y="0"/>
            <a:chExt cx="12192000" cy="6858000"/>
          </a:xfrm>
        </p:grpSpPr>
        <p:pic>
          <p:nvPicPr>
            <p:cNvPr id="8" name="Picture 7">
              <a:extLst>
                <a:ext uri="{FF2B5EF4-FFF2-40B4-BE49-F238E27FC236}">
                  <a16:creationId xmlns:a16="http://schemas.microsoft.com/office/drawing/2014/main" id="{560DCAAC-46AE-3343-8F9A-CD4DDA203A09}"/>
                </a:ext>
              </a:extLst>
            </p:cNvPr>
            <p:cNvPicPr>
              <a:picLocks noChangeAspect="1"/>
            </p:cNvPicPr>
            <p:nvPr/>
          </p:nvPicPr>
          <p:blipFill rotWithShape="1">
            <a:blip r:embed="rId2"/>
            <a:srcRect t="20272"/>
            <a:stretch/>
          </p:blipFill>
          <p:spPr>
            <a:xfrm>
              <a:off x="0" y="0"/>
              <a:ext cx="12192000" cy="6858000"/>
            </a:xfrm>
            <a:prstGeom prst="rect">
              <a:avLst/>
            </a:prstGeom>
          </p:spPr>
        </p:pic>
        <p:cxnSp>
          <p:nvCxnSpPr>
            <p:cNvPr id="10" name="Straight Connector 9">
              <a:extLst>
                <a:ext uri="{FF2B5EF4-FFF2-40B4-BE49-F238E27FC236}">
                  <a16:creationId xmlns:a16="http://schemas.microsoft.com/office/drawing/2014/main" id="{D7FE7ACE-CBBD-CE4F-9899-20F39A6A454D}"/>
                </a:ext>
              </a:extLst>
            </p:cNvPr>
            <p:cNvCxnSpPr/>
            <p:nvPr/>
          </p:nvCxnSpPr>
          <p:spPr>
            <a:xfrm>
              <a:off x="3169919" y="3857735"/>
              <a:ext cx="5852160" cy="0"/>
            </a:xfrm>
            <a:prstGeom prst="line">
              <a:avLst/>
            </a:prstGeom>
            <a:ln w="28575">
              <a:solidFill>
                <a:srgbClr val="FFC629"/>
              </a:solidFill>
            </a:ln>
          </p:spPr>
          <p:style>
            <a:lnRef idx="1">
              <a:schemeClr val="accent1"/>
            </a:lnRef>
            <a:fillRef idx="0">
              <a:schemeClr val="accent1"/>
            </a:fillRef>
            <a:effectRef idx="0">
              <a:schemeClr val="accent1"/>
            </a:effectRef>
            <a:fontRef idx="minor">
              <a:schemeClr val="tx1"/>
            </a:fontRef>
          </p:style>
        </p:cxnSp>
      </p:grpSp>
      <p:sp>
        <p:nvSpPr>
          <p:cNvPr id="6" name="Text Placeholder 12">
            <a:extLst>
              <a:ext uri="{FF2B5EF4-FFF2-40B4-BE49-F238E27FC236}">
                <a16:creationId xmlns:a16="http://schemas.microsoft.com/office/drawing/2014/main" id="{1210CA93-A5F0-FC40-A24C-216D908FFEEC}"/>
              </a:ext>
            </a:extLst>
          </p:cNvPr>
          <p:cNvSpPr>
            <a:spLocks noGrp="1"/>
          </p:cNvSpPr>
          <p:nvPr>
            <p:ph type="body" sz="quarter" idx="11" hasCustomPrompt="1"/>
          </p:nvPr>
        </p:nvSpPr>
        <p:spPr>
          <a:xfrm>
            <a:off x="2808325" y="3247982"/>
            <a:ext cx="6575347" cy="553998"/>
          </a:xfrm>
          <a:prstGeom prst="rect">
            <a:avLst/>
          </a:prstGeom>
        </p:spPr>
        <p:txBody>
          <a:bodyPr/>
          <a:lstStyle>
            <a:lvl1pPr marL="0" indent="0" algn="ctr">
              <a:buNone/>
              <a:defRPr sz="3000" b="1" i="0">
                <a:solidFill>
                  <a:schemeClr val="bg1"/>
                </a:solidFill>
                <a:latin typeface="Arial" panose="020B0604020202020204" pitchFamily="34" charset="0"/>
                <a:cs typeface="Arial" panose="020B0604020202020204" pitchFamily="34" charset="0"/>
              </a:defRPr>
            </a:lvl1pPr>
          </a:lstStyle>
          <a:p>
            <a:pPr lvl="0"/>
            <a:r>
              <a:rPr lang="en-US" dirty="0"/>
              <a:t>Divider Title1</a:t>
            </a:r>
          </a:p>
        </p:txBody>
      </p:sp>
    </p:spTree>
    <p:extLst>
      <p:ext uri="{BB962C8B-B14F-4D97-AF65-F5344CB8AC3E}">
        <p14:creationId xmlns:p14="http://schemas.microsoft.com/office/powerpoint/2010/main" val="230174321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Divider Slide Option 2">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72C8967C-5DE1-8542-B6F8-DE583745C775}"/>
              </a:ext>
            </a:extLst>
          </p:cNvPr>
          <p:cNvGrpSpPr/>
          <p:nvPr userDrawn="1"/>
        </p:nvGrpSpPr>
        <p:grpSpPr>
          <a:xfrm>
            <a:off x="0" y="-1"/>
            <a:ext cx="12192000" cy="6858001"/>
            <a:chOff x="0" y="-1"/>
            <a:chExt cx="12192000" cy="6858001"/>
          </a:xfrm>
        </p:grpSpPr>
        <p:pic>
          <p:nvPicPr>
            <p:cNvPr id="8" name="Picture 7">
              <a:extLst>
                <a:ext uri="{FF2B5EF4-FFF2-40B4-BE49-F238E27FC236}">
                  <a16:creationId xmlns:a16="http://schemas.microsoft.com/office/drawing/2014/main" id="{E3F91AB2-125E-C949-8DAC-F0922653571D}"/>
                </a:ext>
              </a:extLst>
            </p:cNvPr>
            <p:cNvPicPr>
              <a:picLocks noChangeAspect="1"/>
            </p:cNvPicPr>
            <p:nvPr/>
          </p:nvPicPr>
          <p:blipFill rotWithShape="1">
            <a:blip r:embed="rId2">
              <a:alphaModFix amt="50000"/>
            </a:blip>
            <a:srcRect t="19272"/>
            <a:stretch/>
          </p:blipFill>
          <p:spPr>
            <a:xfrm>
              <a:off x="0" y="-1"/>
              <a:ext cx="12192000" cy="6858001"/>
            </a:xfrm>
            <a:prstGeom prst="rect">
              <a:avLst/>
            </a:prstGeom>
          </p:spPr>
        </p:pic>
        <p:cxnSp>
          <p:nvCxnSpPr>
            <p:cNvPr id="10" name="Straight Connector 9">
              <a:extLst>
                <a:ext uri="{FF2B5EF4-FFF2-40B4-BE49-F238E27FC236}">
                  <a16:creationId xmlns:a16="http://schemas.microsoft.com/office/drawing/2014/main" id="{DF6F952A-A865-544A-B2DA-A32AF5762272}"/>
                </a:ext>
              </a:extLst>
            </p:cNvPr>
            <p:cNvCxnSpPr/>
            <p:nvPr/>
          </p:nvCxnSpPr>
          <p:spPr>
            <a:xfrm>
              <a:off x="3672840" y="3857735"/>
              <a:ext cx="4846320" cy="0"/>
            </a:xfrm>
            <a:prstGeom prst="line">
              <a:avLst/>
            </a:prstGeom>
            <a:ln w="28575">
              <a:solidFill>
                <a:srgbClr val="FFC629"/>
              </a:solidFill>
            </a:ln>
          </p:spPr>
          <p:style>
            <a:lnRef idx="1">
              <a:schemeClr val="accent1"/>
            </a:lnRef>
            <a:fillRef idx="0">
              <a:schemeClr val="accent1"/>
            </a:fillRef>
            <a:effectRef idx="0">
              <a:schemeClr val="accent1"/>
            </a:effectRef>
            <a:fontRef idx="minor">
              <a:schemeClr val="tx1"/>
            </a:fontRef>
          </p:style>
        </p:cxnSp>
      </p:grpSp>
      <p:sp>
        <p:nvSpPr>
          <p:cNvPr id="6" name="Text Placeholder 12">
            <a:extLst>
              <a:ext uri="{FF2B5EF4-FFF2-40B4-BE49-F238E27FC236}">
                <a16:creationId xmlns:a16="http://schemas.microsoft.com/office/drawing/2014/main" id="{BDF5D72F-CC3C-2B4E-B192-FF761F67C873}"/>
              </a:ext>
            </a:extLst>
          </p:cNvPr>
          <p:cNvSpPr>
            <a:spLocks noGrp="1"/>
          </p:cNvSpPr>
          <p:nvPr>
            <p:ph type="body" sz="quarter" idx="11" hasCustomPrompt="1"/>
          </p:nvPr>
        </p:nvSpPr>
        <p:spPr>
          <a:xfrm>
            <a:off x="2808325" y="3247982"/>
            <a:ext cx="6575347" cy="553998"/>
          </a:xfrm>
          <a:prstGeom prst="rect">
            <a:avLst/>
          </a:prstGeom>
        </p:spPr>
        <p:txBody>
          <a:bodyPr/>
          <a:lstStyle>
            <a:lvl1pPr marL="0" indent="0" algn="ctr">
              <a:buNone/>
              <a:defRPr sz="3000" b="1" i="0">
                <a:solidFill>
                  <a:schemeClr val="tx1"/>
                </a:solidFill>
                <a:latin typeface="Arial" panose="020B0604020202020204" pitchFamily="34" charset="0"/>
                <a:cs typeface="Arial" panose="020B0604020202020204" pitchFamily="34" charset="0"/>
              </a:defRPr>
            </a:lvl1pPr>
          </a:lstStyle>
          <a:p>
            <a:pPr lvl="0"/>
            <a:r>
              <a:rPr lang="en-US" dirty="0"/>
              <a:t>Divider Title2</a:t>
            </a:r>
          </a:p>
        </p:txBody>
      </p:sp>
    </p:spTree>
    <p:extLst>
      <p:ext uri="{BB962C8B-B14F-4D97-AF65-F5344CB8AC3E}">
        <p14:creationId xmlns:p14="http://schemas.microsoft.com/office/powerpoint/2010/main" val="308901661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008656306"/>
      </p:ext>
    </p:extLst>
  </p:cSld>
  <p:clrMap bg1="lt1" tx1="dk1" bg2="lt2" tx2="dk2" accent1="accent1" accent2="accent2" accent3="accent3" accent4="accent4" accent5="accent5" accent6="accent6" hlink="hlink" folHlink="folHlink"/>
  <p:sldLayoutIdLst>
    <p:sldLayoutId id="2147483655" r:id="rId1"/>
    <p:sldLayoutId id="2147483656" r:id="rId2"/>
    <p:sldLayoutId id="2147483667" r:id="rId3"/>
    <p:sldLayoutId id="2147483668" r:id="rId4"/>
    <p:sldLayoutId id="2147483669" r:id="rId5"/>
    <p:sldLayoutId id="2147483658" r:id="rId6"/>
    <p:sldLayoutId id="2147483665" r:id="rId7"/>
    <p:sldLayoutId id="2147483660" r:id="rId8"/>
    <p:sldLayoutId id="2147483661" r:id="rId9"/>
    <p:sldLayoutId id="2147483663" r:id="rId10"/>
    <p:sldLayoutId id="2147483664" r:id="rId11"/>
    <p:sldLayoutId id="2147483666" r:id="rId12"/>
  </p:sldLayoutIdLst>
  <p:hf sldNum="0"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1D62DE74-A72F-FA43-9FDB-0477AE57CAB9}"/>
              </a:ext>
            </a:extLst>
          </p:cNvPr>
          <p:cNvSpPr>
            <a:spLocks noGrp="1"/>
          </p:cNvSpPr>
          <p:nvPr>
            <p:ph type="title"/>
          </p:nvPr>
        </p:nvSpPr>
        <p:spPr>
          <a:xfrm>
            <a:off x="6705264" y="2763601"/>
            <a:ext cx="4953335" cy="960173"/>
          </a:xfrm>
        </p:spPr>
        <p:txBody>
          <a:bodyPr/>
          <a:lstStyle/>
          <a:p>
            <a:r>
              <a:rPr lang="en-US" dirty="0"/>
              <a:t>Sentiment Analysis</a:t>
            </a:r>
          </a:p>
        </p:txBody>
      </p:sp>
    </p:spTree>
    <p:extLst>
      <p:ext uri="{BB962C8B-B14F-4D97-AF65-F5344CB8AC3E}">
        <p14:creationId xmlns:p14="http://schemas.microsoft.com/office/powerpoint/2010/main" val="187172582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8137428-94CB-4563-B815-843E2164DCD4}"/>
              </a:ext>
            </a:extLst>
          </p:cNvPr>
          <p:cNvSpPr>
            <a:spLocks noGrp="1"/>
          </p:cNvSpPr>
          <p:nvPr>
            <p:ph type="title"/>
          </p:nvPr>
        </p:nvSpPr>
        <p:spPr/>
        <p:txBody>
          <a:bodyPr/>
          <a:lstStyle/>
          <a:p>
            <a:r>
              <a:rPr lang="en-US" dirty="0"/>
              <a:t>Text Analytics</a:t>
            </a:r>
          </a:p>
        </p:txBody>
      </p:sp>
      <p:sp>
        <p:nvSpPr>
          <p:cNvPr id="3" name="Content Placeholder 2">
            <a:extLst>
              <a:ext uri="{FF2B5EF4-FFF2-40B4-BE49-F238E27FC236}">
                <a16:creationId xmlns:a16="http://schemas.microsoft.com/office/drawing/2014/main" id="{62881EF4-817E-43FE-B1B7-195CAAD451A9}"/>
              </a:ext>
            </a:extLst>
          </p:cNvPr>
          <p:cNvSpPr>
            <a:spLocks noGrp="1"/>
          </p:cNvSpPr>
          <p:nvPr>
            <p:ph sz="quarter" idx="10"/>
          </p:nvPr>
        </p:nvSpPr>
        <p:spPr>
          <a:xfrm>
            <a:off x="733425" y="908093"/>
            <a:ext cx="8133849" cy="5221539"/>
          </a:xfrm>
        </p:spPr>
        <p:txBody>
          <a:bodyPr/>
          <a:lstStyle/>
          <a:p>
            <a:r>
              <a:rPr lang="en-US" dirty="0"/>
              <a:t>Text data is u</a:t>
            </a:r>
            <a:r>
              <a:rPr lang="en-US" sz="2400" dirty="0"/>
              <a:t>sually referred to as unstructured data</a:t>
            </a:r>
          </a:p>
          <a:p>
            <a:pPr lvl="1"/>
            <a:r>
              <a:rPr lang="en-US" dirty="0"/>
              <a:t>One instance can be one sentence, one paragraph, or one document</a:t>
            </a:r>
          </a:p>
          <a:p>
            <a:pPr lvl="1"/>
            <a:r>
              <a:rPr lang="en-US" dirty="0"/>
              <a:t>Need to be transformed into numeric before modeling</a:t>
            </a:r>
          </a:p>
          <a:p>
            <a:pPr lvl="2"/>
            <a:r>
              <a:rPr lang="en-US" dirty="0"/>
              <a:t>We will explore different ways to process text data</a:t>
            </a:r>
          </a:p>
          <a:p>
            <a:r>
              <a:rPr lang="en-US" dirty="0"/>
              <a:t>There are other tasks on text data, e.g., summarization, translations, etc., however, they are not in the scope of this module</a:t>
            </a:r>
          </a:p>
          <a:p>
            <a:r>
              <a:rPr lang="en-US" dirty="0"/>
              <a:t>Instead, we focus on sentiment analysis – predict if the text instance is positive or negative in term of attitude</a:t>
            </a:r>
          </a:p>
        </p:txBody>
      </p:sp>
      <p:sp>
        <p:nvSpPr>
          <p:cNvPr id="4" name="TextBox 3">
            <a:extLst>
              <a:ext uri="{FF2B5EF4-FFF2-40B4-BE49-F238E27FC236}">
                <a16:creationId xmlns:a16="http://schemas.microsoft.com/office/drawing/2014/main" id="{2C7447E7-CFE8-4F08-90AC-1441FA198C72}"/>
              </a:ext>
            </a:extLst>
          </p:cNvPr>
          <p:cNvSpPr txBox="1"/>
          <p:nvPr/>
        </p:nvSpPr>
        <p:spPr>
          <a:xfrm>
            <a:off x="8951494" y="1010738"/>
            <a:ext cx="2802687" cy="2631490"/>
          </a:xfrm>
          <a:prstGeom prst="rect">
            <a:avLst/>
          </a:prstGeom>
          <a:noFill/>
          <a:ln>
            <a:solidFill>
              <a:schemeClr val="tx1"/>
            </a:solidFill>
          </a:ln>
        </p:spPr>
        <p:txBody>
          <a:bodyPr wrap="square">
            <a:spAutoFit/>
          </a:bodyPr>
          <a:lstStyle/>
          <a:p>
            <a:r>
              <a:rPr lang="en-US" sz="1100" b="0" i="0" dirty="0">
                <a:solidFill>
                  <a:srgbClr val="202122"/>
                </a:solidFill>
                <a:effectLst/>
                <a:latin typeface="Arial" panose="020B0604020202020204" pitchFamily="34" charset="0"/>
              </a:rPr>
              <a:t>It was the best of times, it was the worst of times, it was the age of wisdom, it was the age of foolishness, it was the epoch of belief, it was the epoch of incredulity, it was the season of Light, it was the season of Darkness, it was the spring of hope, it was the winter of despair, we had everything before us, we had nothing before us, we were all going direct to Heaven, we were all going direct the other way—in short, the period was so far like the present period, that some of its noisiest authorities insisted on its being received, for good or for evil, in the superlative degree of comparison only.</a:t>
            </a:r>
            <a:endParaRPr lang="en-US" sz="1100" dirty="0"/>
          </a:p>
        </p:txBody>
      </p:sp>
    </p:spTree>
    <p:extLst>
      <p:ext uri="{BB962C8B-B14F-4D97-AF65-F5344CB8AC3E}">
        <p14:creationId xmlns:p14="http://schemas.microsoft.com/office/powerpoint/2010/main" val="34302565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4A1B86-02E4-432D-A7EB-806C7C977E48}"/>
              </a:ext>
            </a:extLst>
          </p:cNvPr>
          <p:cNvSpPr>
            <a:spLocks noGrp="1"/>
          </p:cNvSpPr>
          <p:nvPr>
            <p:ph type="title"/>
          </p:nvPr>
        </p:nvSpPr>
        <p:spPr/>
        <p:txBody>
          <a:bodyPr/>
          <a:lstStyle/>
          <a:p>
            <a:r>
              <a:rPr lang="en-US" dirty="0"/>
              <a:t>The Review Dataset</a:t>
            </a:r>
          </a:p>
        </p:txBody>
      </p:sp>
      <p:sp>
        <p:nvSpPr>
          <p:cNvPr id="3" name="Content Placeholder 2">
            <a:extLst>
              <a:ext uri="{FF2B5EF4-FFF2-40B4-BE49-F238E27FC236}">
                <a16:creationId xmlns:a16="http://schemas.microsoft.com/office/drawing/2014/main" id="{D079DA27-0895-44B6-A6FA-27E2547FB01E}"/>
              </a:ext>
            </a:extLst>
          </p:cNvPr>
          <p:cNvSpPr>
            <a:spLocks noGrp="1"/>
          </p:cNvSpPr>
          <p:nvPr>
            <p:ph sz="quarter" idx="10"/>
          </p:nvPr>
        </p:nvSpPr>
        <p:spPr/>
        <p:txBody>
          <a:bodyPr/>
          <a:lstStyle/>
          <a:p>
            <a:r>
              <a:rPr lang="en-US" dirty="0"/>
              <a:t>Consists of about 3000 (short) reviews collected from Amazon, IMDB, and Yelp</a:t>
            </a:r>
          </a:p>
          <a:p>
            <a:r>
              <a:rPr lang="en-US" dirty="0"/>
              <a:t>Each review is scored with 1 (positive) or 0 (negative). So, we model this problem as a binary classification task</a:t>
            </a:r>
          </a:p>
          <a:p>
            <a:r>
              <a:rPr lang="en-US" dirty="0"/>
              <a:t>As mentioned, the raw text cannot be processed by models we have learned, so they need some preprocessing</a:t>
            </a:r>
          </a:p>
        </p:txBody>
      </p:sp>
      <p:pic>
        <p:nvPicPr>
          <p:cNvPr id="5" name="Picture 4">
            <a:extLst>
              <a:ext uri="{FF2B5EF4-FFF2-40B4-BE49-F238E27FC236}">
                <a16:creationId xmlns:a16="http://schemas.microsoft.com/office/drawing/2014/main" id="{8771733A-A6F9-49D7-8D0F-F384C864197C}"/>
              </a:ext>
            </a:extLst>
          </p:cNvPr>
          <p:cNvPicPr>
            <a:picLocks noChangeAspect="1"/>
          </p:cNvPicPr>
          <p:nvPr/>
        </p:nvPicPr>
        <p:blipFill>
          <a:blip r:embed="rId2"/>
          <a:stretch>
            <a:fillRect/>
          </a:stretch>
        </p:blipFill>
        <p:spPr>
          <a:xfrm>
            <a:off x="1590086" y="3898908"/>
            <a:ext cx="9011828" cy="2050999"/>
          </a:xfrm>
          <a:prstGeom prst="rect">
            <a:avLst/>
          </a:prstGeom>
        </p:spPr>
      </p:pic>
    </p:spTree>
    <p:extLst>
      <p:ext uri="{BB962C8B-B14F-4D97-AF65-F5344CB8AC3E}">
        <p14:creationId xmlns:p14="http://schemas.microsoft.com/office/powerpoint/2010/main" val="181811631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AA9EF9-97AA-4976-8A24-4EB284E05AC9}"/>
              </a:ext>
            </a:extLst>
          </p:cNvPr>
          <p:cNvSpPr>
            <a:spLocks noGrp="1"/>
          </p:cNvSpPr>
          <p:nvPr>
            <p:ph type="title"/>
          </p:nvPr>
        </p:nvSpPr>
        <p:spPr/>
        <p:txBody>
          <a:bodyPr/>
          <a:lstStyle/>
          <a:p>
            <a:r>
              <a:rPr lang="en-US" dirty="0"/>
              <a:t>Methods to Transform Raw Text </a:t>
            </a:r>
          </a:p>
        </p:txBody>
      </p:sp>
      <p:sp>
        <p:nvSpPr>
          <p:cNvPr id="3" name="Content Placeholder 2">
            <a:extLst>
              <a:ext uri="{FF2B5EF4-FFF2-40B4-BE49-F238E27FC236}">
                <a16:creationId xmlns:a16="http://schemas.microsoft.com/office/drawing/2014/main" id="{3A9D5129-857F-4547-84C2-079099A00F01}"/>
              </a:ext>
            </a:extLst>
          </p:cNvPr>
          <p:cNvSpPr>
            <a:spLocks noGrp="1"/>
          </p:cNvSpPr>
          <p:nvPr>
            <p:ph sz="quarter" idx="10"/>
          </p:nvPr>
        </p:nvSpPr>
        <p:spPr/>
        <p:txBody>
          <a:bodyPr/>
          <a:lstStyle/>
          <a:p>
            <a:r>
              <a:rPr lang="en-US" dirty="0"/>
              <a:t>We will discuss three common methods to transform raw text into representations that can be modeled by machine learning techniques</a:t>
            </a:r>
          </a:p>
          <a:p>
            <a:pPr lvl="1"/>
            <a:r>
              <a:rPr lang="en-US" dirty="0"/>
              <a:t>Term Frequency – Inverse Document Frequency (TF-IDF)</a:t>
            </a:r>
          </a:p>
          <a:p>
            <a:pPr lvl="1"/>
            <a:r>
              <a:rPr lang="en-US" dirty="0"/>
              <a:t>Universal Sentence Encoder</a:t>
            </a:r>
          </a:p>
          <a:p>
            <a:pPr lvl="1"/>
            <a:r>
              <a:rPr lang="en-US" dirty="0"/>
              <a:t>Sentence Transformer</a:t>
            </a:r>
          </a:p>
          <a:p>
            <a:pPr lvl="1"/>
            <a:endParaRPr lang="en-US" dirty="0"/>
          </a:p>
        </p:txBody>
      </p:sp>
    </p:spTree>
    <p:extLst>
      <p:ext uri="{BB962C8B-B14F-4D97-AF65-F5344CB8AC3E}">
        <p14:creationId xmlns:p14="http://schemas.microsoft.com/office/powerpoint/2010/main" val="22785162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7CE38F-6D55-4792-B484-20976C30F3D4}"/>
              </a:ext>
            </a:extLst>
          </p:cNvPr>
          <p:cNvSpPr>
            <a:spLocks noGrp="1"/>
          </p:cNvSpPr>
          <p:nvPr>
            <p:ph type="title"/>
          </p:nvPr>
        </p:nvSpPr>
        <p:spPr/>
        <p:txBody>
          <a:bodyPr/>
          <a:lstStyle/>
          <a:p>
            <a:r>
              <a:rPr lang="en-US" sz="2800" dirty="0"/>
              <a:t>Term Frequency – Inverse Document Frequency (TF-IDF)</a:t>
            </a:r>
          </a:p>
        </p:txBody>
      </p:sp>
      <p:sp>
        <p:nvSpPr>
          <p:cNvPr id="3" name="Content Placeholder 2">
            <a:extLst>
              <a:ext uri="{FF2B5EF4-FFF2-40B4-BE49-F238E27FC236}">
                <a16:creationId xmlns:a16="http://schemas.microsoft.com/office/drawing/2014/main" id="{79BA893E-5C7A-4C36-B955-0C99D60CE819}"/>
              </a:ext>
            </a:extLst>
          </p:cNvPr>
          <p:cNvSpPr>
            <a:spLocks noGrp="1"/>
          </p:cNvSpPr>
          <p:nvPr>
            <p:ph sz="quarter" idx="10"/>
          </p:nvPr>
        </p:nvSpPr>
        <p:spPr/>
        <p:txBody>
          <a:bodyPr/>
          <a:lstStyle/>
          <a:p>
            <a:r>
              <a:rPr lang="en-US" sz="2400" dirty="0"/>
              <a:t>TF-IDF is the method that represent each document in the corpus (the text dataset) as a vector of values that are calculated from</a:t>
            </a:r>
          </a:p>
          <a:p>
            <a:pPr lvl="1"/>
            <a:r>
              <a:rPr lang="en-US" sz="2000" dirty="0"/>
              <a:t>The frequency of each unique term in the current document (term frequency)</a:t>
            </a:r>
          </a:p>
          <a:p>
            <a:pPr lvl="1"/>
            <a:r>
              <a:rPr lang="en-US" sz="2000" dirty="0"/>
              <a:t>The frequency of each unique term occurring over all documents in the corpus (document frequency). The document frequency is inversed in the calculation of TF-IDF</a:t>
            </a:r>
          </a:p>
          <a:p>
            <a:r>
              <a:rPr lang="en-US" sz="2400" dirty="0"/>
              <a:t>The general idea is that, </a:t>
            </a:r>
          </a:p>
          <a:p>
            <a:pPr lvl="1"/>
            <a:r>
              <a:rPr lang="en-US" sz="2000" dirty="0"/>
              <a:t>The more a term appears in a document, the more important it is to that document </a:t>
            </a:r>
          </a:p>
          <a:p>
            <a:pPr lvl="1"/>
            <a:r>
              <a:rPr lang="en-US" sz="2000" dirty="0"/>
              <a:t>However, if a term presents in too many documents, it is likely that the term is just a general word (I, you, a, this, etc.) that does not carry much information</a:t>
            </a:r>
          </a:p>
          <a:p>
            <a:pPr lvl="1"/>
            <a:r>
              <a:rPr lang="en-US" sz="2000" dirty="0"/>
              <a:t>So, we rank the document-term relationship using term frequency and inversed document frequency</a:t>
            </a:r>
          </a:p>
          <a:p>
            <a:r>
              <a:rPr lang="en-US" sz="2400" dirty="0"/>
              <a:t>There are multiple ways to transform text data into TF-IDF data. We will use the package </a:t>
            </a:r>
            <a:r>
              <a:rPr lang="en-US" sz="2400" b="1" dirty="0" err="1"/>
              <a:t>nltk</a:t>
            </a:r>
            <a:r>
              <a:rPr lang="en-US" sz="2400" dirty="0"/>
              <a:t> and </a:t>
            </a:r>
            <a:r>
              <a:rPr lang="en-US" sz="2400" b="1" dirty="0"/>
              <a:t>sci-kit learn</a:t>
            </a:r>
            <a:r>
              <a:rPr lang="en-US" sz="2400" dirty="0"/>
              <a:t> to do this</a:t>
            </a:r>
          </a:p>
        </p:txBody>
      </p:sp>
    </p:spTree>
    <p:extLst>
      <p:ext uri="{BB962C8B-B14F-4D97-AF65-F5344CB8AC3E}">
        <p14:creationId xmlns:p14="http://schemas.microsoft.com/office/powerpoint/2010/main" val="90034115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D1A9CA-3E4E-4B5F-9A5E-117EF3E29F87}"/>
              </a:ext>
            </a:extLst>
          </p:cNvPr>
          <p:cNvSpPr>
            <a:spLocks noGrp="1"/>
          </p:cNvSpPr>
          <p:nvPr>
            <p:ph type="title"/>
          </p:nvPr>
        </p:nvSpPr>
        <p:spPr/>
        <p:txBody>
          <a:bodyPr/>
          <a:lstStyle/>
          <a:p>
            <a:r>
              <a:rPr lang="en-US" dirty="0"/>
              <a:t>Preprocessing before TF-IDF Transformation</a:t>
            </a:r>
          </a:p>
        </p:txBody>
      </p:sp>
      <p:sp>
        <p:nvSpPr>
          <p:cNvPr id="3" name="Content Placeholder 2">
            <a:extLst>
              <a:ext uri="{FF2B5EF4-FFF2-40B4-BE49-F238E27FC236}">
                <a16:creationId xmlns:a16="http://schemas.microsoft.com/office/drawing/2014/main" id="{7874F254-8177-4045-A3F1-766AD2486D29}"/>
              </a:ext>
            </a:extLst>
          </p:cNvPr>
          <p:cNvSpPr>
            <a:spLocks noGrp="1"/>
          </p:cNvSpPr>
          <p:nvPr>
            <p:ph sz="quarter" idx="10"/>
          </p:nvPr>
        </p:nvSpPr>
        <p:spPr/>
        <p:txBody>
          <a:bodyPr/>
          <a:lstStyle/>
          <a:p>
            <a:r>
              <a:rPr lang="en-US" dirty="0"/>
              <a:t>Before TF-IDF transformation, we usually preprocess/clean the text data with the following steps</a:t>
            </a:r>
          </a:p>
          <a:p>
            <a:pPr lvl="1"/>
            <a:r>
              <a:rPr lang="en-US" dirty="0"/>
              <a:t>Tokenization – transform each document into a list of terms</a:t>
            </a:r>
          </a:p>
          <a:p>
            <a:pPr lvl="1"/>
            <a:r>
              <a:rPr lang="en-US" dirty="0"/>
              <a:t>Removing stop words – stop words are terms that occur very often in a corpus but do not carry much specific information. For example, in English, some stop words are “I”, “you”, “is”, “this”, “that”, “a”, “the”, etc. The package </a:t>
            </a:r>
            <a:r>
              <a:rPr lang="en-US" dirty="0" err="1"/>
              <a:t>nltk</a:t>
            </a:r>
            <a:r>
              <a:rPr lang="en-US" dirty="0"/>
              <a:t> provides a pre-composed list of stop words for us to use</a:t>
            </a:r>
          </a:p>
          <a:p>
            <a:pPr lvl="1"/>
            <a:r>
              <a:rPr lang="en-US" dirty="0"/>
              <a:t>Stemming and lemmatization – transform the terms to their roots. This reduce the size of the vocabulary (which is equivalent to the number of columns). Also, different forms of a term (e.g., “</a:t>
            </a:r>
            <a:r>
              <a:rPr lang="en-US" dirty="0" err="1"/>
              <a:t>ing</a:t>
            </a:r>
            <a:r>
              <a:rPr lang="en-US" dirty="0"/>
              <a:t>”, “ed”) are collapsed into one column</a:t>
            </a:r>
          </a:p>
          <a:p>
            <a:pPr lvl="1"/>
            <a:endParaRPr lang="en-US" dirty="0"/>
          </a:p>
        </p:txBody>
      </p:sp>
    </p:spTree>
    <p:extLst>
      <p:ext uri="{BB962C8B-B14F-4D97-AF65-F5344CB8AC3E}">
        <p14:creationId xmlns:p14="http://schemas.microsoft.com/office/powerpoint/2010/main" val="104307837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F261854-3AC0-481F-9A76-45EECAD22E52}"/>
              </a:ext>
            </a:extLst>
          </p:cNvPr>
          <p:cNvSpPr>
            <a:spLocks noGrp="1"/>
          </p:cNvSpPr>
          <p:nvPr>
            <p:ph type="title"/>
          </p:nvPr>
        </p:nvSpPr>
        <p:spPr/>
        <p:txBody>
          <a:bodyPr/>
          <a:lstStyle/>
          <a:p>
            <a:r>
              <a:rPr lang="en-US" dirty="0"/>
              <a:t>TF-IDF Transformation</a:t>
            </a:r>
          </a:p>
        </p:txBody>
      </p:sp>
      <p:sp>
        <p:nvSpPr>
          <p:cNvPr id="3" name="Content Placeholder 2">
            <a:extLst>
              <a:ext uri="{FF2B5EF4-FFF2-40B4-BE49-F238E27FC236}">
                <a16:creationId xmlns:a16="http://schemas.microsoft.com/office/drawing/2014/main" id="{B306A1E0-8F1F-46C2-97B2-15C5898AACEB}"/>
              </a:ext>
            </a:extLst>
          </p:cNvPr>
          <p:cNvSpPr>
            <a:spLocks noGrp="1"/>
          </p:cNvSpPr>
          <p:nvPr>
            <p:ph sz="quarter" idx="10"/>
          </p:nvPr>
        </p:nvSpPr>
        <p:spPr/>
        <p:txBody>
          <a:bodyPr/>
          <a:lstStyle/>
          <a:p>
            <a:r>
              <a:rPr lang="en-US" dirty="0"/>
              <a:t>The processed text corpus can then be transformed into TF-IDF form using sci-kit learn. The text data becomes a regular dataset that consists of only numeric columns</a:t>
            </a:r>
          </a:p>
          <a:p>
            <a:r>
              <a:rPr lang="en-US" dirty="0"/>
              <a:t>Depending on the task, we can apply models we have learned (regression, SVM, Neural Networks…) to solve the problem</a:t>
            </a:r>
          </a:p>
        </p:txBody>
      </p:sp>
    </p:spTree>
    <p:extLst>
      <p:ext uri="{BB962C8B-B14F-4D97-AF65-F5344CB8AC3E}">
        <p14:creationId xmlns:p14="http://schemas.microsoft.com/office/powerpoint/2010/main" val="124854250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8BB5AD-D57B-4F8F-8E30-9AC9283A32E7}"/>
              </a:ext>
            </a:extLst>
          </p:cNvPr>
          <p:cNvSpPr>
            <a:spLocks noGrp="1"/>
          </p:cNvSpPr>
          <p:nvPr>
            <p:ph type="title"/>
          </p:nvPr>
        </p:nvSpPr>
        <p:spPr/>
        <p:txBody>
          <a:bodyPr/>
          <a:lstStyle/>
          <a:p>
            <a:r>
              <a:rPr lang="en-US" dirty="0"/>
              <a:t>Universal Sentence Encoder (USE)</a:t>
            </a:r>
          </a:p>
        </p:txBody>
      </p:sp>
      <p:sp>
        <p:nvSpPr>
          <p:cNvPr id="3" name="Content Placeholder 2">
            <a:extLst>
              <a:ext uri="{FF2B5EF4-FFF2-40B4-BE49-F238E27FC236}">
                <a16:creationId xmlns:a16="http://schemas.microsoft.com/office/drawing/2014/main" id="{5BA0E480-5F0C-45AD-ACD9-2376C4F70184}"/>
              </a:ext>
            </a:extLst>
          </p:cNvPr>
          <p:cNvSpPr>
            <a:spLocks noGrp="1"/>
          </p:cNvSpPr>
          <p:nvPr>
            <p:ph sz="quarter" idx="10"/>
          </p:nvPr>
        </p:nvSpPr>
        <p:spPr/>
        <p:txBody>
          <a:bodyPr/>
          <a:lstStyle/>
          <a:p>
            <a:r>
              <a:rPr lang="en-US" dirty="0"/>
              <a:t>Is a model that is developed by Google. In short, USE transforms a document into a numeric vector</a:t>
            </a:r>
          </a:p>
          <a:p>
            <a:pPr lvl="1"/>
            <a:r>
              <a:rPr lang="en-US" dirty="0"/>
              <a:t>This means we do not have to worry about temporal information as in word embedding models anymore. The numeric data generated by USE can be modeled using common techniques like SVM, Neural Networks…</a:t>
            </a:r>
          </a:p>
          <a:p>
            <a:pPr lvl="1"/>
            <a:r>
              <a:rPr lang="en-US" dirty="0"/>
              <a:t>We also do not have to preprocess the documents. USE takes the text as-is</a:t>
            </a:r>
          </a:p>
          <a:p>
            <a:r>
              <a:rPr lang="en-US" dirty="0"/>
              <a:t>We can use the pretrained USE with </a:t>
            </a:r>
            <a:r>
              <a:rPr lang="en-US" dirty="0" err="1"/>
              <a:t>tensorflow</a:t>
            </a:r>
            <a:r>
              <a:rPr lang="en-US" dirty="0"/>
              <a:t> and </a:t>
            </a:r>
            <a:r>
              <a:rPr lang="en-US" dirty="0" err="1"/>
              <a:t>tensorhub</a:t>
            </a:r>
            <a:endParaRPr lang="en-US" dirty="0"/>
          </a:p>
        </p:txBody>
      </p:sp>
    </p:spTree>
    <p:extLst>
      <p:ext uri="{BB962C8B-B14F-4D97-AF65-F5344CB8AC3E}">
        <p14:creationId xmlns:p14="http://schemas.microsoft.com/office/powerpoint/2010/main" val="428310173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549DC1-D405-E44E-2283-94BDD6B93B2A}"/>
              </a:ext>
            </a:extLst>
          </p:cNvPr>
          <p:cNvSpPr>
            <a:spLocks noGrp="1"/>
          </p:cNvSpPr>
          <p:nvPr>
            <p:ph type="title"/>
          </p:nvPr>
        </p:nvSpPr>
        <p:spPr/>
        <p:txBody>
          <a:bodyPr/>
          <a:lstStyle/>
          <a:p>
            <a:r>
              <a:rPr lang="en-US" dirty="0"/>
              <a:t>Sentence Transformer</a:t>
            </a:r>
          </a:p>
        </p:txBody>
      </p:sp>
      <p:sp>
        <p:nvSpPr>
          <p:cNvPr id="3" name="Content Placeholder 2">
            <a:extLst>
              <a:ext uri="{FF2B5EF4-FFF2-40B4-BE49-F238E27FC236}">
                <a16:creationId xmlns:a16="http://schemas.microsoft.com/office/drawing/2014/main" id="{A9ABCA94-854E-1256-5EF2-ABB681BAC545}"/>
              </a:ext>
            </a:extLst>
          </p:cNvPr>
          <p:cNvSpPr>
            <a:spLocks noGrp="1"/>
          </p:cNvSpPr>
          <p:nvPr>
            <p:ph sz="quarter" idx="10"/>
          </p:nvPr>
        </p:nvSpPr>
        <p:spPr/>
        <p:txBody>
          <a:bodyPr/>
          <a:lstStyle/>
          <a:p>
            <a:r>
              <a:rPr lang="en-US" dirty="0"/>
              <a:t>Sentence Transformer is a package that allows uses of many pretrained large language models for different tasks</a:t>
            </a:r>
          </a:p>
          <a:p>
            <a:r>
              <a:rPr lang="en-US" dirty="0"/>
              <a:t>For our usage, we will use the model that is similar to Universal Sentence Encoder, however with larger scale</a:t>
            </a:r>
          </a:p>
          <a:p>
            <a:r>
              <a:rPr lang="en-US" dirty="0"/>
              <a:t>This is the </a:t>
            </a:r>
            <a:r>
              <a:rPr lang="en-US" b="1" dirty="0"/>
              <a:t>best</a:t>
            </a:r>
            <a:r>
              <a:rPr lang="en-US" dirty="0"/>
              <a:t> model in this project by a large margin, showing the capability of </a:t>
            </a:r>
            <a:r>
              <a:rPr lang="en-US"/>
              <a:t>current language models!</a:t>
            </a:r>
            <a:endParaRPr lang="en-US" dirty="0"/>
          </a:p>
          <a:p>
            <a:endParaRPr lang="en-US" dirty="0"/>
          </a:p>
        </p:txBody>
      </p:sp>
    </p:spTree>
    <p:extLst>
      <p:ext uri="{BB962C8B-B14F-4D97-AF65-F5344CB8AC3E}">
        <p14:creationId xmlns:p14="http://schemas.microsoft.com/office/powerpoint/2010/main" val="500947107"/>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6217</TotalTime>
  <Words>863</Words>
  <Application>Microsoft Office PowerPoint</Application>
  <PresentationFormat>Widescreen</PresentationFormat>
  <Paragraphs>45</Paragraphs>
  <Slides>9</Slides>
  <Notes>1</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9</vt:i4>
      </vt:variant>
    </vt:vector>
  </HeadingPairs>
  <TitlesOfParts>
    <vt:vector size="15" baseType="lpstr">
      <vt:lpstr>Arial</vt:lpstr>
      <vt:lpstr>Avenir 55 Roman</vt:lpstr>
      <vt:lpstr>Avenir 65 Medium</vt:lpstr>
      <vt:lpstr>Avenir 95 Black</vt:lpstr>
      <vt:lpstr>Calibri</vt:lpstr>
      <vt:lpstr>Office Theme</vt:lpstr>
      <vt:lpstr>Sentiment Analysis</vt:lpstr>
      <vt:lpstr>Text Analytics</vt:lpstr>
      <vt:lpstr>The Review Dataset</vt:lpstr>
      <vt:lpstr>Methods to Transform Raw Text </vt:lpstr>
      <vt:lpstr>Term Frequency – Inverse Document Frequency (TF-IDF)</vt:lpstr>
      <vt:lpstr>Preprocessing before TF-IDF Transformation</vt:lpstr>
      <vt:lpstr>TF-IDF Transformation</vt:lpstr>
      <vt:lpstr>Universal Sentence Encoder (USE)</vt:lpstr>
      <vt:lpstr>Sentence Transformer</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Lindy Taylor</dc:creator>
  <cp:lastModifiedBy>Linh Le</cp:lastModifiedBy>
  <cp:revision>191</cp:revision>
  <dcterms:created xsi:type="dcterms:W3CDTF">2019-08-07T15:31:06Z</dcterms:created>
  <dcterms:modified xsi:type="dcterms:W3CDTF">2023-08-02T20:45:37Z</dcterms:modified>
</cp:coreProperties>
</file>