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0" r:id="rId1"/>
  </p:sldMasterIdLst>
  <p:notesMasterIdLst>
    <p:notesMasterId r:id="rId21"/>
  </p:notesMasterIdLst>
  <p:sldIdLst>
    <p:sldId id="256" r:id="rId2"/>
    <p:sldId id="257" r:id="rId3"/>
    <p:sldId id="289" r:id="rId4"/>
    <p:sldId id="301" r:id="rId5"/>
    <p:sldId id="302" r:id="rId6"/>
    <p:sldId id="303" r:id="rId7"/>
    <p:sldId id="304" r:id="rId8"/>
    <p:sldId id="305" r:id="rId9"/>
    <p:sldId id="306" r:id="rId10"/>
    <p:sldId id="309" r:id="rId11"/>
    <p:sldId id="307" r:id="rId12"/>
    <p:sldId id="310" r:id="rId13"/>
    <p:sldId id="311" r:id="rId14"/>
    <p:sldId id="312" r:id="rId15"/>
    <p:sldId id="313" r:id="rId16"/>
    <p:sldId id="314" r:id="rId17"/>
    <p:sldId id="315" r:id="rId18"/>
    <p:sldId id="316" r:id="rId19"/>
    <p:sldId id="287"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DBA6CA-28CE-4E96-84D3-926D964D3A0D}" v="38" dt="2020-05-17T15:08:42.3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962"/>
    <p:restoredTop sz="68219"/>
  </p:normalViewPr>
  <p:slideViewPr>
    <p:cSldViewPr snapToGrid="0" snapToObjects="1">
      <p:cViewPr varScale="1">
        <p:scale>
          <a:sx n="51" d="100"/>
          <a:sy n="51" d="100"/>
        </p:scale>
        <p:origin x="53" y="1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iffani Reardon" userId="7e1c9a0cabc2164b" providerId="LiveId" clId="{DEDBA6CA-28CE-4E96-84D3-926D964D3A0D}"/>
    <pc:docChg chg="modSld">
      <pc:chgData name="Tiffani Reardon" userId="7e1c9a0cabc2164b" providerId="LiveId" clId="{DEDBA6CA-28CE-4E96-84D3-926D964D3A0D}" dt="2020-05-17T15:08:42.383" v="37"/>
      <pc:docMkLst>
        <pc:docMk/>
      </pc:docMkLst>
      <pc:sldChg chg="addSp delSp">
        <pc:chgData name="Tiffani Reardon" userId="7e1c9a0cabc2164b" providerId="LiveId" clId="{DEDBA6CA-28CE-4E96-84D3-926D964D3A0D}" dt="2020-05-17T15:07:45.193" v="1"/>
        <pc:sldMkLst>
          <pc:docMk/>
          <pc:sldMk cId="1684457952" sldId="256"/>
        </pc:sldMkLst>
        <pc:grpChg chg="del">
          <ac:chgData name="Tiffani Reardon" userId="7e1c9a0cabc2164b" providerId="LiveId" clId="{DEDBA6CA-28CE-4E96-84D3-926D964D3A0D}" dt="2020-05-17T15:07:44.822" v="0" actId="478"/>
          <ac:grpSpMkLst>
            <pc:docMk/>
            <pc:sldMk cId="1684457952" sldId="256"/>
            <ac:grpSpMk id="4" creationId="{4579A5BD-5554-4A16-8C86-8DF5B5CD6471}"/>
          </ac:grpSpMkLst>
        </pc:grpChg>
        <pc:grpChg chg="add">
          <ac:chgData name="Tiffani Reardon" userId="7e1c9a0cabc2164b" providerId="LiveId" clId="{DEDBA6CA-28CE-4E96-84D3-926D964D3A0D}" dt="2020-05-17T15:07:45.193" v="1"/>
          <ac:grpSpMkLst>
            <pc:docMk/>
            <pc:sldMk cId="1684457952" sldId="256"/>
            <ac:grpSpMk id="7" creationId="{A2635C28-4C75-4192-89B5-27E9CC169A4A}"/>
          </ac:grpSpMkLst>
        </pc:grpChg>
      </pc:sldChg>
      <pc:sldChg chg="addSp delSp">
        <pc:chgData name="Tiffani Reardon" userId="7e1c9a0cabc2164b" providerId="LiveId" clId="{DEDBA6CA-28CE-4E96-84D3-926D964D3A0D}" dt="2020-05-17T15:07:48.762" v="3"/>
        <pc:sldMkLst>
          <pc:docMk/>
          <pc:sldMk cId="1448523504" sldId="257"/>
        </pc:sldMkLst>
        <pc:grpChg chg="del">
          <ac:chgData name="Tiffani Reardon" userId="7e1c9a0cabc2164b" providerId="LiveId" clId="{DEDBA6CA-28CE-4E96-84D3-926D964D3A0D}" dt="2020-05-17T15:07:48.236" v="2" actId="478"/>
          <ac:grpSpMkLst>
            <pc:docMk/>
            <pc:sldMk cId="1448523504" sldId="257"/>
            <ac:grpSpMk id="4" creationId="{34F2BAA9-38F9-4EEB-BFF2-2CC02E55BC26}"/>
          </ac:grpSpMkLst>
        </pc:grpChg>
        <pc:grpChg chg="add">
          <ac:chgData name="Tiffani Reardon" userId="7e1c9a0cabc2164b" providerId="LiveId" clId="{DEDBA6CA-28CE-4E96-84D3-926D964D3A0D}" dt="2020-05-17T15:07:48.762" v="3"/>
          <ac:grpSpMkLst>
            <pc:docMk/>
            <pc:sldMk cId="1448523504" sldId="257"/>
            <ac:grpSpMk id="7" creationId="{F868B110-1461-4FDC-9A5B-C82C6585229D}"/>
          </ac:grpSpMkLst>
        </pc:grpChg>
      </pc:sldChg>
      <pc:sldChg chg="addSp delSp">
        <pc:chgData name="Tiffani Reardon" userId="7e1c9a0cabc2164b" providerId="LiveId" clId="{DEDBA6CA-28CE-4E96-84D3-926D964D3A0D}" dt="2020-05-17T15:08:42.383" v="37"/>
        <pc:sldMkLst>
          <pc:docMk/>
          <pc:sldMk cId="2662802207" sldId="287"/>
        </pc:sldMkLst>
        <pc:grpChg chg="del">
          <ac:chgData name="Tiffani Reardon" userId="7e1c9a0cabc2164b" providerId="LiveId" clId="{DEDBA6CA-28CE-4E96-84D3-926D964D3A0D}" dt="2020-05-17T15:08:42.008" v="36" actId="478"/>
          <ac:grpSpMkLst>
            <pc:docMk/>
            <pc:sldMk cId="2662802207" sldId="287"/>
            <ac:grpSpMk id="4" creationId="{347CF0D0-47D4-413E-8C4E-7047F60098AC}"/>
          </ac:grpSpMkLst>
        </pc:grpChg>
        <pc:grpChg chg="add">
          <ac:chgData name="Tiffani Reardon" userId="7e1c9a0cabc2164b" providerId="LiveId" clId="{DEDBA6CA-28CE-4E96-84D3-926D964D3A0D}" dt="2020-05-17T15:08:42.383" v="37"/>
          <ac:grpSpMkLst>
            <pc:docMk/>
            <pc:sldMk cId="2662802207" sldId="287"/>
            <ac:grpSpMk id="7" creationId="{4701B862-7098-4601-9856-16CBE1ED7B87}"/>
          </ac:grpSpMkLst>
        </pc:grpChg>
      </pc:sldChg>
      <pc:sldChg chg="addSp delSp">
        <pc:chgData name="Tiffani Reardon" userId="7e1c9a0cabc2164b" providerId="LiveId" clId="{DEDBA6CA-28CE-4E96-84D3-926D964D3A0D}" dt="2020-05-17T15:07:51.356" v="5"/>
        <pc:sldMkLst>
          <pc:docMk/>
          <pc:sldMk cId="1013760856" sldId="289"/>
        </pc:sldMkLst>
        <pc:grpChg chg="del">
          <ac:chgData name="Tiffani Reardon" userId="7e1c9a0cabc2164b" providerId="LiveId" clId="{DEDBA6CA-28CE-4E96-84D3-926D964D3A0D}" dt="2020-05-17T15:07:50.975" v="4" actId="478"/>
          <ac:grpSpMkLst>
            <pc:docMk/>
            <pc:sldMk cId="1013760856" sldId="289"/>
            <ac:grpSpMk id="4" creationId="{40DA7F6A-9F99-4B68-8E2D-1504D543C7D8}"/>
          </ac:grpSpMkLst>
        </pc:grpChg>
        <pc:grpChg chg="add">
          <ac:chgData name="Tiffani Reardon" userId="7e1c9a0cabc2164b" providerId="LiveId" clId="{DEDBA6CA-28CE-4E96-84D3-926D964D3A0D}" dt="2020-05-17T15:07:51.356" v="5"/>
          <ac:grpSpMkLst>
            <pc:docMk/>
            <pc:sldMk cId="1013760856" sldId="289"/>
            <ac:grpSpMk id="7" creationId="{3BF40BD4-0554-4E29-BD6C-43BAF4B2A7A2}"/>
          </ac:grpSpMkLst>
        </pc:grpChg>
      </pc:sldChg>
      <pc:sldChg chg="addSp delSp">
        <pc:chgData name="Tiffani Reardon" userId="7e1c9a0cabc2164b" providerId="LiveId" clId="{DEDBA6CA-28CE-4E96-84D3-926D964D3A0D}" dt="2020-05-17T15:07:55.246" v="7"/>
        <pc:sldMkLst>
          <pc:docMk/>
          <pc:sldMk cId="740307794" sldId="301"/>
        </pc:sldMkLst>
        <pc:grpChg chg="del">
          <ac:chgData name="Tiffani Reardon" userId="7e1c9a0cabc2164b" providerId="LiveId" clId="{DEDBA6CA-28CE-4E96-84D3-926D964D3A0D}" dt="2020-05-17T15:07:54.891" v="6" actId="478"/>
          <ac:grpSpMkLst>
            <pc:docMk/>
            <pc:sldMk cId="740307794" sldId="301"/>
            <ac:grpSpMk id="4" creationId="{8FAD157F-1B9C-4B18-8AF4-32AF09600292}"/>
          </ac:grpSpMkLst>
        </pc:grpChg>
        <pc:grpChg chg="add">
          <ac:chgData name="Tiffani Reardon" userId="7e1c9a0cabc2164b" providerId="LiveId" clId="{DEDBA6CA-28CE-4E96-84D3-926D964D3A0D}" dt="2020-05-17T15:07:55.246" v="7"/>
          <ac:grpSpMkLst>
            <pc:docMk/>
            <pc:sldMk cId="740307794" sldId="301"/>
            <ac:grpSpMk id="7" creationId="{E3B9DB69-B17C-4509-AF0E-6CAFE815E061}"/>
          </ac:grpSpMkLst>
        </pc:grpChg>
      </pc:sldChg>
      <pc:sldChg chg="addSp delSp">
        <pc:chgData name="Tiffani Reardon" userId="7e1c9a0cabc2164b" providerId="LiveId" clId="{DEDBA6CA-28CE-4E96-84D3-926D964D3A0D}" dt="2020-05-17T15:08:00.404" v="9"/>
        <pc:sldMkLst>
          <pc:docMk/>
          <pc:sldMk cId="4024479376" sldId="302"/>
        </pc:sldMkLst>
        <pc:grpChg chg="del">
          <ac:chgData name="Tiffani Reardon" userId="7e1c9a0cabc2164b" providerId="LiveId" clId="{DEDBA6CA-28CE-4E96-84D3-926D964D3A0D}" dt="2020-05-17T15:07:59.915" v="8" actId="478"/>
          <ac:grpSpMkLst>
            <pc:docMk/>
            <pc:sldMk cId="4024479376" sldId="302"/>
            <ac:grpSpMk id="6" creationId="{08BF80E1-D8DC-4B6E-BC3A-D8F50BD5497B}"/>
          </ac:grpSpMkLst>
        </pc:grpChg>
        <pc:grpChg chg="add">
          <ac:chgData name="Tiffani Reardon" userId="7e1c9a0cabc2164b" providerId="LiveId" clId="{DEDBA6CA-28CE-4E96-84D3-926D964D3A0D}" dt="2020-05-17T15:08:00.404" v="9"/>
          <ac:grpSpMkLst>
            <pc:docMk/>
            <pc:sldMk cId="4024479376" sldId="302"/>
            <ac:grpSpMk id="9" creationId="{DA3E2611-98C7-4C73-856F-D173BE370CCF}"/>
          </ac:grpSpMkLst>
        </pc:grpChg>
      </pc:sldChg>
      <pc:sldChg chg="addSp delSp">
        <pc:chgData name="Tiffani Reardon" userId="7e1c9a0cabc2164b" providerId="LiveId" clId="{DEDBA6CA-28CE-4E96-84D3-926D964D3A0D}" dt="2020-05-17T15:08:02.857" v="11"/>
        <pc:sldMkLst>
          <pc:docMk/>
          <pc:sldMk cId="627752536" sldId="303"/>
        </pc:sldMkLst>
        <pc:grpChg chg="del">
          <ac:chgData name="Tiffani Reardon" userId="7e1c9a0cabc2164b" providerId="LiveId" clId="{DEDBA6CA-28CE-4E96-84D3-926D964D3A0D}" dt="2020-05-17T15:08:02.506" v="10" actId="478"/>
          <ac:grpSpMkLst>
            <pc:docMk/>
            <pc:sldMk cId="627752536" sldId="303"/>
            <ac:grpSpMk id="5" creationId="{A5970747-9A35-47BA-97EE-7315EA21E415}"/>
          </ac:grpSpMkLst>
        </pc:grpChg>
        <pc:grpChg chg="add">
          <ac:chgData name="Tiffani Reardon" userId="7e1c9a0cabc2164b" providerId="LiveId" clId="{DEDBA6CA-28CE-4E96-84D3-926D964D3A0D}" dt="2020-05-17T15:08:02.857" v="11"/>
          <ac:grpSpMkLst>
            <pc:docMk/>
            <pc:sldMk cId="627752536" sldId="303"/>
            <ac:grpSpMk id="9" creationId="{BC98750C-A68B-40C6-9E9C-522B8CB7BF0A}"/>
          </ac:grpSpMkLst>
        </pc:grpChg>
      </pc:sldChg>
      <pc:sldChg chg="addSp delSp">
        <pc:chgData name="Tiffani Reardon" userId="7e1c9a0cabc2164b" providerId="LiveId" clId="{DEDBA6CA-28CE-4E96-84D3-926D964D3A0D}" dt="2020-05-17T15:08:05.335" v="13"/>
        <pc:sldMkLst>
          <pc:docMk/>
          <pc:sldMk cId="1744715222" sldId="304"/>
        </pc:sldMkLst>
        <pc:grpChg chg="del">
          <ac:chgData name="Tiffani Reardon" userId="7e1c9a0cabc2164b" providerId="LiveId" clId="{DEDBA6CA-28CE-4E96-84D3-926D964D3A0D}" dt="2020-05-17T15:08:04.990" v="12" actId="478"/>
          <ac:grpSpMkLst>
            <pc:docMk/>
            <pc:sldMk cId="1744715222" sldId="304"/>
            <ac:grpSpMk id="4" creationId="{B63E85EC-45EC-41C1-9B3E-BEDDEE91F414}"/>
          </ac:grpSpMkLst>
        </pc:grpChg>
        <pc:grpChg chg="add">
          <ac:chgData name="Tiffani Reardon" userId="7e1c9a0cabc2164b" providerId="LiveId" clId="{DEDBA6CA-28CE-4E96-84D3-926D964D3A0D}" dt="2020-05-17T15:08:05.335" v="13"/>
          <ac:grpSpMkLst>
            <pc:docMk/>
            <pc:sldMk cId="1744715222" sldId="304"/>
            <ac:grpSpMk id="7" creationId="{71D8B174-CF90-4610-9496-FFFF4FCFCB53}"/>
          </ac:grpSpMkLst>
        </pc:grpChg>
      </pc:sldChg>
      <pc:sldChg chg="addSp delSp">
        <pc:chgData name="Tiffani Reardon" userId="7e1c9a0cabc2164b" providerId="LiveId" clId="{DEDBA6CA-28CE-4E96-84D3-926D964D3A0D}" dt="2020-05-17T15:08:07.611" v="15"/>
        <pc:sldMkLst>
          <pc:docMk/>
          <pc:sldMk cId="2369022978" sldId="305"/>
        </pc:sldMkLst>
        <pc:grpChg chg="del">
          <ac:chgData name="Tiffani Reardon" userId="7e1c9a0cabc2164b" providerId="LiveId" clId="{DEDBA6CA-28CE-4E96-84D3-926D964D3A0D}" dt="2020-05-17T15:08:07.300" v="14" actId="478"/>
          <ac:grpSpMkLst>
            <pc:docMk/>
            <pc:sldMk cId="2369022978" sldId="305"/>
            <ac:grpSpMk id="6" creationId="{C9BA6567-5278-45A6-A253-E8E17816E7FD}"/>
          </ac:grpSpMkLst>
        </pc:grpChg>
        <pc:grpChg chg="add">
          <ac:chgData name="Tiffani Reardon" userId="7e1c9a0cabc2164b" providerId="LiveId" clId="{DEDBA6CA-28CE-4E96-84D3-926D964D3A0D}" dt="2020-05-17T15:08:07.611" v="15"/>
          <ac:grpSpMkLst>
            <pc:docMk/>
            <pc:sldMk cId="2369022978" sldId="305"/>
            <ac:grpSpMk id="9" creationId="{414107DA-589F-4365-A78C-D2F8CC002A8A}"/>
          </ac:grpSpMkLst>
        </pc:grpChg>
      </pc:sldChg>
      <pc:sldChg chg="addSp delSp">
        <pc:chgData name="Tiffani Reardon" userId="7e1c9a0cabc2164b" providerId="LiveId" clId="{DEDBA6CA-28CE-4E96-84D3-926D964D3A0D}" dt="2020-05-17T15:08:10.476" v="17"/>
        <pc:sldMkLst>
          <pc:docMk/>
          <pc:sldMk cId="3945589370" sldId="306"/>
        </pc:sldMkLst>
        <pc:grpChg chg="del">
          <ac:chgData name="Tiffani Reardon" userId="7e1c9a0cabc2164b" providerId="LiveId" clId="{DEDBA6CA-28CE-4E96-84D3-926D964D3A0D}" dt="2020-05-17T15:08:09.953" v="16" actId="478"/>
          <ac:grpSpMkLst>
            <pc:docMk/>
            <pc:sldMk cId="3945589370" sldId="306"/>
            <ac:grpSpMk id="5" creationId="{C6ABA87D-092D-4621-B87F-F54BDF38792C}"/>
          </ac:grpSpMkLst>
        </pc:grpChg>
        <pc:grpChg chg="add">
          <ac:chgData name="Tiffani Reardon" userId="7e1c9a0cabc2164b" providerId="LiveId" clId="{DEDBA6CA-28CE-4E96-84D3-926D964D3A0D}" dt="2020-05-17T15:08:10.476" v="17"/>
          <ac:grpSpMkLst>
            <pc:docMk/>
            <pc:sldMk cId="3945589370" sldId="306"/>
            <ac:grpSpMk id="9" creationId="{1533E1CC-2768-458B-9374-DF54C84DDC20}"/>
          </ac:grpSpMkLst>
        </pc:grpChg>
      </pc:sldChg>
      <pc:sldChg chg="addSp delSp">
        <pc:chgData name="Tiffani Reardon" userId="7e1c9a0cabc2164b" providerId="LiveId" clId="{DEDBA6CA-28CE-4E96-84D3-926D964D3A0D}" dt="2020-05-17T15:08:16.898" v="21"/>
        <pc:sldMkLst>
          <pc:docMk/>
          <pc:sldMk cId="4167452710" sldId="307"/>
        </pc:sldMkLst>
        <pc:grpChg chg="del">
          <ac:chgData name="Tiffani Reardon" userId="7e1c9a0cabc2164b" providerId="LiveId" clId="{DEDBA6CA-28CE-4E96-84D3-926D964D3A0D}" dt="2020-05-17T15:08:16.527" v="20" actId="478"/>
          <ac:grpSpMkLst>
            <pc:docMk/>
            <pc:sldMk cId="4167452710" sldId="307"/>
            <ac:grpSpMk id="6" creationId="{8128C2A9-03E0-4ACA-B3A9-D3B8E6F91179}"/>
          </ac:grpSpMkLst>
        </pc:grpChg>
        <pc:grpChg chg="add">
          <ac:chgData name="Tiffani Reardon" userId="7e1c9a0cabc2164b" providerId="LiveId" clId="{DEDBA6CA-28CE-4E96-84D3-926D964D3A0D}" dt="2020-05-17T15:08:16.898" v="21"/>
          <ac:grpSpMkLst>
            <pc:docMk/>
            <pc:sldMk cId="4167452710" sldId="307"/>
            <ac:grpSpMk id="9" creationId="{B5A69024-818B-40DD-AD23-7518EA88F482}"/>
          </ac:grpSpMkLst>
        </pc:grpChg>
      </pc:sldChg>
      <pc:sldChg chg="addSp delSp">
        <pc:chgData name="Tiffani Reardon" userId="7e1c9a0cabc2164b" providerId="LiveId" clId="{DEDBA6CA-28CE-4E96-84D3-926D964D3A0D}" dt="2020-05-17T15:08:14.252" v="19"/>
        <pc:sldMkLst>
          <pc:docMk/>
          <pc:sldMk cId="3728751775" sldId="309"/>
        </pc:sldMkLst>
        <pc:grpChg chg="del">
          <ac:chgData name="Tiffani Reardon" userId="7e1c9a0cabc2164b" providerId="LiveId" clId="{DEDBA6CA-28CE-4E96-84D3-926D964D3A0D}" dt="2020-05-17T15:08:13.908" v="18" actId="478"/>
          <ac:grpSpMkLst>
            <pc:docMk/>
            <pc:sldMk cId="3728751775" sldId="309"/>
            <ac:grpSpMk id="4" creationId="{FD073141-03FA-4A2E-A585-613707D19F52}"/>
          </ac:grpSpMkLst>
        </pc:grpChg>
        <pc:grpChg chg="add">
          <ac:chgData name="Tiffani Reardon" userId="7e1c9a0cabc2164b" providerId="LiveId" clId="{DEDBA6CA-28CE-4E96-84D3-926D964D3A0D}" dt="2020-05-17T15:08:14.252" v="19"/>
          <ac:grpSpMkLst>
            <pc:docMk/>
            <pc:sldMk cId="3728751775" sldId="309"/>
            <ac:grpSpMk id="7" creationId="{2699BB9E-B04B-4EC8-A07D-945A51203A9A}"/>
          </ac:grpSpMkLst>
        </pc:grpChg>
      </pc:sldChg>
      <pc:sldChg chg="addSp delSp">
        <pc:chgData name="Tiffani Reardon" userId="7e1c9a0cabc2164b" providerId="LiveId" clId="{DEDBA6CA-28CE-4E96-84D3-926D964D3A0D}" dt="2020-05-17T15:08:19.498" v="23"/>
        <pc:sldMkLst>
          <pc:docMk/>
          <pc:sldMk cId="3354281339" sldId="310"/>
        </pc:sldMkLst>
        <pc:grpChg chg="del">
          <ac:chgData name="Tiffani Reardon" userId="7e1c9a0cabc2164b" providerId="LiveId" clId="{DEDBA6CA-28CE-4E96-84D3-926D964D3A0D}" dt="2020-05-17T15:08:19.141" v="22" actId="478"/>
          <ac:grpSpMkLst>
            <pc:docMk/>
            <pc:sldMk cId="3354281339" sldId="310"/>
            <ac:grpSpMk id="9" creationId="{C62D32C2-F51D-4BF3-9517-514088DA8946}"/>
          </ac:grpSpMkLst>
        </pc:grpChg>
        <pc:grpChg chg="add">
          <ac:chgData name="Tiffani Reardon" userId="7e1c9a0cabc2164b" providerId="LiveId" clId="{DEDBA6CA-28CE-4E96-84D3-926D964D3A0D}" dt="2020-05-17T15:08:19.498" v="23"/>
          <ac:grpSpMkLst>
            <pc:docMk/>
            <pc:sldMk cId="3354281339" sldId="310"/>
            <ac:grpSpMk id="12" creationId="{5CC1E89F-7A4C-41A0-82F0-7F56EE9B24D3}"/>
          </ac:grpSpMkLst>
        </pc:grpChg>
      </pc:sldChg>
      <pc:sldChg chg="addSp delSp">
        <pc:chgData name="Tiffani Reardon" userId="7e1c9a0cabc2164b" providerId="LiveId" clId="{DEDBA6CA-28CE-4E96-84D3-926D964D3A0D}" dt="2020-05-17T15:08:22.235" v="25"/>
        <pc:sldMkLst>
          <pc:docMk/>
          <pc:sldMk cId="2359534670" sldId="311"/>
        </pc:sldMkLst>
        <pc:grpChg chg="del">
          <ac:chgData name="Tiffani Reardon" userId="7e1c9a0cabc2164b" providerId="LiveId" clId="{DEDBA6CA-28CE-4E96-84D3-926D964D3A0D}" dt="2020-05-17T15:08:21.866" v="24" actId="478"/>
          <ac:grpSpMkLst>
            <pc:docMk/>
            <pc:sldMk cId="2359534670" sldId="311"/>
            <ac:grpSpMk id="8" creationId="{B0CECDE5-4D99-4E37-84B4-56EE96C08054}"/>
          </ac:grpSpMkLst>
        </pc:grpChg>
        <pc:grpChg chg="add">
          <ac:chgData name="Tiffani Reardon" userId="7e1c9a0cabc2164b" providerId="LiveId" clId="{DEDBA6CA-28CE-4E96-84D3-926D964D3A0D}" dt="2020-05-17T15:08:22.235" v="25"/>
          <ac:grpSpMkLst>
            <pc:docMk/>
            <pc:sldMk cId="2359534670" sldId="311"/>
            <ac:grpSpMk id="14" creationId="{31F18A27-386E-4BBE-BDA6-892D94990B26}"/>
          </ac:grpSpMkLst>
        </pc:grpChg>
      </pc:sldChg>
      <pc:sldChg chg="addSp delSp">
        <pc:chgData name="Tiffani Reardon" userId="7e1c9a0cabc2164b" providerId="LiveId" clId="{DEDBA6CA-28CE-4E96-84D3-926D964D3A0D}" dt="2020-05-17T15:08:25.091" v="27"/>
        <pc:sldMkLst>
          <pc:docMk/>
          <pc:sldMk cId="1751755829" sldId="312"/>
        </pc:sldMkLst>
        <pc:grpChg chg="del">
          <ac:chgData name="Tiffani Reardon" userId="7e1c9a0cabc2164b" providerId="LiveId" clId="{DEDBA6CA-28CE-4E96-84D3-926D964D3A0D}" dt="2020-05-17T15:08:24.755" v="26" actId="478"/>
          <ac:grpSpMkLst>
            <pc:docMk/>
            <pc:sldMk cId="1751755829" sldId="312"/>
            <ac:grpSpMk id="9" creationId="{60292405-EEEB-42C3-9600-E0B9BDA3C6F9}"/>
          </ac:grpSpMkLst>
        </pc:grpChg>
        <pc:grpChg chg="add">
          <ac:chgData name="Tiffani Reardon" userId="7e1c9a0cabc2164b" providerId="LiveId" clId="{DEDBA6CA-28CE-4E96-84D3-926D964D3A0D}" dt="2020-05-17T15:08:25.091" v="27"/>
          <ac:grpSpMkLst>
            <pc:docMk/>
            <pc:sldMk cId="1751755829" sldId="312"/>
            <ac:grpSpMk id="13" creationId="{7EBC6D09-C998-45A3-8BB4-29E99609F3C9}"/>
          </ac:grpSpMkLst>
        </pc:grpChg>
      </pc:sldChg>
      <pc:sldChg chg="addSp delSp">
        <pc:chgData name="Tiffani Reardon" userId="7e1c9a0cabc2164b" providerId="LiveId" clId="{DEDBA6CA-28CE-4E96-84D3-926D964D3A0D}" dt="2020-05-17T15:08:32.095" v="29"/>
        <pc:sldMkLst>
          <pc:docMk/>
          <pc:sldMk cId="584277371" sldId="313"/>
        </pc:sldMkLst>
        <pc:grpChg chg="del">
          <ac:chgData name="Tiffani Reardon" userId="7e1c9a0cabc2164b" providerId="LiveId" clId="{DEDBA6CA-28CE-4E96-84D3-926D964D3A0D}" dt="2020-05-17T15:08:31.745" v="28" actId="478"/>
          <ac:grpSpMkLst>
            <pc:docMk/>
            <pc:sldMk cId="584277371" sldId="313"/>
            <ac:grpSpMk id="16" creationId="{DC7D57A1-EB0D-4AC2-A03F-9A9F22F518EE}"/>
          </ac:grpSpMkLst>
        </pc:grpChg>
        <pc:grpChg chg="add">
          <ac:chgData name="Tiffani Reardon" userId="7e1c9a0cabc2164b" providerId="LiveId" clId="{DEDBA6CA-28CE-4E96-84D3-926D964D3A0D}" dt="2020-05-17T15:08:32.095" v="29"/>
          <ac:grpSpMkLst>
            <pc:docMk/>
            <pc:sldMk cId="584277371" sldId="313"/>
            <ac:grpSpMk id="20" creationId="{5A70EF35-5BE4-421A-80CE-1BCF533CD74E}"/>
          </ac:grpSpMkLst>
        </pc:grpChg>
      </pc:sldChg>
      <pc:sldChg chg="addSp delSp">
        <pc:chgData name="Tiffani Reardon" userId="7e1c9a0cabc2164b" providerId="LiveId" clId="{DEDBA6CA-28CE-4E96-84D3-926D964D3A0D}" dt="2020-05-17T15:08:34.709" v="31"/>
        <pc:sldMkLst>
          <pc:docMk/>
          <pc:sldMk cId="817629366" sldId="314"/>
        </pc:sldMkLst>
        <pc:grpChg chg="del">
          <ac:chgData name="Tiffani Reardon" userId="7e1c9a0cabc2164b" providerId="LiveId" clId="{DEDBA6CA-28CE-4E96-84D3-926D964D3A0D}" dt="2020-05-17T15:08:34.373" v="30" actId="478"/>
          <ac:grpSpMkLst>
            <pc:docMk/>
            <pc:sldMk cId="817629366" sldId="314"/>
            <ac:grpSpMk id="6" creationId="{B54DBD4C-CE5B-4637-A765-236237D71E1D}"/>
          </ac:grpSpMkLst>
        </pc:grpChg>
        <pc:grpChg chg="add">
          <ac:chgData name="Tiffani Reardon" userId="7e1c9a0cabc2164b" providerId="LiveId" clId="{DEDBA6CA-28CE-4E96-84D3-926D964D3A0D}" dt="2020-05-17T15:08:34.709" v="31"/>
          <ac:grpSpMkLst>
            <pc:docMk/>
            <pc:sldMk cId="817629366" sldId="314"/>
            <ac:grpSpMk id="9" creationId="{107AF592-EDD1-418D-BC60-5CDBAA1F7B20}"/>
          </ac:grpSpMkLst>
        </pc:grpChg>
      </pc:sldChg>
      <pc:sldChg chg="addSp delSp">
        <pc:chgData name="Tiffani Reardon" userId="7e1c9a0cabc2164b" providerId="LiveId" clId="{DEDBA6CA-28CE-4E96-84D3-926D964D3A0D}" dt="2020-05-17T15:08:37.213" v="33"/>
        <pc:sldMkLst>
          <pc:docMk/>
          <pc:sldMk cId="985647793" sldId="315"/>
        </pc:sldMkLst>
        <pc:grpChg chg="del">
          <ac:chgData name="Tiffani Reardon" userId="7e1c9a0cabc2164b" providerId="LiveId" clId="{DEDBA6CA-28CE-4E96-84D3-926D964D3A0D}" dt="2020-05-17T15:08:36.877" v="32" actId="478"/>
          <ac:grpSpMkLst>
            <pc:docMk/>
            <pc:sldMk cId="985647793" sldId="315"/>
            <ac:grpSpMk id="5" creationId="{E4411100-0DA3-4D2A-A580-FF972D6CC7A6}"/>
          </ac:grpSpMkLst>
        </pc:grpChg>
        <pc:grpChg chg="add">
          <ac:chgData name="Tiffani Reardon" userId="7e1c9a0cabc2164b" providerId="LiveId" clId="{DEDBA6CA-28CE-4E96-84D3-926D964D3A0D}" dt="2020-05-17T15:08:37.213" v="33"/>
          <ac:grpSpMkLst>
            <pc:docMk/>
            <pc:sldMk cId="985647793" sldId="315"/>
            <ac:grpSpMk id="9" creationId="{F37A239E-3912-4FF6-B38C-92CD1F875381}"/>
          </ac:grpSpMkLst>
        </pc:grpChg>
      </pc:sldChg>
      <pc:sldChg chg="addSp delSp">
        <pc:chgData name="Tiffani Reardon" userId="7e1c9a0cabc2164b" providerId="LiveId" clId="{DEDBA6CA-28CE-4E96-84D3-926D964D3A0D}" dt="2020-05-17T15:08:39.795" v="35"/>
        <pc:sldMkLst>
          <pc:docMk/>
          <pc:sldMk cId="397151844" sldId="316"/>
        </pc:sldMkLst>
        <pc:grpChg chg="del">
          <ac:chgData name="Tiffani Reardon" userId="7e1c9a0cabc2164b" providerId="LiveId" clId="{DEDBA6CA-28CE-4E96-84D3-926D964D3A0D}" dt="2020-05-17T15:08:39.318" v="34" actId="478"/>
          <ac:grpSpMkLst>
            <pc:docMk/>
            <pc:sldMk cId="397151844" sldId="316"/>
            <ac:grpSpMk id="5" creationId="{98B9D249-F810-44CD-BD7E-4ACCA057DE5E}"/>
          </ac:grpSpMkLst>
        </pc:grpChg>
        <pc:grpChg chg="add">
          <ac:chgData name="Tiffani Reardon" userId="7e1c9a0cabc2164b" providerId="LiveId" clId="{DEDBA6CA-28CE-4E96-84D3-926D964D3A0D}" dt="2020-05-17T15:08:39.795" v="35"/>
          <ac:grpSpMkLst>
            <pc:docMk/>
            <pc:sldMk cId="397151844" sldId="316"/>
            <ac:grpSpMk id="9" creationId="{21797F22-C4B2-4E1F-ADCB-597F5ED94EB9}"/>
          </ac:grpSpMkLst>
        </pc:grpChg>
      </pc:sldChg>
    </pc:docChg>
  </pc:docChgLst>
  <pc:docChgLst>
    <pc:chgData name="Tiffani Reardon" userId="7e1c9a0cabc2164b" providerId="LiveId" clId="{D18F7DB4-0F4C-4697-84AB-67DBFBD3FFE0}"/>
    <pc:docChg chg="modSld">
      <pc:chgData name="Tiffani Reardon" userId="7e1c9a0cabc2164b" providerId="LiveId" clId="{D18F7DB4-0F4C-4697-84AB-67DBFBD3FFE0}" dt="2020-05-16T02:02:42.028" v="18"/>
      <pc:docMkLst>
        <pc:docMk/>
      </pc:docMkLst>
      <pc:sldChg chg="addSp">
        <pc:chgData name="Tiffani Reardon" userId="7e1c9a0cabc2164b" providerId="LiveId" clId="{D18F7DB4-0F4C-4697-84AB-67DBFBD3FFE0}" dt="2020-05-16T02:02:19.347" v="0"/>
        <pc:sldMkLst>
          <pc:docMk/>
          <pc:sldMk cId="1684457952" sldId="256"/>
        </pc:sldMkLst>
        <pc:grpChg chg="add">
          <ac:chgData name="Tiffani Reardon" userId="7e1c9a0cabc2164b" providerId="LiveId" clId="{D18F7DB4-0F4C-4697-84AB-67DBFBD3FFE0}" dt="2020-05-16T02:02:19.347" v="0"/>
          <ac:grpSpMkLst>
            <pc:docMk/>
            <pc:sldMk cId="1684457952" sldId="256"/>
            <ac:grpSpMk id="4" creationId="{4579A5BD-5554-4A16-8C86-8DF5B5CD6471}"/>
          </ac:grpSpMkLst>
        </pc:grpChg>
      </pc:sldChg>
      <pc:sldChg chg="addSp">
        <pc:chgData name="Tiffani Reardon" userId="7e1c9a0cabc2164b" providerId="LiveId" clId="{D18F7DB4-0F4C-4697-84AB-67DBFBD3FFE0}" dt="2020-05-16T02:02:21.057" v="1"/>
        <pc:sldMkLst>
          <pc:docMk/>
          <pc:sldMk cId="1448523504" sldId="257"/>
        </pc:sldMkLst>
        <pc:grpChg chg="add">
          <ac:chgData name="Tiffani Reardon" userId="7e1c9a0cabc2164b" providerId="LiveId" clId="{D18F7DB4-0F4C-4697-84AB-67DBFBD3FFE0}" dt="2020-05-16T02:02:21.057" v="1"/>
          <ac:grpSpMkLst>
            <pc:docMk/>
            <pc:sldMk cId="1448523504" sldId="257"/>
            <ac:grpSpMk id="4" creationId="{34F2BAA9-38F9-4EEB-BFF2-2CC02E55BC26}"/>
          </ac:grpSpMkLst>
        </pc:grpChg>
      </pc:sldChg>
      <pc:sldChg chg="addSp">
        <pc:chgData name="Tiffani Reardon" userId="7e1c9a0cabc2164b" providerId="LiveId" clId="{D18F7DB4-0F4C-4697-84AB-67DBFBD3FFE0}" dt="2020-05-16T02:02:42.028" v="18"/>
        <pc:sldMkLst>
          <pc:docMk/>
          <pc:sldMk cId="2662802207" sldId="287"/>
        </pc:sldMkLst>
        <pc:grpChg chg="add">
          <ac:chgData name="Tiffani Reardon" userId="7e1c9a0cabc2164b" providerId="LiveId" clId="{D18F7DB4-0F4C-4697-84AB-67DBFBD3FFE0}" dt="2020-05-16T02:02:42.028" v="18"/>
          <ac:grpSpMkLst>
            <pc:docMk/>
            <pc:sldMk cId="2662802207" sldId="287"/>
            <ac:grpSpMk id="4" creationId="{347CF0D0-47D4-413E-8C4E-7047F60098AC}"/>
          </ac:grpSpMkLst>
        </pc:grpChg>
      </pc:sldChg>
      <pc:sldChg chg="addSp">
        <pc:chgData name="Tiffani Reardon" userId="7e1c9a0cabc2164b" providerId="LiveId" clId="{D18F7DB4-0F4C-4697-84AB-67DBFBD3FFE0}" dt="2020-05-16T02:02:22.762" v="2"/>
        <pc:sldMkLst>
          <pc:docMk/>
          <pc:sldMk cId="1013760856" sldId="289"/>
        </pc:sldMkLst>
        <pc:grpChg chg="add">
          <ac:chgData name="Tiffani Reardon" userId="7e1c9a0cabc2164b" providerId="LiveId" clId="{D18F7DB4-0F4C-4697-84AB-67DBFBD3FFE0}" dt="2020-05-16T02:02:22.762" v="2"/>
          <ac:grpSpMkLst>
            <pc:docMk/>
            <pc:sldMk cId="1013760856" sldId="289"/>
            <ac:grpSpMk id="4" creationId="{40DA7F6A-9F99-4B68-8E2D-1504D543C7D8}"/>
          </ac:grpSpMkLst>
        </pc:grpChg>
      </pc:sldChg>
      <pc:sldChg chg="addSp">
        <pc:chgData name="Tiffani Reardon" userId="7e1c9a0cabc2164b" providerId="LiveId" clId="{D18F7DB4-0F4C-4697-84AB-67DBFBD3FFE0}" dt="2020-05-16T02:02:23.824" v="3"/>
        <pc:sldMkLst>
          <pc:docMk/>
          <pc:sldMk cId="740307794" sldId="301"/>
        </pc:sldMkLst>
        <pc:grpChg chg="add">
          <ac:chgData name="Tiffani Reardon" userId="7e1c9a0cabc2164b" providerId="LiveId" clId="{D18F7DB4-0F4C-4697-84AB-67DBFBD3FFE0}" dt="2020-05-16T02:02:23.824" v="3"/>
          <ac:grpSpMkLst>
            <pc:docMk/>
            <pc:sldMk cId="740307794" sldId="301"/>
            <ac:grpSpMk id="4" creationId="{8FAD157F-1B9C-4B18-8AF4-32AF09600292}"/>
          </ac:grpSpMkLst>
        </pc:grpChg>
      </pc:sldChg>
      <pc:sldChg chg="addSp">
        <pc:chgData name="Tiffani Reardon" userId="7e1c9a0cabc2164b" providerId="LiveId" clId="{D18F7DB4-0F4C-4697-84AB-67DBFBD3FFE0}" dt="2020-05-16T02:02:24.925" v="4"/>
        <pc:sldMkLst>
          <pc:docMk/>
          <pc:sldMk cId="4024479376" sldId="302"/>
        </pc:sldMkLst>
        <pc:grpChg chg="add">
          <ac:chgData name="Tiffani Reardon" userId="7e1c9a0cabc2164b" providerId="LiveId" clId="{D18F7DB4-0F4C-4697-84AB-67DBFBD3FFE0}" dt="2020-05-16T02:02:24.925" v="4"/>
          <ac:grpSpMkLst>
            <pc:docMk/>
            <pc:sldMk cId="4024479376" sldId="302"/>
            <ac:grpSpMk id="6" creationId="{08BF80E1-D8DC-4B6E-BC3A-D8F50BD5497B}"/>
          </ac:grpSpMkLst>
        </pc:grpChg>
      </pc:sldChg>
      <pc:sldChg chg="addSp">
        <pc:chgData name="Tiffani Reardon" userId="7e1c9a0cabc2164b" providerId="LiveId" clId="{D18F7DB4-0F4C-4697-84AB-67DBFBD3FFE0}" dt="2020-05-16T02:02:26.123" v="5"/>
        <pc:sldMkLst>
          <pc:docMk/>
          <pc:sldMk cId="627752536" sldId="303"/>
        </pc:sldMkLst>
        <pc:grpChg chg="add">
          <ac:chgData name="Tiffani Reardon" userId="7e1c9a0cabc2164b" providerId="LiveId" clId="{D18F7DB4-0F4C-4697-84AB-67DBFBD3FFE0}" dt="2020-05-16T02:02:26.123" v="5"/>
          <ac:grpSpMkLst>
            <pc:docMk/>
            <pc:sldMk cId="627752536" sldId="303"/>
            <ac:grpSpMk id="5" creationId="{A5970747-9A35-47BA-97EE-7315EA21E415}"/>
          </ac:grpSpMkLst>
        </pc:grpChg>
      </pc:sldChg>
      <pc:sldChg chg="addSp">
        <pc:chgData name="Tiffani Reardon" userId="7e1c9a0cabc2164b" providerId="LiveId" clId="{D18F7DB4-0F4C-4697-84AB-67DBFBD3FFE0}" dt="2020-05-16T02:02:27.303" v="6"/>
        <pc:sldMkLst>
          <pc:docMk/>
          <pc:sldMk cId="1744715222" sldId="304"/>
        </pc:sldMkLst>
        <pc:grpChg chg="add">
          <ac:chgData name="Tiffani Reardon" userId="7e1c9a0cabc2164b" providerId="LiveId" clId="{D18F7DB4-0F4C-4697-84AB-67DBFBD3FFE0}" dt="2020-05-16T02:02:27.303" v="6"/>
          <ac:grpSpMkLst>
            <pc:docMk/>
            <pc:sldMk cId="1744715222" sldId="304"/>
            <ac:grpSpMk id="4" creationId="{B63E85EC-45EC-41C1-9B3E-BEDDEE91F414}"/>
          </ac:grpSpMkLst>
        </pc:grpChg>
      </pc:sldChg>
      <pc:sldChg chg="addSp">
        <pc:chgData name="Tiffani Reardon" userId="7e1c9a0cabc2164b" providerId="LiveId" clId="{D18F7DB4-0F4C-4697-84AB-67DBFBD3FFE0}" dt="2020-05-16T02:02:28.455" v="7"/>
        <pc:sldMkLst>
          <pc:docMk/>
          <pc:sldMk cId="2369022978" sldId="305"/>
        </pc:sldMkLst>
        <pc:grpChg chg="add">
          <ac:chgData name="Tiffani Reardon" userId="7e1c9a0cabc2164b" providerId="LiveId" clId="{D18F7DB4-0F4C-4697-84AB-67DBFBD3FFE0}" dt="2020-05-16T02:02:28.455" v="7"/>
          <ac:grpSpMkLst>
            <pc:docMk/>
            <pc:sldMk cId="2369022978" sldId="305"/>
            <ac:grpSpMk id="6" creationId="{C9BA6567-5278-45A6-A253-E8E17816E7FD}"/>
          </ac:grpSpMkLst>
        </pc:grpChg>
      </pc:sldChg>
      <pc:sldChg chg="addSp">
        <pc:chgData name="Tiffani Reardon" userId="7e1c9a0cabc2164b" providerId="LiveId" clId="{D18F7DB4-0F4C-4697-84AB-67DBFBD3FFE0}" dt="2020-05-16T02:02:29.530" v="8"/>
        <pc:sldMkLst>
          <pc:docMk/>
          <pc:sldMk cId="3945589370" sldId="306"/>
        </pc:sldMkLst>
        <pc:grpChg chg="add">
          <ac:chgData name="Tiffani Reardon" userId="7e1c9a0cabc2164b" providerId="LiveId" clId="{D18F7DB4-0F4C-4697-84AB-67DBFBD3FFE0}" dt="2020-05-16T02:02:29.530" v="8"/>
          <ac:grpSpMkLst>
            <pc:docMk/>
            <pc:sldMk cId="3945589370" sldId="306"/>
            <ac:grpSpMk id="5" creationId="{C6ABA87D-092D-4621-B87F-F54BDF38792C}"/>
          </ac:grpSpMkLst>
        </pc:grpChg>
      </pc:sldChg>
      <pc:sldChg chg="addSp">
        <pc:chgData name="Tiffani Reardon" userId="7e1c9a0cabc2164b" providerId="LiveId" clId="{D18F7DB4-0F4C-4697-84AB-67DBFBD3FFE0}" dt="2020-05-16T02:02:31.883" v="10"/>
        <pc:sldMkLst>
          <pc:docMk/>
          <pc:sldMk cId="4167452710" sldId="307"/>
        </pc:sldMkLst>
        <pc:grpChg chg="add">
          <ac:chgData name="Tiffani Reardon" userId="7e1c9a0cabc2164b" providerId="LiveId" clId="{D18F7DB4-0F4C-4697-84AB-67DBFBD3FFE0}" dt="2020-05-16T02:02:31.883" v="10"/>
          <ac:grpSpMkLst>
            <pc:docMk/>
            <pc:sldMk cId="4167452710" sldId="307"/>
            <ac:grpSpMk id="6" creationId="{8128C2A9-03E0-4ACA-B3A9-D3B8E6F91179}"/>
          </ac:grpSpMkLst>
        </pc:grpChg>
      </pc:sldChg>
      <pc:sldChg chg="addSp">
        <pc:chgData name="Tiffani Reardon" userId="7e1c9a0cabc2164b" providerId="LiveId" clId="{D18F7DB4-0F4C-4697-84AB-67DBFBD3FFE0}" dt="2020-05-16T02:02:30.728" v="9"/>
        <pc:sldMkLst>
          <pc:docMk/>
          <pc:sldMk cId="3728751775" sldId="309"/>
        </pc:sldMkLst>
        <pc:grpChg chg="add">
          <ac:chgData name="Tiffani Reardon" userId="7e1c9a0cabc2164b" providerId="LiveId" clId="{D18F7DB4-0F4C-4697-84AB-67DBFBD3FFE0}" dt="2020-05-16T02:02:30.728" v="9"/>
          <ac:grpSpMkLst>
            <pc:docMk/>
            <pc:sldMk cId="3728751775" sldId="309"/>
            <ac:grpSpMk id="4" creationId="{FD073141-03FA-4A2E-A585-613707D19F52}"/>
          </ac:grpSpMkLst>
        </pc:grpChg>
      </pc:sldChg>
      <pc:sldChg chg="addSp">
        <pc:chgData name="Tiffani Reardon" userId="7e1c9a0cabc2164b" providerId="LiveId" clId="{D18F7DB4-0F4C-4697-84AB-67DBFBD3FFE0}" dt="2020-05-16T02:02:33.290" v="11"/>
        <pc:sldMkLst>
          <pc:docMk/>
          <pc:sldMk cId="3354281339" sldId="310"/>
        </pc:sldMkLst>
        <pc:grpChg chg="add">
          <ac:chgData name="Tiffani Reardon" userId="7e1c9a0cabc2164b" providerId="LiveId" clId="{D18F7DB4-0F4C-4697-84AB-67DBFBD3FFE0}" dt="2020-05-16T02:02:33.290" v="11"/>
          <ac:grpSpMkLst>
            <pc:docMk/>
            <pc:sldMk cId="3354281339" sldId="310"/>
            <ac:grpSpMk id="9" creationId="{C62D32C2-F51D-4BF3-9517-514088DA8946}"/>
          </ac:grpSpMkLst>
        </pc:grpChg>
      </pc:sldChg>
      <pc:sldChg chg="addSp">
        <pc:chgData name="Tiffani Reardon" userId="7e1c9a0cabc2164b" providerId="LiveId" clId="{D18F7DB4-0F4C-4697-84AB-67DBFBD3FFE0}" dt="2020-05-16T02:02:34.514" v="12"/>
        <pc:sldMkLst>
          <pc:docMk/>
          <pc:sldMk cId="2359534670" sldId="311"/>
        </pc:sldMkLst>
        <pc:grpChg chg="add">
          <ac:chgData name="Tiffani Reardon" userId="7e1c9a0cabc2164b" providerId="LiveId" clId="{D18F7DB4-0F4C-4697-84AB-67DBFBD3FFE0}" dt="2020-05-16T02:02:34.514" v="12"/>
          <ac:grpSpMkLst>
            <pc:docMk/>
            <pc:sldMk cId="2359534670" sldId="311"/>
            <ac:grpSpMk id="8" creationId="{B0CECDE5-4D99-4E37-84B4-56EE96C08054}"/>
          </ac:grpSpMkLst>
        </pc:grpChg>
      </pc:sldChg>
      <pc:sldChg chg="addSp">
        <pc:chgData name="Tiffani Reardon" userId="7e1c9a0cabc2164b" providerId="LiveId" clId="{D18F7DB4-0F4C-4697-84AB-67DBFBD3FFE0}" dt="2020-05-16T02:02:35.777" v="13"/>
        <pc:sldMkLst>
          <pc:docMk/>
          <pc:sldMk cId="1751755829" sldId="312"/>
        </pc:sldMkLst>
        <pc:grpChg chg="add">
          <ac:chgData name="Tiffani Reardon" userId="7e1c9a0cabc2164b" providerId="LiveId" clId="{D18F7DB4-0F4C-4697-84AB-67DBFBD3FFE0}" dt="2020-05-16T02:02:35.777" v="13"/>
          <ac:grpSpMkLst>
            <pc:docMk/>
            <pc:sldMk cId="1751755829" sldId="312"/>
            <ac:grpSpMk id="9" creationId="{60292405-EEEB-42C3-9600-E0B9BDA3C6F9}"/>
          </ac:grpSpMkLst>
        </pc:grpChg>
      </pc:sldChg>
      <pc:sldChg chg="addSp">
        <pc:chgData name="Tiffani Reardon" userId="7e1c9a0cabc2164b" providerId="LiveId" clId="{D18F7DB4-0F4C-4697-84AB-67DBFBD3FFE0}" dt="2020-05-16T02:02:36.988" v="14"/>
        <pc:sldMkLst>
          <pc:docMk/>
          <pc:sldMk cId="584277371" sldId="313"/>
        </pc:sldMkLst>
        <pc:grpChg chg="add">
          <ac:chgData name="Tiffani Reardon" userId="7e1c9a0cabc2164b" providerId="LiveId" clId="{D18F7DB4-0F4C-4697-84AB-67DBFBD3FFE0}" dt="2020-05-16T02:02:36.988" v="14"/>
          <ac:grpSpMkLst>
            <pc:docMk/>
            <pc:sldMk cId="584277371" sldId="313"/>
            <ac:grpSpMk id="16" creationId="{DC7D57A1-EB0D-4AC2-A03F-9A9F22F518EE}"/>
          </ac:grpSpMkLst>
        </pc:grpChg>
      </pc:sldChg>
      <pc:sldChg chg="addSp">
        <pc:chgData name="Tiffani Reardon" userId="7e1c9a0cabc2164b" providerId="LiveId" clId="{D18F7DB4-0F4C-4697-84AB-67DBFBD3FFE0}" dt="2020-05-16T02:02:38.151" v="15"/>
        <pc:sldMkLst>
          <pc:docMk/>
          <pc:sldMk cId="817629366" sldId="314"/>
        </pc:sldMkLst>
        <pc:grpChg chg="add">
          <ac:chgData name="Tiffani Reardon" userId="7e1c9a0cabc2164b" providerId="LiveId" clId="{D18F7DB4-0F4C-4697-84AB-67DBFBD3FFE0}" dt="2020-05-16T02:02:38.151" v="15"/>
          <ac:grpSpMkLst>
            <pc:docMk/>
            <pc:sldMk cId="817629366" sldId="314"/>
            <ac:grpSpMk id="6" creationId="{B54DBD4C-CE5B-4637-A765-236237D71E1D}"/>
          </ac:grpSpMkLst>
        </pc:grpChg>
      </pc:sldChg>
      <pc:sldChg chg="addSp">
        <pc:chgData name="Tiffani Reardon" userId="7e1c9a0cabc2164b" providerId="LiveId" clId="{D18F7DB4-0F4C-4697-84AB-67DBFBD3FFE0}" dt="2020-05-16T02:02:39.384" v="16"/>
        <pc:sldMkLst>
          <pc:docMk/>
          <pc:sldMk cId="985647793" sldId="315"/>
        </pc:sldMkLst>
        <pc:grpChg chg="add">
          <ac:chgData name="Tiffani Reardon" userId="7e1c9a0cabc2164b" providerId="LiveId" clId="{D18F7DB4-0F4C-4697-84AB-67DBFBD3FFE0}" dt="2020-05-16T02:02:39.384" v="16"/>
          <ac:grpSpMkLst>
            <pc:docMk/>
            <pc:sldMk cId="985647793" sldId="315"/>
            <ac:grpSpMk id="5" creationId="{E4411100-0DA3-4D2A-A580-FF972D6CC7A6}"/>
          </ac:grpSpMkLst>
        </pc:grpChg>
      </pc:sldChg>
      <pc:sldChg chg="addSp">
        <pc:chgData name="Tiffani Reardon" userId="7e1c9a0cabc2164b" providerId="LiveId" clId="{D18F7DB4-0F4C-4697-84AB-67DBFBD3FFE0}" dt="2020-05-16T02:02:40.646" v="17"/>
        <pc:sldMkLst>
          <pc:docMk/>
          <pc:sldMk cId="397151844" sldId="316"/>
        </pc:sldMkLst>
        <pc:grpChg chg="add">
          <ac:chgData name="Tiffani Reardon" userId="7e1c9a0cabc2164b" providerId="LiveId" clId="{D18F7DB4-0F4C-4697-84AB-67DBFBD3FFE0}" dt="2020-05-16T02:02:40.646" v="17"/>
          <ac:grpSpMkLst>
            <pc:docMk/>
            <pc:sldMk cId="397151844" sldId="316"/>
            <ac:grpSpMk id="5" creationId="{98B9D249-F810-44CD-BD7E-4ACCA057DE5E}"/>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P"/>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95B35-82FB-204C-9EFC-2D023C2DC2A8}" type="datetimeFigureOut">
              <a:rPr lang="en-JP" smtClean="0"/>
              <a:t>05/17/2020</a:t>
            </a:fld>
            <a:endParaRPr lang="en-JP"/>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P"/>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P"/>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P"/>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38B4E3-DBAB-DB4F-925B-CBB6CE9CF6B4}" type="slidenum">
              <a:rPr lang="en-JP" smtClean="0"/>
              <a:t>‹#›</a:t>
            </a:fld>
            <a:endParaRPr lang="en-JP"/>
          </a:p>
        </p:txBody>
      </p:sp>
    </p:spTree>
    <p:extLst>
      <p:ext uri="{BB962C8B-B14F-4D97-AF65-F5344CB8AC3E}">
        <p14:creationId xmlns:p14="http://schemas.microsoft.com/office/powerpoint/2010/main" val="243497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the final lecture for the </a:t>
            </a:r>
            <a:r>
              <a:rPr lang="en-US" dirty="0"/>
              <a:t>Graphics for Technical Communication.</a:t>
            </a:r>
            <a:endParaRPr lang="en-JP" dirty="0"/>
          </a:p>
        </p:txBody>
      </p:sp>
      <p:sp>
        <p:nvSpPr>
          <p:cNvPr id="4" name="Slide Number Placeholder 3"/>
          <p:cNvSpPr>
            <a:spLocks noGrp="1"/>
          </p:cNvSpPr>
          <p:nvPr>
            <p:ph type="sldNum" sz="quarter" idx="5"/>
          </p:nvPr>
        </p:nvSpPr>
        <p:spPr/>
        <p:txBody>
          <a:bodyPr/>
          <a:lstStyle/>
          <a:p>
            <a:fld id="{5638B4E3-DBAB-DB4F-925B-CBB6CE9CF6B4}" type="slidenum">
              <a:rPr lang="en-JP" smtClean="0"/>
              <a:t>1</a:t>
            </a:fld>
            <a:endParaRPr lang="en-JP"/>
          </a:p>
        </p:txBody>
      </p:sp>
    </p:spTree>
    <p:extLst>
      <p:ext uri="{BB962C8B-B14F-4D97-AF65-F5344CB8AC3E}">
        <p14:creationId xmlns:p14="http://schemas.microsoft.com/office/powerpoint/2010/main" val="2803457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To summarize, tables are better for precise comparison of things. Tables show exact and precise numbers.</a:t>
            </a:r>
          </a:p>
          <a:p>
            <a:r>
              <a:rPr lang="en-JP" dirty="0"/>
              <a:t>Tables can also handle multiple categories in a very orgnaized manner.</a:t>
            </a:r>
          </a:p>
          <a:p>
            <a:endParaRPr lang="en-JP" dirty="0"/>
          </a:p>
          <a:p>
            <a:r>
              <a:rPr lang="en-JP" dirty="0"/>
              <a:t>Chaters deal with a fewer things but they can give a big p</a:t>
            </a:r>
            <a:r>
              <a:rPr lang="en-US" dirty="0" err="1"/>
              <a:t>ic</a:t>
            </a:r>
            <a:r>
              <a:rPr lang="en-JP" dirty="0"/>
              <a:t>ture of the differnece in a quick and easy way.</a:t>
            </a:r>
          </a:p>
        </p:txBody>
      </p:sp>
      <p:sp>
        <p:nvSpPr>
          <p:cNvPr id="4" name="Slide Number Placeholder 3"/>
          <p:cNvSpPr>
            <a:spLocks noGrp="1"/>
          </p:cNvSpPr>
          <p:nvPr>
            <p:ph type="sldNum" sz="quarter" idx="5"/>
          </p:nvPr>
        </p:nvSpPr>
        <p:spPr/>
        <p:txBody>
          <a:bodyPr/>
          <a:lstStyle/>
          <a:p>
            <a:fld id="{5638B4E3-DBAB-DB4F-925B-CBB6CE9CF6B4}" type="slidenum">
              <a:rPr lang="en-JP" smtClean="0"/>
              <a:t>10</a:t>
            </a:fld>
            <a:endParaRPr lang="en-JP"/>
          </a:p>
        </p:txBody>
      </p:sp>
    </p:spTree>
    <p:extLst>
      <p:ext uri="{BB962C8B-B14F-4D97-AF65-F5344CB8AC3E}">
        <p14:creationId xmlns:p14="http://schemas.microsoft.com/office/powerpoint/2010/main" val="88499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Now I will quickly talk abo</a:t>
            </a:r>
            <a:r>
              <a:rPr lang="en-US" dirty="0" err="1"/>
              <a:t>ut</a:t>
            </a:r>
            <a:r>
              <a:rPr lang="en-JP" dirty="0"/>
              <a:t> the format of table and charts.</a:t>
            </a:r>
          </a:p>
          <a:p>
            <a:endParaRPr lang="en-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JP" dirty="0"/>
              <a:t>Since the example table in your textbook is a little bit compliated, it would be a good idea to see how a simple table looks so that you get the big picture idea of the elements of a table. This would help you understand the textbook example better too.</a:t>
            </a:r>
          </a:p>
          <a:p>
            <a:endParaRPr lang="en-JP" dirty="0"/>
          </a:p>
          <a:p>
            <a:r>
              <a:rPr lang="en-JP" dirty="0"/>
              <a:t>This table shows about Ice Cream Preferences. As your textbook says, the table title is located at the top of the table.</a:t>
            </a:r>
          </a:p>
        </p:txBody>
      </p:sp>
      <p:sp>
        <p:nvSpPr>
          <p:cNvPr id="4" name="Slide Number Placeholder 3"/>
          <p:cNvSpPr>
            <a:spLocks noGrp="1"/>
          </p:cNvSpPr>
          <p:nvPr>
            <p:ph type="sldNum" sz="quarter" idx="5"/>
          </p:nvPr>
        </p:nvSpPr>
        <p:spPr/>
        <p:txBody>
          <a:bodyPr/>
          <a:lstStyle/>
          <a:p>
            <a:fld id="{5638B4E3-DBAB-DB4F-925B-CBB6CE9CF6B4}" type="slidenum">
              <a:rPr lang="en-JP" smtClean="0"/>
              <a:t>11</a:t>
            </a:fld>
            <a:endParaRPr lang="en-JP"/>
          </a:p>
        </p:txBody>
      </p:sp>
    </p:spTree>
    <p:extLst>
      <p:ext uri="{BB962C8B-B14F-4D97-AF65-F5344CB8AC3E}">
        <p14:creationId xmlns:p14="http://schemas.microsoft.com/office/powerpoint/2010/main" val="2340781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Here are column headings and row headings.</a:t>
            </a:r>
          </a:p>
          <a:p>
            <a:endParaRPr lang="en-JP" dirty="0"/>
          </a:p>
          <a:p>
            <a:r>
              <a:rPr lang="en-JP" dirty="0"/>
              <a:t>Row headings show the types of ice cream flavors.</a:t>
            </a:r>
          </a:p>
          <a:p>
            <a:endParaRPr lang="en-JP" dirty="0"/>
          </a:p>
          <a:p>
            <a:r>
              <a:rPr lang="en-JP" dirty="0"/>
              <a:t>Column headings show what each thing mean. 9 is the number of people who Dislike Pistachio. There are 13 people who are Neutral about Pistachio.</a:t>
            </a:r>
          </a:p>
          <a:p>
            <a:endParaRPr lang="en-JP" dirty="0"/>
          </a:p>
          <a:p>
            <a:r>
              <a:rPr lang="en-JP" dirty="0"/>
              <a:t>This table is very simple since there are no subheadings for the row or column.</a:t>
            </a:r>
          </a:p>
        </p:txBody>
      </p:sp>
      <p:sp>
        <p:nvSpPr>
          <p:cNvPr id="4" name="Slide Number Placeholder 3"/>
          <p:cNvSpPr>
            <a:spLocks noGrp="1"/>
          </p:cNvSpPr>
          <p:nvPr>
            <p:ph type="sldNum" sz="quarter" idx="5"/>
          </p:nvPr>
        </p:nvSpPr>
        <p:spPr/>
        <p:txBody>
          <a:bodyPr/>
          <a:lstStyle/>
          <a:p>
            <a:fld id="{5638B4E3-DBAB-DB4F-925B-CBB6CE9CF6B4}" type="slidenum">
              <a:rPr lang="en-JP" smtClean="0"/>
              <a:t>12</a:t>
            </a:fld>
            <a:endParaRPr lang="en-JP"/>
          </a:p>
        </p:txBody>
      </p:sp>
    </p:spTree>
    <p:extLst>
      <p:ext uri="{BB962C8B-B14F-4D97-AF65-F5344CB8AC3E}">
        <p14:creationId xmlns:p14="http://schemas.microsoft.com/office/powerpoint/2010/main" val="1560788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the textbook example. </a:t>
            </a:r>
          </a:p>
          <a:p>
            <a:endParaRPr lang="en-JP" dirty="0"/>
          </a:p>
          <a:p>
            <a:r>
              <a:rPr lang="en-JP" dirty="0"/>
              <a:t>The structure is the same. You have row headings and column headings.</a:t>
            </a:r>
          </a:p>
          <a:p>
            <a:endParaRPr lang="en-JP" dirty="0"/>
          </a:p>
          <a:p>
            <a:r>
              <a:rPr lang="en-JP" dirty="0"/>
              <a:t>Yet, column headings have the subheadings so it gets more complicaed.</a:t>
            </a:r>
          </a:p>
          <a:p>
            <a:endParaRPr lang="en-JP" dirty="0"/>
          </a:p>
          <a:p>
            <a:r>
              <a:rPr lang="en-JP" dirty="0"/>
              <a:t>Under the heading of Percent Production, we have three subheadings of Coal, Petroleum, and Natural Gas.</a:t>
            </a:r>
          </a:p>
          <a:p>
            <a:endParaRPr lang="en-JP" dirty="0"/>
          </a:p>
          <a:p>
            <a:r>
              <a:rPr lang="en-JP" dirty="0"/>
              <a:t>When you get confused, you can always come back to the simple example and analyze the structure of the table.</a:t>
            </a:r>
          </a:p>
        </p:txBody>
      </p:sp>
      <p:sp>
        <p:nvSpPr>
          <p:cNvPr id="4" name="Slide Number Placeholder 3"/>
          <p:cNvSpPr>
            <a:spLocks noGrp="1"/>
          </p:cNvSpPr>
          <p:nvPr>
            <p:ph type="sldNum" sz="quarter" idx="5"/>
          </p:nvPr>
        </p:nvSpPr>
        <p:spPr/>
        <p:txBody>
          <a:bodyPr/>
          <a:lstStyle/>
          <a:p>
            <a:fld id="{5638B4E3-DBAB-DB4F-925B-CBB6CE9CF6B4}" type="slidenum">
              <a:rPr lang="en-JP" smtClean="0"/>
              <a:t>13</a:t>
            </a:fld>
            <a:endParaRPr lang="en-JP"/>
          </a:p>
        </p:txBody>
      </p:sp>
    </p:spTree>
    <p:extLst>
      <p:ext uri="{BB962C8B-B14F-4D97-AF65-F5344CB8AC3E}">
        <p14:creationId xmlns:p14="http://schemas.microsoft.com/office/powerpoint/2010/main" val="1819491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Now this is an example of chart.</a:t>
            </a:r>
          </a:p>
          <a:p>
            <a:endParaRPr lang="en-JP" dirty="0"/>
          </a:p>
          <a:p>
            <a:r>
              <a:rPr lang="en-JP" dirty="0"/>
              <a:t>The textbook example looked simple so I give you a more complicated example this time.</a:t>
            </a:r>
          </a:p>
        </p:txBody>
      </p:sp>
      <p:sp>
        <p:nvSpPr>
          <p:cNvPr id="4" name="Slide Number Placeholder 3"/>
          <p:cNvSpPr>
            <a:spLocks noGrp="1"/>
          </p:cNvSpPr>
          <p:nvPr>
            <p:ph type="sldNum" sz="quarter" idx="5"/>
          </p:nvPr>
        </p:nvSpPr>
        <p:spPr/>
        <p:txBody>
          <a:bodyPr/>
          <a:lstStyle/>
          <a:p>
            <a:fld id="{5638B4E3-DBAB-DB4F-925B-CBB6CE9CF6B4}" type="slidenum">
              <a:rPr lang="en-JP" smtClean="0"/>
              <a:t>14</a:t>
            </a:fld>
            <a:endParaRPr lang="en-JP"/>
          </a:p>
        </p:txBody>
      </p:sp>
    </p:spTree>
    <p:extLst>
      <p:ext uri="{BB962C8B-B14F-4D97-AF65-F5344CB8AC3E}">
        <p14:creationId xmlns:p14="http://schemas.microsoft.com/office/powerpoint/2010/main" val="3796818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is more complicated since it has to categories for Y-axis. You can do that.</a:t>
            </a:r>
          </a:p>
          <a:p>
            <a:endParaRPr lang="en-JP" dirty="0"/>
          </a:p>
          <a:p>
            <a:r>
              <a:rPr lang="en-JP" dirty="0"/>
              <a:t>As the Legends show, the blue bar shows the Unit Sold. The orange line shows Total Transaction.</a:t>
            </a:r>
          </a:p>
          <a:p>
            <a:endParaRPr lang="en-JP" dirty="0"/>
          </a:p>
          <a:p>
            <a:r>
              <a:rPr lang="en-JP" dirty="0"/>
              <a:t>At the left side, you can see the mesure of Unit Sold. You judge the blue bars based on the numbers indicated at the left side.</a:t>
            </a:r>
          </a:p>
          <a:p>
            <a:endParaRPr lang="en-JP" dirty="0"/>
          </a:p>
          <a:p>
            <a:r>
              <a:rPr lang="en-JP" dirty="0"/>
              <a:t>On the other hand, the right side shows the Total Trasnactions. You compare the numbers such as $8000 at the right side with the organge line.</a:t>
            </a:r>
          </a:p>
          <a:p>
            <a:endParaRPr lang="en-JP" dirty="0"/>
          </a:p>
          <a:p>
            <a:r>
              <a:rPr lang="en-JP" dirty="0"/>
              <a:t>Also, since there are two categroies for Y-axis, unlike the example on your textbook, you actually need Axis Labes that is indicaed by the red squares.</a:t>
            </a:r>
          </a:p>
          <a:p>
            <a:endParaRPr lang="en-JP" dirty="0"/>
          </a:p>
          <a:p>
            <a:r>
              <a:rPr lang="en-JP" dirty="0"/>
              <a:t>X-axis is objvious. Everyone knows that January or Feburary means a month. So we don’t need an Axis Labe for the X-axis.</a:t>
            </a:r>
          </a:p>
        </p:txBody>
      </p:sp>
      <p:sp>
        <p:nvSpPr>
          <p:cNvPr id="4" name="Slide Number Placeholder 3"/>
          <p:cNvSpPr>
            <a:spLocks noGrp="1"/>
          </p:cNvSpPr>
          <p:nvPr>
            <p:ph type="sldNum" sz="quarter" idx="5"/>
          </p:nvPr>
        </p:nvSpPr>
        <p:spPr/>
        <p:txBody>
          <a:bodyPr/>
          <a:lstStyle/>
          <a:p>
            <a:fld id="{5638B4E3-DBAB-DB4F-925B-CBB6CE9CF6B4}" type="slidenum">
              <a:rPr lang="en-JP" smtClean="0"/>
              <a:t>15</a:t>
            </a:fld>
            <a:endParaRPr lang="en-JP"/>
          </a:p>
        </p:txBody>
      </p:sp>
    </p:spTree>
    <p:extLst>
      <p:ext uri="{BB962C8B-B14F-4D97-AF65-F5344CB8AC3E}">
        <p14:creationId xmlns:p14="http://schemas.microsoft.com/office/powerpoint/2010/main" val="1571368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Come back to the simple table.</a:t>
            </a:r>
          </a:p>
          <a:p>
            <a:endParaRPr lang="en-JP" dirty="0"/>
          </a:p>
          <a:p>
            <a:r>
              <a:rPr lang="en-JP" dirty="0"/>
              <a:t>Again, the table titile is indicated at the top.</a:t>
            </a:r>
          </a:p>
          <a:p>
            <a:endParaRPr lang="en-JP" dirty="0"/>
          </a:p>
          <a:p>
            <a:r>
              <a:rPr lang="en-JP" dirty="0"/>
              <a:t>Or if you think the table title is not needed, you can take it out as your textbook says.</a:t>
            </a:r>
          </a:p>
          <a:p>
            <a:endParaRPr lang="en-JP" dirty="0"/>
          </a:p>
          <a:p>
            <a:r>
              <a:rPr lang="en-JP" dirty="0"/>
              <a:t>Either way, don’t foget to mention about the table in the text. You need to get readers to understand what why the table is inserted in the text.</a:t>
            </a:r>
          </a:p>
        </p:txBody>
      </p:sp>
      <p:sp>
        <p:nvSpPr>
          <p:cNvPr id="4" name="Slide Number Placeholder 3"/>
          <p:cNvSpPr>
            <a:spLocks noGrp="1"/>
          </p:cNvSpPr>
          <p:nvPr>
            <p:ph type="sldNum" sz="quarter" idx="5"/>
          </p:nvPr>
        </p:nvSpPr>
        <p:spPr/>
        <p:txBody>
          <a:bodyPr/>
          <a:lstStyle/>
          <a:p>
            <a:fld id="{5638B4E3-DBAB-DB4F-925B-CBB6CE9CF6B4}" type="slidenum">
              <a:rPr lang="en-JP" smtClean="0"/>
              <a:t>16</a:t>
            </a:fld>
            <a:endParaRPr lang="en-JP"/>
          </a:p>
        </p:txBody>
      </p:sp>
    </p:spTree>
    <p:extLst>
      <p:ext uri="{BB962C8B-B14F-4D97-AF65-F5344CB8AC3E}">
        <p14:creationId xmlns:p14="http://schemas.microsoft.com/office/powerpoint/2010/main" val="2842680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Here is an example of more sophisitcated table.</a:t>
            </a:r>
          </a:p>
          <a:p>
            <a:endParaRPr lang="en-JP" dirty="0"/>
          </a:p>
          <a:p>
            <a:r>
              <a:rPr lang="en-JP" dirty="0"/>
              <a:t>If you have multiple tables in the document, it would be better to put a number over the table title. You can refer to this table as “Table 1” as opposed to saying the full table titile. It is much quicker to you to mention this table. And it is much quicker for readers to find the table you are refering to.</a:t>
            </a:r>
          </a:p>
        </p:txBody>
      </p:sp>
      <p:sp>
        <p:nvSpPr>
          <p:cNvPr id="4" name="Slide Number Placeholder 3"/>
          <p:cNvSpPr>
            <a:spLocks noGrp="1"/>
          </p:cNvSpPr>
          <p:nvPr>
            <p:ph type="sldNum" sz="quarter" idx="5"/>
          </p:nvPr>
        </p:nvSpPr>
        <p:spPr/>
        <p:txBody>
          <a:bodyPr/>
          <a:lstStyle/>
          <a:p>
            <a:fld id="{5638B4E3-DBAB-DB4F-925B-CBB6CE9CF6B4}" type="slidenum">
              <a:rPr lang="en-JP" smtClean="0"/>
              <a:t>17</a:t>
            </a:fld>
            <a:endParaRPr lang="en-JP"/>
          </a:p>
        </p:txBody>
      </p:sp>
    </p:spTree>
    <p:extLst>
      <p:ext uri="{BB962C8B-B14F-4D97-AF65-F5344CB8AC3E}">
        <p14:creationId xmlns:p14="http://schemas.microsoft.com/office/powerpoint/2010/main" val="1164791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Now this is an example of a chart.</a:t>
            </a:r>
          </a:p>
          <a:p>
            <a:endParaRPr lang="en-JP" dirty="0"/>
          </a:p>
          <a:p>
            <a:r>
              <a:rPr lang="en-JP" dirty="0"/>
              <a:t>While table titiles are indicated at the top of the table, the title for charts, graphs, and any other graphics are usually located at the bottom.</a:t>
            </a:r>
          </a:p>
          <a:p>
            <a:endParaRPr lang="en-JP" dirty="0"/>
          </a:p>
          <a:p>
            <a:r>
              <a:rPr lang="en-JP" dirty="0"/>
              <a:t>Like the case for table, if you have multiple figures in your document, it would be helpful to indicate a number to each figure. This is Figure 1.7.</a:t>
            </a:r>
          </a:p>
        </p:txBody>
      </p:sp>
      <p:sp>
        <p:nvSpPr>
          <p:cNvPr id="4" name="Slide Number Placeholder 3"/>
          <p:cNvSpPr>
            <a:spLocks noGrp="1"/>
          </p:cNvSpPr>
          <p:nvPr>
            <p:ph type="sldNum" sz="quarter" idx="5"/>
          </p:nvPr>
        </p:nvSpPr>
        <p:spPr/>
        <p:txBody>
          <a:bodyPr/>
          <a:lstStyle/>
          <a:p>
            <a:fld id="{5638B4E3-DBAB-DB4F-925B-CBB6CE9CF6B4}" type="slidenum">
              <a:rPr lang="en-JP" smtClean="0"/>
              <a:t>18</a:t>
            </a:fld>
            <a:endParaRPr lang="en-JP"/>
          </a:p>
        </p:txBody>
      </p:sp>
    </p:spTree>
    <p:extLst>
      <p:ext uri="{BB962C8B-B14F-4D97-AF65-F5344CB8AC3E}">
        <p14:creationId xmlns:p14="http://schemas.microsoft.com/office/powerpoint/2010/main" val="4158664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All in all, tables are better for precise comparion of items with multiple categories. The table titles are indicated at the top of the table.</a:t>
            </a:r>
          </a:p>
          <a:p>
            <a:endParaRPr lang="en-JP" dirty="0"/>
          </a:p>
          <a:p>
            <a:r>
              <a:rPr lang="en-JP" dirty="0"/>
              <a:t>Charts or graphis are better for showing big picture trends of items with fewer categories. Titiles for charts or graphs are indicated at the bottom.</a:t>
            </a:r>
          </a:p>
          <a:p>
            <a:endParaRPr lang="en-JP" dirty="0"/>
          </a:p>
          <a:p>
            <a:r>
              <a:rPr lang="en-JP" dirty="0"/>
              <a:t>This is the end of the series of lessons on graphics. </a:t>
            </a:r>
            <a:r>
              <a:rPr lang="en-JP"/>
              <a:t>I hope that you enjoyed them and found them useful for your writing.</a:t>
            </a:r>
            <a:endParaRPr lang="en-JP" dirty="0"/>
          </a:p>
        </p:txBody>
      </p:sp>
      <p:sp>
        <p:nvSpPr>
          <p:cNvPr id="4" name="Slide Number Placeholder 3"/>
          <p:cNvSpPr>
            <a:spLocks noGrp="1"/>
          </p:cNvSpPr>
          <p:nvPr>
            <p:ph type="sldNum" sz="quarter" idx="5"/>
          </p:nvPr>
        </p:nvSpPr>
        <p:spPr/>
        <p:txBody>
          <a:bodyPr/>
          <a:lstStyle/>
          <a:p>
            <a:fld id="{5638B4E3-DBAB-DB4F-925B-CBB6CE9CF6B4}" type="slidenum">
              <a:rPr lang="en-JP" smtClean="0"/>
              <a:t>19</a:t>
            </a:fld>
            <a:endParaRPr lang="en-JP"/>
          </a:p>
        </p:txBody>
      </p:sp>
    </p:spTree>
    <p:extLst>
      <p:ext uri="{BB962C8B-B14F-4D97-AF65-F5344CB8AC3E}">
        <p14:creationId xmlns:p14="http://schemas.microsoft.com/office/powerpoint/2010/main" val="23439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As I said in the previous lesson, this final lesson focuses on how to show numbers.</a:t>
            </a:r>
          </a:p>
        </p:txBody>
      </p:sp>
      <p:sp>
        <p:nvSpPr>
          <p:cNvPr id="4" name="Slide Number Placeholder 3"/>
          <p:cNvSpPr>
            <a:spLocks noGrp="1"/>
          </p:cNvSpPr>
          <p:nvPr>
            <p:ph type="sldNum" sz="quarter" idx="5"/>
          </p:nvPr>
        </p:nvSpPr>
        <p:spPr/>
        <p:txBody>
          <a:bodyPr/>
          <a:lstStyle/>
          <a:p>
            <a:fld id="{5638B4E3-DBAB-DB4F-925B-CBB6CE9CF6B4}" type="slidenum">
              <a:rPr lang="en-JP" smtClean="0"/>
              <a:t>2</a:t>
            </a:fld>
            <a:endParaRPr lang="en-JP"/>
          </a:p>
        </p:txBody>
      </p:sp>
    </p:spTree>
    <p:extLst>
      <p:ext uri="{BB962C8B-B14F-4D97-AF65-F5344CB8AC3E}">
        <p14:creationId xmlns:p14="http://schemas.microsoft.com/office/powerpoint/2010/main" val="2653911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We have to ways to communicate numbers in graphic forms. Tables and charts or graphics.</a:t>
            </a:r>
          </a:p>
        </p:txBody>
      </p:sp>
      <p:sp>
        <p:nvSpPr>
          <p:cNvPr id="4" name="Slide Number Placeholder 3"/>
          <p:cNvSpPr>
            <a:spLocks noGrp="1"/>
          </p:cNvSpPr>
          <p:nvPr>
            <p:ph type="sldNum" sz="quarter" idx="5"/>
          </p:nvPr>
        </p:nvSpPr>
        <p:spPr/>
        <p:txBody>
          <a:bodyPr/>
          <a:lstStyle/>
          <a:p>
            <a:fld id="{5638B4E3-DBAB-DB4F-925B-CBB6CE9CF6B4}" type="slidenum">
              <a:rPr lang="en-JP" smtClean="0"/>
              <a:t>3</a:t>
            </a:fld>
            <a:endParaRPr lang="en-JP"/>
          </a:p>
        </p:txBody>
      </p:sp>
    </p:spTree>
    <p:extLst>
      <p:ext uri="{BB962C8B-B14F-4D97-AF65-F5344CB8AC3E}">
        <p14:creationId xmlns:p14="http://schemas.microsoft.com/office/powerpoint/2010/main" val="2452534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In general, tables are better for precise comparion of multiple items.</a:t>
            </a:r>
          </a:p>
          <a:p>
            <a:endParaRPr lang="en-JP" dirty="0"/>
          </a:p>
          <a:p>
            <a:r>
              <a:rPr lang="en-JP" dirty="0"/>
              <a:t>While charts and graphics are better at giving the big picture trends of things.</a:t>
            </a:r>
          </a:p>
        </p:txBody>
      </p:sp>
      <p:sp>
        <p:nvSpPr>
          <p:cNvPr id="4" name="Slide Number Placeholder 3"/>
          <p:cNvSpPr>
            <a:spLocks noGrp="1"/>
          </p:cNvSpPr>
          <p:nvPr>
            <p:ph type="sldNum" sz="quarter" idx="5"/>
          </p:nvPr>
        </p:nvSpPr>
        <p:spPr/>
        <p:txBody>
          <a:bodyPr/>
          <a:lstStyle/>
          <a:p>
            <a:fld id="{5638B4E3-DBAB-DB4F-925B-CBB6CE9CF6B4}" type="slidenum">
              <a:rPr lang="en-JP" smtClean="0"/>
              <a:t>4</a:t>
            </a:fld>
            <a:endParaRPr lang="en-JP"/>
          </a:p>
        </p:txBody>
      </p:sp>
    </p:spTree>
    <p:extLst>
      <p:ext uri="{BB962C8B-B14F-4D97-AF65-F5344CB8AC3E}">
        <p14:creationId xmlns:p14="http://schemas.microsoft.com/office/powerpoint/2010/main" val="1809260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Here is an example from Amazon. You must have seen this kind of tables a lot in Amazon.</a:t>
            </a:r>
          </a:p>
          <a:p>
            <a:endParaRPr lang="en-JP" dirty="0"/>
          </a:p>
          <a:p>
            <a:r>
              <a:rPr lang="en-JP" dirty="0"/>
              <a:t>This example shows the comparison among different types of freezers.</a:t>
            </a:r>
          </a:p>
          <a:p>
            <a:endParaRPr lang="en-JP" dirty="0"/>
          </a:p>
          <a:p>
            <a:r>
              <a:rPr lang="en-JP" dirty="0"/>
              <a:t>You can compare prices. </a:t>
            </a:r>
            <a:r>
              <a:rPr lang="en-US" dirty="0"/>
              <a:t>T</a:t>
            </a:r>
            <a:r>
              <a:rPr lang="en-JP" dirty="0"/>
              <a:t>he left one is $152, the middle one is $187, and the right one is $203. You can get the prices numbers from tables.</a:t>
            </a:r>
          </a:p>
          <a:p>
            <a:endParaRPr lang="en-JP" dirty="0"/>
          </a:p>
          <a:p>
            <a:r>
              <a:rPr lang="en-JP" dirty="0"/>
              <a:t>You also know the sizes and weights of the freezers. You can decide that a partucular freezer is too big for your space etc.</a:t>
            </a:r>
          </a:p>
          <a:p>
            <a:endParaRPr lang="en-JP" dirty="0"/>
          </a:p>
          <a:p>
            <a:r>
              <a:rPr lang="en-JP" dirty="0"/>
              <a:t>Tables allow us to see the exact numbers and compare differnet options.</a:t>
            </a:r>
          </a:p>
        </p:txBody>
      </p:sp>
      <p:sp>
        <p:nvSpPr>
          <p:cNvPr id="4" name="Slide Number Placeholder 3"/>
          <p:cNvSpPr>
            <a:spLocks noGrp="1"/>
          </p:cNvSpPr>
          <p:nvPr>
            <p:ph type="sldNum" sz="quarter" idx="5"/>
          </p:nvPr>
        </p:nvSpPr>
        <p:spPr/>
        <p:txBody>
          <a:bodyPr/>
          <a:lstStyle/>
          <a:p>
            <a:fld id="{5638B4E3-DBAB-DB4F-925B-CBB6CE9CF6B4}" type="slidenum">
              <a:rPr lang="en-JP" smtClean="0"/>
              <a:t>5</a:t>
            </a:fld>
            <a:endParaRPr lang="en-JP"/>
          </a:p>
        </p:txBody>
      </p:sp>
    </p:spTree>
    <p:extLst>
      <p:ext uri="{BB962C8B-B14F-4D97-AF65-F5344CB8AC3E}">
        <p14:creationId xmlns:p14="http://schemas.microsoft.com/office/powerpoint/2010/main" val="1742657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On the other hand, graphs show big pictures.</a:t>
            </a:r>
          </a:p>
          <a:p>
            <a:endParaRPr lang="en-JP" dirty="0"/>
          </a:p>
          <a:p>
            <a:r>
              <a:rPr lang="en-JP" dirty="0"/>
              <a:t>You cannot tell the exact numer of each category.</a:t>
            </a:r>
          </a:p>
          <a:p>
            <a:endParaRPr lang="en-JP" dirty="0"/>
          </a:p>
          <a:p>
            <a:r>
              <a:rPr lang="en-JP" dirty="0"/>
              <a:t>Yet, you can quickly and intituively see that the existing users are way more than the guests or new users.</a:t>
            </a:r>
          </a:p>
          <a:p>
            <a:endParaRPr lang="en-JP" dirty="0"/>
          </a:p>
          <a:p>
            <a:r>
              <a:rPr lang="en-JP" dirty="0"/>
              <a:t>You can also see that new users are more than double of guests, and existing users are more the the double of new users.</a:t>
            </a:r>
          </a:p>
          <a:p>
            <a:endParaRPr lang="en-JP" dirty="0"/>
          </a:p>
          <a:p>
            <a:r>
              <a:rPr lang="en-JP" dirty="0"/>
              <a:t>Like this, charts and graphis quickly give the big picutre of how different each category is.</a:t>
            </a:r>
          </a:p>
        </p:txBody>
      </p:sp>
      <p:sp>
        <p:nvSpPr>
          <p:cNvPr id="4" name="Slide Number Placeholder 3"/>
          <p:cNvSpPr>
            <a:spLocks noGrp="1"/>
          </p:cNvSpPr>
          <p:nvPr>
            <p:ph type="sldNum" sz="quarter" idx="5"/>
          </p:nvPr>
        </p:nvSpPr>
        <p:spPr/>
        <p:txBody>
          <a:bodyPr/>
          <a:lstStyle/>
          <a:p>
            <a:fld id="{5638B4E3-DBAB-DB4F-925B-CBB6CE9CF6B4}" type="slidenum">
              <a:rPr lang="en-JP" smtClean="0"/>
              <a:t>6</a:t>
            </a:fld>
            <a:endParaRPr lang="en-JP"/>
          </a:p>
        </p:txBody>
      </p:sp>
    </p:spTree>
    <p:extLst>
      <p:ext uri="{BB962C8B-B14F-4D97-AF65-F5344CB8AC3E}">
        <p14:creationId xmlns:p14="http://schemas.microsoft.com/office/powerpoint/2010/main" val="139340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Another import</a:t>
            </a:r>
            <a:r>
              <a:rPr lang="en-US" dirty="0"/>
              <a:t>an</a:t>
            </a:r>
            <a:r>
              <a:rPr lang="en-JP" dirty="0"/>
              <a:t>t note is that tables are usually used for items with multiple categories while charts and graphis are better for items with fewer categories.</a:t>
            </a:r>
          </a:p>
        </p:txBody>
      </p:sp>
      <p:sp>
        <p:nvSpPr>
          <p:cNvPr id="4" name="Slide Number Placeholder 3"/>
          <p:cNvSpPr>
            <a:spLocks noGrp="1"/>
          </p:cNvSpPr>
          <p:nvPr>
            <p:ph type="sldNum" sz="quarter" idx="5"/>
          </p:nvPr>
        </p:nvSpPr>
        <p:spPr/>
        <p:txBody>
          <a:bodyPr/>
          <a:lstStyle/>
          <a:p>
            <a:fld id="{5638B4E3-DBAB-DB4F-925B-CBB6CE9CF6B4}" type="slidenum">
              <a:rPr lang="en-JP" smtClean="0"/>
              <a:t>7</a:t>
            </a:fld>
            <a:endParaRPr lang="en-JP"/>
          </a:p>
        </p:txBody>
      </p:sp>
    </p:spTree>
    <p:extLst>
      <p:ext uri="{BB962C8B-B14F-4D97-AF65-F5344CB8AC3E}">
        <p14:creationId xmlns:p14="http://schemas.microsoft.com/office/powerpoint/2010/main" val="889045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This table has multiple categories of</a:t>
            </a:r>
          </a:p>
          <a:p>
            <a:pPr marL="171450" indent="-171450">
              <a:buFontTx/>
              <a:buChar char="-"/>
            </a:pPr>
            <a:r>
              <a:rPr lang="en-US" dirty="0"/>
              <a:t>C</a:t>
            </a:r>
            <a:r>
              <a:rPr lang="en-JP" dirty="0"/>
              <a:t>ustomer rating</a:t>
            </a:r>
          </a:p>
          <a:p>
            <a:pPr marL="171450" indent="-171450">
              <a:buFontTx/>
              <a:buChar char="-"/>
            </a:pPr>
            <a:r>
              <a:rPr lang="en-JP" dirty="0"/>
              <a:t>Price</a:t>
            </a:r>
          </a:p>
          <a:p>
            <a:pPr marL="171450" indent="-171450">
              <a:buFontTx/>
              <a:buChar char="-"/>
            </a:pPr>
            <a:r>
              <a:rPr lang="en-JP" dirty="0"/>
              <a:t>Shipping company</a:t>
            </a:r>
          </a:p>
          <a:p>
            <a:pPr marL="171450" indent="-171450">
              <a:buFontTx/>
              <a:buChar char="-"/>
            </a:pPr>
            <a:r>
              <a:rPr lang="en-JP" dirty="0"/>
              <a:t>Selling company</a:t>
            </a:r>
          </a:p>
          <a:p>
            <a:pPr marL="171450" indent="-171450">
              <a:buFontTx/>
              <a:buChar char="-"/>
            </a:pPr>
            <a:r>
              <a:rPr lang="en-JP" dirty="0"/>
              <a:t>Item dimensions and</a:t>
            </a:r>
          </a:p>
          <a:p>
            <a:pPr marL="171450" indent="-171450">
              <a:buFontTx/>
              <a:buChar char="-"/>
            </a:pPr>
            <a:r>
              <a:rPr lang="en-JP" dirty="0"/>
              <a:t>Item weight</a:t>
            </a:r>
          </a:p>
          <a:p>
            <a:pPr marL="171450" indent="-171450">
              <a:buFontTx/>
              <a:buChar char="-"/>
            </a:pPr>
            <a:endParaRPr lang="en-JP" dirty="0"/>
          </a:p>
          <a:p>
            <a:r>
              <a:rPr lang="en-JP" dirty="0"/>
              <a:t>Tables allow us to compare things in terms of multiple categories or dimensions in a very orgnaized manner.</a:t>
            </a:r>
          </a:p>
        </p:txBody>
      </p:sp>
      <p:sp>
        <p:nvSpPr>
          <p:cNvPr id="4" name="Slide Number Placeholder 3"/>
          <p:cNvSpPr>
            <a:spLocks noGrp="1"/>
          </p:cNvSpPr>
          <p:nvPr>
            <p:ph type="sldNum" sz="quarter" idx="5"/>
          </p:nvPr>
        </p:nvSpPr>
        <p:spPr/>
        <p:txBody>
          <a:bodyPr/>
          <a:lstStyle/>
          <a:p>
            <a:fld id="{5638B4E3-DBAB-DB4F-925B-CBB6CE9CF6B4}" type="slidenum">
              <a:rPr lang="en-JP" smtClean="0"/>
              <a:t>8</a:t>
            </a:fld>
            <a:endParaRPr lang="en-JP"/>
          </a:p>
        </p:txBody>
      </p:sp>
    </p:spTree>
    <p:extLst>
      <p:ext uri="{BB962C8B-B14F-4D97-AF65-F5344CB8AC3E}">
        <p14:creationId xmlns:p14="http://schemas.microsoft.com/office/powerpoint/2010/main" val="1662194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JP" dirty="0"/>
              <a:t>Meanwhile, this graph has only one category, number of purchases.</a:t>
            </a:r>
          </a:p>
          <a:p>
            <a:endParaRPr lang="en-JP" dirty="0"/>
          </a:p>
          <a:p>
            <a:r>
              <a:rPr lang="en-JP" dirty="0"/>
              <a:t>This focuses on showing how much each type of users spend on the product.</a:t>
            </a:r>
          </a:p>
          <a:p>
            <a:endParaRPr lang="en-JP" dirty="0"/>
          </a:p>
          <a:p>
            <a:r>
              <a:rPr lang="en-JP" dirty="0"/>
              <a:t>Graphis are better to give inforamtion on a few things in a quick and intuitive way.</a:t>
            </a:r>
          </a:p>
        </p:txBody>
      </p:sp>
      <p:sp>
        <p:nvSpPr>
          <p:cNvPr id="4" name="Slide Number Placeholder 3"/>
          <p:cNvSpPr>
            <a:spLocks noGrp="1"/>
          </p:cNvSpPr>
          <p:nvPr>
            <p:ph type="sldNum" sz="quarter" idx="5"/>
          </p:nvPr>
        </p:nvSpPr>
        <p:spPr/>
        <p:txBody>
          <a:bodyPr/>
          <a:lstStyle/>
          <a:p>
            <a:fld id="{5638B4E3-DBAB-DB4F-925B-CBB6CE9CF6B4}" type="slidenum">
              <a:rPr lang="en-JP" smtClean="0"/>
              <a:t>9</a:t>
            </a:fld>
            <a:endParaRPr lang="en-JP"/>
          </a:p>
        </p:txBody>
      </p:sp>
    </p:spTree>
    <p:extLst>
      <p:ext uri="{BB962C8B-B14F-4D97-AF65-F5344CB8AC3E}">
        <p14:creationId xmlns:p14="http://schemas.microsoft.com/office/powerpoint/2010/main" val="4016667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5/17/2020</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5/17/2020</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qualtrics.com/support/survey-platform/reports-module/reports-section/reports-visualizations/table-visualizations/data-table-visualization/"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hyperlink" Target="https://www.qualtrics.com/support/survey-platform/reports-module/reports-section/reports-visualizations/table-visualizations/data-table-visualizatio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www.microsoft.com/en-us/microsoft-365/blog/2012/06/21/combining-chart-types-adding-a-second-axi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www.microsoft.com/en-us/microsoft-365/blog/2012/06/21/combining-chart-types-adding-a-second-axis/"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qualtrics.com/support/survey-platform/reports-module/reports-section/reports-visualizations/table-visualizations/data-table-visualization/"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hyperlink" Target="https://blog.apastyle.org/apastyle/tables-and-figures/page/2/"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hyperlink" Target="https://www.justdocumentz.com/blog/style-figure-table-captions/"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8.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amazon.com/gp/product/B00M7GMEYK/ref=ppx_yo_dt_b_asin_title_o00_s00?ie=UTF8&amp;psc=1"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s://chartio.com/learn/charts/bar-chart-complete-guide/"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amazon.com/gp/product/B00M7GMEYK/ref=ppx_yo_dt_b_asin_title_o00_s00?ie=UTF8&amp;psc=1"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https://chartio.com/learn/charts/bar-chart-complete-guid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a:t>Graphics for Technical Communication 3</a:t>
            </a:r>
          </a:p>
        </p:txBody>
      </p:sp>
      <p:sp>
        <p:nvSpPr>
          <p:cNvPr id="3" name="Subtitle 2"/>
          <p:cNvSpPr>
            <a:spLocks noGrp="1"/>
          </p:cNvSpPr>
          <p:nvPr>
            <p:ph type="subTitle" idx="1"/>
          </p:nvPr>
        </p:nvSpPr>
        <p:spPr/>
        <p:txBody>
          <a:bodyPr>
            <a:normAutofit/>
          </a:bodyPr>
          <a:lstStyle/>
          <a:p>
            <a:r>
              <a:rPr lang="en-US" sz="3600" dirty="0"/>
              <a:t>Dr. Kei Tomita</a:t>
            </a:r>
          </a:p>
        </p:txBody>
      </p:sp>
      <p:grpSp>
        <p:nvGrpSpPr>
          <p:cNvPr id="7" name="Group 6">
            <a:extLst>
              <a:ext uri="{FF2B5EF4-FFF2-40B4-BE49-F238E27FC236}">
                <a16:creationId xmlns:a16="http://schemas.microsoft.com/office/drawing/2014/main" id="{A2635C28-4C75-4192-89B5-27E9CC169A4A}"/>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7AF6B4D0-C72F-4715-80A2-2C96038BA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5ED1FB7-7557-4F61-B3CB-1E0F7161C7F7}"/>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684457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3" name="Content Placeholder 2"/>
          <p:cNvSpPr>
            <a:spLocks noGrp="1"/>
          </p:cNvSpPr>
          <p:nvPr>
            <p:ph idx="1"/>
          </p:nvPr>
        </p:nvSpPr>
        <p:spPr/>
        <p:txBody>
          <a:bodyPr>
            <a:normAutofit/>
          </a:bodyPr>
          <a:lstStyle/>
          <a:p>
            <a:pPr marL="0" indent="0">
              <a:buNone/>
            </a:pPr>
            <a:r>
              <a:rPr lang="en-US" sz="3600" dirty="0"/>
              <a:t>Table</a:t>
            </a:r>
          </a:p>
          <a:p>
            <a:r>
              <a:rPr lang="en-US" sz="3400" dirty="0"/>
              <a:t>Precise Comparison</a:t>
            </a:r>
          </a:p>
          <a:p>
            <a:r>
              <a:rPr lang="en-US" sz="3400" dirty="0"/>
              <a:t>Multiple Categories</a:t>
            </a:r>
          </a:p>
          <a:p>
            <a:pPr marL="0" indent="0">
              <a:buNone/>
            </a:pPr>
            <a:endParaRPr lang="en-US" sz="3600" dirty="0"/>
          </a:p>
          <a:p>
            <a:pPr marL="0" indent="0">
              <a:buNone/>
            </a:pPr>
            <a:r>
              <a:rPr lang="en-US" sz="3600" dirty="0"/>
              <a:t>Charts/Graphs</a:t>
            </a:r>
          </a:p>
          <a:p>
            <a:r>
              <a:rPr lang="en-US" sz="3600" dirty="0"/>
              <a:t>Big Picture Trends</a:t>
            </a:r>
          </a:p>
          <a:p>
            <a:r>
              <a:rPr lang="en-US" sz="3600" dirty="0"/>
              <a:t>Few Categories</a:t>
            </a:r>
          </a:p>
        </p:txBody>
      </p:sp>
      <p:grpSp>
        <p:nvGrpSpPr>
          <p:cNvPr id="7" name="Group 6">
            <a:extLst>
              <a:ext uri="{FF2B5EF4-FFF2-40B4-BE49-F238E27FC236}">
                <a16:creationId xmlns:a16="http://schemas.microsoft.com/office/drawing/2014/main" id="{2699BB9E-B04B-4EC8-A07D-945A51203A9A}"/>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823626F1-2D4F-4298-A083-D8F3039CBE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C31BF82-FEF1-44A4-B87E-15485864834D}"/>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728751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https://www.qualtrics.com/support/survey-platform/reports-module/reports-section/reports-visualizations/table-visualizations/data-table-visualization/</a:t>
            </a:r>
            <a:endParaRPr lang="en-US" sz="1400" dirty="0"/>
          </a:p>
        </p:txBody>
      </p:sp>
      <p:pic>
        <p:nvPicPr>
          <p:cNvPr id="5" name="Picture 4" descr="A screenshot of a cell phone&#10;&#10;Description automatically generated">
            <a:extLst>
              <a:ext uri="{FF2B5EF4-FFF2-40B4-BE49-F238E27FC236}">
                <a16:creationId xmlns:a16="http://schemas.microsoft.com/office/drawing/2014/main" id="{E01039D1-6499-984E-9513-3F18A50EA3D8}"/>
              </a:ext>
            </a:extLst>
          </p:cNvPr>
          <p:cNvPicPr>
            <a:picLocks noChangeAspect="1"/>
          </p:cNvPicPr>
          <p:nvPr/>
        </p:nvPicPr>
        <p:blipFill>
          <a:blip r:embed="rId4"/>
          <a:stretch>
            <a:fillRect/>
          </a:stretch>
        </p:blipFill>
        <p:spPr>
          <a:xfrm>
            <a:off x="3950093" y="762001"/>
            <a:ext cx="7389777" cy="4601182"/>
          </a:xfrm>
          <a:prstGeom prst="rect">
            <a:avLst/>
          </a:prstGeom>
        </p:spPr>
      </p:pic>
      <p:grpSp>
        <p:nvGrpSpPr>
          <p:cNvPr id="9" name="Group 8">
            <a:extLst>
              <a:ext uri="{FF2B5EF4-FFF2-40B4-BE49-F238E27FC236}">
                <a16:creationId xmlns:a16="http://schemas.microsoft.com/office/drawing/2014/main" id="{B5A69024-818B-40DD-AD23-7518EA88F482}"/>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FC075ABB-79D6-46B0-B6BC-D7BAF602FB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1BBD98D-036E-4101-834F-37B4F1DC4ED6}"/>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4167452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https://www.qualtrics.com/support/survey-platform/reports-module/reports-section/reports-visualizations/table-visualizations/data-table-visualization/</a:t>
            </a:r>
            <a:endParaRPr lang="en-US" sz="1400" dirty="0"/>
          </a:p>
        </p:txBody>
      </p:sp>
      <p:pic>
        <p:nvPicPr>
          <p:cNvPr id="5" name="Picture 4" descr="A screenshot of a cell phone&#10;&#10;Description automatically generated">
            <a:extLst>
              <a:ext uri="{FF2B5EF4-FFF2-40B4-BE49-F238E27FC236}">
                <a16:creationId xmlns:a16="http://schemas.microsoft.com/office/drawing/2014/main" id="{E01039D1-6499-984E-9513-3F18A50EA3D8}"/>
              </a:ext>
            </a:extLst>
          </p:cNvPr>
          <p:cNvPicPr>
            <a:picLocks noChangeAspect="1"/>
          </p:cNvPicPr>
          <p:nvPr/>
        </p:nvPicPr>
        <p:blipFill>
          <a:blip r:embed="rId4"/>
          <a:stretch>
            <a:fillRect/>
          </a:stretch>
        </p:blipFill>
        <p:spPr>
          <a:xfrm>
            <a:off x="3950093" y="762001"/>
            <a:ext cx="7389777" cy="4601182"/>
          </a:xfrm>
          <a:prstGeom prst="rect">
            <a:avLst/>
          </a:prstGeom>
        </p:spPr>
      </p:pic>
      <p:sp>
        <p:nvSpPr>
          <p:cNvPr id="3" name="Rectangle 2">
            <a:extLst>
              <a:ext uri="{FF2B5EF4-FFF2-40B4-BE49-F238E27FC236}">
                <a16:creationId xmlns:a16="http://schemas.microsoft.com/office/drawing/2014/main" id="{C2C08A8E-39F8-0642-B899-30FFC88E0FCB}"/>
              </a:ext>
            </a:extLst>
          </p:cNvPr>
          <p:cNvSpPr/>
          <p:nvPr/>
        </p:nvSpPr>
        <p:spPr>
          <a:xfrm>
            <a:off x="4216400" y="2895600"/>
            <a:ext cx="1354667" cy="2269067"/>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endParaRPr>
          </a:p>
        </p:txBody>
      </p:sp>
      <p:sp>
        <p:nvSpPr>
          <p:cNvPr id="6" name="Rectangle 5">
            <a:extLst>
              <a:ext uri="{FF2B5EF4-FFF2-40B4-BE49-F238E27FC236}">
                <a16:creationId xmlns:a16="http://schemas.microsoft.com/office/drawing/2014/main" id="{B25D25FA-3319-A24E-B3FA-11D8F947496E}"/>
              </a:ext>
            </a:extLst>
          </p:cNvPr>
          <p:cNvSpPr/>
          <p:nvPr/>
        </p:nvSpPr>
        <p:spPr>
          <a:xfrm>
            <a:off x="4154402" y="2032000"/>
            <a:ext cx="6716798" cy="440268"/>
          </a:xfrm>
          <a:prstGeom prst="rect">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endParaRPr>
          </a:p>
        </p:txBody>
      </p:sp>
      <p:sp>
        <p:nvSpPr>
          <p:cNvPr id="7" name="TextBox 6">
            <a:extLst>
              <a:ext uri="{FF2B5EF4-FFF2-40B4-BE49-F238E27FC236}">
                <a16:creationId xmlns:a16="http://schemas.microsoft.com/office/drawing/2014/main" id="{29517C01-3E06-1545-9B2F-225FBF0087C8}"/>
              </a:ext>
            </a:extLst>
          </p:cNvPr>
          <p:cNvSpPr txBox="1"/>
          <p:nvPr/>
        </p:nvSpPr>
        <p:spPr>
          <a:xfrm>
            <a:off x="5609559" y="3299975"/>
            <a:ext cx="2177199" cy="1323439"/>
          </a:xfrm>
          <a:prstGeom prst="rect">
            <a:avLst/>
          </a:prstGeom>
          <a:noFill/>
        </p:spPr>
        <p:txBody>
          <a:bodyPr wrap="none" rtlCol="0">
            <a:spAutoFit/>
          </a:bodyPr>
          <a:lstStyle/>
          <a:p>
            <a:r>
              <a:rPr lang="en-US" sz="4000" dirty="0">
                <a:solidFill>
                  <a:schemeClr val="accent4"/>
                </a:solidFill>
              </a:rPr>
              <a:t>Row</a:t>
            </a:r>
          </a:p>
          <a:p>
            <a:r>
              <a:rPr lang="en-US" sz="4000" dirty="0">
                <a:solidFill>
                  <a:schemeClr val="accent4"/>
                </a:solidFill>
              </a:rPr>
              <a:t>Headings</a:t>
            </a:r>
            <a:endParaRPr lang="en-JP" sz="4000" dirty="0">
              <a:solidFill>
                <a:schemeClr val="accent4"/>
              </a:solidFill>
            </a:endParaRPr>
          </a:p>
        </p:txBody>
      </p:sp>
      <p:sp>
        <p:nvSpPr>
          <p:cNvPr id="8" name="TextBox 7">
            <a:extLst>
              <a:ext uri="{FF2B5EF4-FFF2-40B4-BE49-F238E27FC236}">
                <a16:creationId xmlns:a16="http://schemas.microsoft.com/office/drawing/2014/main" id="{58D2CA18-66BF-B44A-80E0-5B6C0599BC16}"/>
              </a:ext>
            </a:extLst>
          </p:cNvPr>
          <p:cNvSpPr txBox="1"/>
          <p:nvPr/>
        </p:nvSpPr>
        <p:spPr>
          <a:xfrm>
            <a:off x="7415827" y="2518111"/>
            <a:ext cx="3730508" cy="707886"/>
          </a:xfrm>
          <a:prstGeom prst="rect">
            <a:avLst/>
          </a:prstGeom>
          <a:noFill/>
        </p:spPr>
        <p:txBody>
          <a:bodyPr wrap="none" rtlCol="0">
            <a:spAutoFit/>
          </a:bodyPr>
          <a:lstStyle/>
          <a:p>
            <a:r>
              <a:rPr lang="en-US" sz="4000" dirty="0">
                <a:solidFill>
                  <a:schemeClr val="accent5"/>
                </a:solidFill>
              </a:rPr>
              <a:t>Column Heading</a:t>
            </a:r>
            <a:endParaRPr lang="en-JP" sz="4000" dirty="0">
              <a:solidFill>
                <a:schemeClr val="accent5"/>
              </a:solidFill>
            </a:endParaRPr>
          </a:p>
        </p:txBody>
      </p:sp>
      <p:grpSp>
        <p:nvGrpSpPr>
          <p:cNvPr id="12" name="Group 11">
            <a:extLst>
              <a:ext uri="{FF2B5EF4-FFF2-40B4-BE49-F238E27FC236}">
                <a16:creationId xmlns:a16="http://schemas.microsoft.com/office/drawing/2014/main" id="{5CC1E89F-7A4C-41A0-82F0-7F56EE9B24D3}"/>
              </a:ext>
            </a:extLst>
          </p:cNvPr>
          <p:cNvGrpSpPr/>
          <p:nvPr/>
        </p:nvGrpSpPr>
        <p:grpSpPr>
          <a:xfrm>
            <a:off x="81042" y="6486267"/>
            <a:ext cx="1909840" cy="295275"/>
            <a:chOff x="476250" y="4386263"/>
            <a:chExt cx="1909840" cy="295275"/>
          </a:xfrm>
        </p:grpSpPr>
        <p:pic>
          <p:nvPicPr>
            <p:cNvPr id="13" name="Picture 2" descr="Creative Commons License">
              <a:extLst>
                <a:ext uri="{FF2B5EF4-FFF2-40B4-BE49-F238E27FC236}">
                  <a16:creationId xmlns:a16="http://schemas.microsoft.com/office/drawing/2014/main" id="{024B321C-A3CA-46B6-8ABF-772A4EA54C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3B32B307-A0DA-40EF-828D-36F4467ADFFB}"/>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354281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ell phone&#10;&#10;Description automatically generated">
            <a:extLst>
              <a:ext uri="{FF2B5EF4-FFF2-40B4-BE49-F238E27FC236}">
                <a16:creationId xmlns:a16="http://schemas.microsoft.com/office/drawing/2014/main" id="{F767E01E-6CD0-7845-8687-143731F5B46C}"/>
              </a:ext>
            </a:extLst>
          </p:cNvPr>
          <p:cNvPicPr>
            <a:picLocks noChangeAspect="1"/>
          </p:cNvPicPr>
          <p:nvPr/>
        </p:nvPicPr>
        <p:blipFill rotWithShape="1">
          <a:blip r:embed="rId3"/>
          <a:srcRect l="1778" r="18488"/>
          <a:stretch/>
        </p:blipFill>
        <p:spPr>
          <a:xfrm>
            <a:off x="3511583" y="1999884"/>
            <a:ext cx="8248906" cy="2858232"/>
          </a:xfrm>
          <a:prstGeom prst="rect">
            <a:avLst/>
          </a:prstGeom>
        </p:spPr>
      </p:pic>
      <p:sp>
        <p:nvSpPr>
          <p:cNvPr id="2" name="Title 1"/>
          <p:cNvSpPr>
            <a:spLocks noGrp="1"/>
          </p:cNvSpPr>
          <p:nvPr>
            <p:ph type="title"/>
          </p:nvPr>
        </p:nvSpPr>
        <p:spPr/>
        <p:txBody>
          <a:bodyPr>
            <a:normAutofit/>
          </a:bodyPr>
          <a:lstStyle/>
          <a:p>
            <a:r>
              <a:rPr lang="en-US" sz="4000" dirty="0"/>
              <a:t>Numbers</a:t>
            </a:r>
          </a:p>
        </p:txBody>
      </p:sp>
      <p:sp>
        <p:nvSpPr>
          <p:cNvPr id="3" name="Rectangle 2">
            <a:extLst>
              <a:ext uri="{FF2B5EF4-FFF2-40B4-BE49-F238E27FC236}">
                <a16:creationId xmlns:a16="http://schemas.microsoft.com/office/drawing/2014/main" id="{C2C08A8E-39F8-0642-B899-30FFC88E0FCB}"/>
              </a:ext>
            </a:extLst>
          </p:cNvPr>
          <p:cNvSpPr/>
          <p:nvPr/>
        </p:nvSpPr>
        <p:spPr>
          <a:xfrm>
            <a:off x="3511583" y="3286073"/>
            <a:ext cx="1585350" cy="845659"/>
          </a:xfrm>
          <a:prstGeom prst="rect">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endParaRPr>
          </a:p>
        </p:txBody>
      </p:sp>
      <p:sp>
        <p:nvSpPr>
          <p:cNvPr id="6" name="Rectangle 5">
            <a:extLst>
              <a:ext uri="{FF2B5EF4-FFF2-40B4-BE49-F238E27FC236}">
                <a16:creationId xmlns:a16="http://schemas.microsoft.com/office/drawing/2014/main" id="{B25D25FA-3319-A24E-B3FA-11D8F947496E}"/>
              </a:ext>
            </a:extLst>
          </p:cNvPr>
          <p:cNvSpPr/>
          <p:nvPr/>
        </p:nvSpPr>
        <p:spPr>
          <a:xfrm>
            <a:off x="3511583" y="2384777"/>
            <a:ext cx="8248906" cy="845658"/>
          </a:xfrm>
          <a:prstGeom prst="rect">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endParaRPr>
          </a:p>
        </p:txBody>
      </p:sp>
      <p:sp>
        <p:nvSpPr>
          <p:cNvPr id="11" name="TextBox 10">
            <a:extLst>
              <a:ext uri="{FF2B5EF4-FFF2-40B4-BE49-F238E27FC236}">
                <a16:creationId xmlns:a16="http://schemas.microsoft.com/office/drawing/2014/main" id="{2A80A161-4D59-6040-BFD3-B7F7A49F9154}"/>
              </a:ext>
            </a:extLst>
          </p:cNvPr>
          <p:cNvSpPr txBox="1"/>
          <p:nvPr/>
        </p:nvSpPr>
        <p:spPr>
          <a:xfrm>
            <a:off x="8029981" y="1167284"/>
            <a:ext cx="3730508" cy="707886"/>
          </a:xfrm>
          <a:prstGeom prst="rect">
            <a:avLst/>
          </a:prstGeom>
          <a:noFill/>
        </p:spPr>
        <p:txBody>
          <a:bodyPr wrap="none" rtlCol="0">
            <a:spAutoFit/>
          </a:bodyPr>
          <a:lstStyle/>
          <a:p>
            <a:r>
              <a:rPr lang="en-US" sz="4000" dirty="0">
                <a:solidFill>
                  <a:schemeClr val="accent5"/>
                </a:solidFill>
              </a:rPr>
              <a:t>Column Heading</a:t>
            </a:r>
            <a:endParaRPr lang="en-JP" sz="4000" dirty="0">
              <a:solidFill>
                <a:schemeClr val="accent5"/>
              </a:solidFill>
            </a:endParaRPr>
          </a:p>
        </p:txBody>
      </p:sp>
      <p:sp>
        <p:nvSpPr>
          <p:cNvPr id="12" name="TextBox 11">
            <a:extLst>
              <a:ext uri="{FF2B5EF4-FFF2-40B4-BE49-F238E27FC236}">
                <a16:creationId xmlns:a16="http://schemas.microsoft.com/office/drawing/2014/main" id="{A229F719-CD76-B44C-A853-843BB0B89F30}"/>
              </a:ext>
            </a:extLst>
          </p:cNvPr>
          <p:cNvSpPr txBox="1"/>
          <p:nvPr/>
        </p:nvSpPr>
        <p:spPr>
          <a:xfrm>
            <a:off x="3542261" y="4679686"/>
            <a:ext cx="3688275" cy="1323439"/>
          </a:xfrm>
          <a:prstGeom prst="rect">
            <a:avLst/>
          </a:prstGeom>
          <a:noFill/>
        </p:spPr>
        <p:txBody>
          <a:bodyPr wrap="square" rtlCol="0">
            <a:spAutoFit/>
          </a:bodyPr>
          <a:lstStyle/>
          <a:p>
            <a:r>
              <a:rPr lang="en-US" sz="4000" dirty="0">
                <a:solidFill>
                  <a:schemeClr val="accent4"/>
                </a:solidFill>
              </a:rPr>
              <a:t>Row</a:t>
            </a:r>
          </a:p>
          <a:p>
            <a:r>
              <a:rPr lang="en-US" sz="4000" dirty="0">
                <a:solidFill>
                  <a:schemeClr val="accent4"/>
                </a:solidFill>
              </a:rPr>
              <a:t>Headings</a:t>
            </a:r>
            <a:endParaRPr lang="en-JP" sz="4000" dirty="0">
              <a:solidFill>
                <a:schemeClr val="accent4"/>
              </a:solidFill>
            </a:endParaRPr>
          </a:p>
        </p:txBody>
      </p:sp>
      <p:grpSp>
        <p:nvGrpSpPr>
          <p:cNvPr id="14" name="Group 13">
            <a:extLst>
              <a:ext uri="{FF2B5EF4-FFF2-40B4-BE49-F238E27FC236}">
                <a16:creationId xmlns:a16="http://schemas.microsoft.com/office/drawing/2014/main" id="{31F18A27-386E-4BBE-BDA6-892D94990B26}"/>
              </a:ext>
            </a:extLst>
          </p:cNvPr>
          <p:cNvGrpSpPr/>
          <p:nvPr/>
        </p:nvGrpSpPr>
        <p:grpSpPr>
          <a:xfrm>
            <a:off x="81042" y="6486267"/>
            <a:ext cx="1909840" cy="295275"/>
            <a:chOff x="476250" y="4386263"/>
            <a:chExt cx="1909840" cy="295275"/>
          </a:xfrm>
        </p:grpSpPr>
        <p:pic>
          <p:nvPicPr>
            <p:cNvPr id="15" name="Picture 2" descr="Creative Commons License">
              <a:extLst>
                <a:ext uri="{FF2B5EF4-FFF2-40B4-BE49-F238E27FC236}">
                  <a16:creationId xmlns:a16="http://schemas.microsoft.com/office/drawing/2014/main" id="{8FDC4806-98B9-423C-ACBF-90AB3A2712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1A64041-29A3-47C1-B748-0FB89E3E3A7A}"/>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2359534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ell phone&#10;&#10;Description automatically generated">
            <a:extLst>
              <a:ext uri="{FF2B5EF4-FFF2-40B4-BE49-F238E27FC236}">
                <a16:creationId xmlns:a16="http://schemas.microsoft.com/office/drawing/2014/main" id="{2F5C356D-692A-DC46-8ED4-106B8D106F0D}"/>
              </a:ext>
            </a:extLst>
          </p:cNvPr>
          <p:cNvPicPr>
            <a:picLocks noChangeAspect="1"/>
          </p:cNvPicPr>
          <p:nvPr/>
        </p:nvPicPr>
        <p:blipFill rotWithShape="1">
          <a:blip r:embed="rId3"/>
          <a:srcRect l="4780" t="16154" r="4740" b="6772"/>
          <a:stretch/>
        </p:blipFill>
        <p:spPr>
          <a:xfrm>
            <a:off x="3614707" y="1123837"/>
            <a:ext cx="8188035" cy="4273756"/>
          </a:xfrm>
          <a:prstGeom prst="rect">
            <a:avLst/>
          </a:prstGeom>
        </p:spPr>
      </p:pic>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6722532" y="5579615"/>
            <a:ext cx="5089715"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en-US" sz="1400" dirty="0">
                <a:hlinkClick r:id="rId4"/>
              </a:rPr>
              <a:t>https://www.microsoft.com/en-us/microsoft-365/blog/2012/06/21/combining-chart-types-adding-a-second-axis/</a:t>
            </a:r>
            <a:endParaRPr lang="en-US" sz="1400" dirty="0"/>
          </a:p>
        </p:txBody>
      </p:sp>
      <p:sp>
        <p:nvSpPr>
          <p:cNvPr id="7" name="TextBox 6">
            <a:extLst>
              <a:ext uri="{FF2B5EF4-FFF2-40B4-BE49-F238E27FC236}">
                <a16:creationId xmlns:a16="http://schemas.microsoft.com/office/drawing/2014/main" id="{29517C01-3E06-1545-9B2F-225FBF0087C8}"/>
              </a:ext>
            </a:extLst>
          </p:cNvPr>
          <p:cNvSpPr txBox="1"/>
          <p:nvPr/>
        </p:nvSpPr>
        <p:spPr>
          <a:xfrm>
            <a:off x="989335" y="7143842"/>
            <a:ext cx="2177199" cy="1323439"/>
          </a:xfrm>
          <a:prstGeom prst="rect">
            <a:avLst/>
          </a:prstGeom>
          <a:noFill/>
        </p:spPr>
        <p:txBody>
          <a:bodyPr wrap="none" rtlCol="0">
            <a:spAutoFit/>
          </a:bodyPr>
          <a:lstStyle/>
          <a:p>
            <a:r>
              <a:rPr lang="en-US" sz="4000" dirty="0">
                <a:solidFill>
                  <a:schemeClr val="accent4"/>
                </a:solidFill>
              </a:rPr>
              <a:t>Row</a:t>
            </a:r>
          </a:p>
          <a:p>
            <a:r>
              <a:rPr lang="en-US" sz="4000" dirty="0">
                <a:solidFill>
                  <a:schemeClr val="accent4"/>
                </a:solidFill>
              </a:rPr>
              <a:t>Headings</a:t>
            </a:r>
            <a:endParaRPr lang="en-JP" sz="4000" dirty="0">
              <a:solidFill>
                <a:schemeClr val="accent4"/>
              </a:solidFill>
            </a:endParaRPr>
          </a:p>
        </p:txBody>
      </p:sp>
      <p:sp>
        <p:nvSpPr>
          <p:cNvPr id="8" name="TextBox 7">
            <a:extLst>
              <a:ext uri="{FF2B5EF4-FFF2-40B4-BE49-F238E27FC236}">
                <a16:creationId xmlns:a16="http://schemas.microsoft.com/office/drawing/2014/main" id="{58D2CA18-66BF-B44A-80E0-5B6C0599BC16}"/>
              </a:ext>
            </a:extLst>
          </p:cNvPr>
          <p:cNvSpPr txBox="1"/>
          <p:nvPr/>
        </p:nvSpPr>
        <p:spPr>
          <a:xfrm>
            <a:off x="5779728" y="7759395"/>
            <a:ext cx="3730508" cy="707886"/>
          </a:xfrm>
          <a:prstGeom prst="rect">
            <a:avLst/>
          </a:prstGeom>
          <a:noFill/>
        </p:spPr>
        <p:txBody>
          <a:bodyPr wrap="none" rtlCol="0">
            <a:spAutoFit/>
          </a:bodyPr>
          <a:lstStyle/>
          <a:p>
            <a:r>
              <a:rPr lang="en-US" sz="4000" dirty="0">
                <a:solidFill>
                  <a:schemeClr val="accent5"/>
                </a:solidFill>
              </a:rPr>
              <a:t>Column Heading</a:t>
            </a:r>
            <a:endParaRPr lang="en-JP" sz="4000" dirty="0">
              <a:solidFill>
                <a:schemeClr val="accent5"/>
              </a:solidFill>
            </a:endParaRPr>
          </a:p>
        </p:txBody>
      </p:sp>
      <p:grpSp>
        <p:nvGrpSpPr>
          <p:cNvPr id="13" name="Group 12">
            <a:extLst>
              <a:ext uri="{FF2B5EF4-FFF2-40B4-BE49-F238E27FC236}">
                <a16:creationId xmlns:a16="http://schemas.microsoft.com/office/drawing/2014/main" id="{7EBC6D09-C998-45A3-8BB4-29E99609F3C9}"/>
              </a:ext>
            </a:extLst>
          </p:cNvPr>
          <p:cNvGrpSpPr/>
          <p:nvPr/>
        </p:nvGrpSpPr>
        <p:grpSpPr>
          <a:xfrm>
            <a:off x="81042" y="6486267"/>
            <a:ext cx="1909840" cy="295275"/>
            <a:chOff x="476250" y="4386263"/>
            <a:chExt cx="1909840" cy="295275"/>
          </a:xfrm>
        </p:grpSpPr>
        <p:pic>
          <p:nvPicPr>
            <p:cNvPr id="14" name="Picture 2" descr="Creative Commons License">
              <a:extLst>
                <a:ext uri="{FF2B5EF4-FFF2-40B4-BE49-F238E27FC236}">
                  <a16:creationId xmlns:a16="http://schemas.microsoft.com/office/drawing/2014/main" id="{CF27C831-37B6-4348-8908-025EF0238E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267606BD-A332-4290-BCF8-233A6DF86FCB}"/>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751755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ell phone&#10;&#10;Description automatically generated">
            <a:extLst>
              <a:ext uri="{FF2B5EF4-FFF2-40B4-BE49-F238E27FC236}">
                <a16:creationId xmlns:a16="http://schemas.microsoft.com/office/drawing/2014/main" id="{2F5C356D-692A-DC46-8ED4-106B8D106F0D}"/>
              </a:ext>
            </a:extLst>
          </p:cNvPr>
          <p:cNvPicPr>
            <a:picLocks noChangeAspect="1"/>
          </p:cNvPicPr>
          <p:nvPr/>
        </p:nvPicPr>
        <p:blipFill rotWithShape="1">
          <a:blip r:embed="rId3"/>
          <a:srcRect l="4780" t="16154" r="4740" b="6772"/>
          <a:stretch/>
        </p:blipFill>
        <p:spPr>
          <a:xfrm>
            <a:off x="3614707" y="1123837"/>
            <a:ext cx="8188035" cy="4273756"/>
          </a:xfrm>
          <a:prstGeom prst="rect">
            <a:avLst/>
          </a:prstGeom>
        </p:spPr>
      </p:pic>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6722532" y="5579615"/>
            <a:ext cx="5089715"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buNone/>
            </a:pPr>
            <a:r>
              <a:rPr lang="en-US" sz="1400" dirty="0">
                <a:hlinkClick r:id="rId4"/>
              </a:rPr>
              <a:t>https://www.microsoft.com/en-us/microsoft-365/blog/2012/06/21/combining-chart-types-adding-a-second-axis/</a:t>
            </a:r>
            <a:endParaRPr lang="en-US" sz="1400" dirty="0"/>
          </a:p>
        </p:txBody>
      </p:sp>
      <p:sp>
        <p:nvSpPr>
          <p:cNvPr id="3" name="Rectangle 2">
            <a:extLst>
              <a:ext uri="{FF2B5EF4-FFF2-40B4-BE49-F238E27FC236}">
                <a16:creationId xmlns:a16="http://schemas.microsoft.com/office/drawing/2014/main" id="{C2C08A8E-39F8-0642-B899-30FFC88E0FCB}"/>
              </a:ext>
            </a:extLst>
          </p:cNvPr>
          <p:cNvSpPr/>
          <p:nvPr/>
        </p:nvSpPr>
        <p:spPr>
          <a:xfrm>
            <a:off x="3979334" y="986163"/>
            <a:ext cx="474133" cy="3822904"/>
          </a:xfrm>
          <a:prstGeom prst="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6"/>
              </a:solidFill>
            </a:endParaRPr>
          </a:p>
        </p:txBody>
      </p:sp>
      <p:sp>
        <p:nvSpPr>
          <p:cNvPr id="6" name="Rectangle 5">
            <a:extLst>
              <a:ext uri="{FF2B5EF4-FFF2-40B4-BE49-F238E27FC236}">
                <a16:creationId xmlns:a16="http://schemas.microsoft.com/office/drawing/2014/main" id="{B25D25FA-3319-A24E-B3FA-11D8F947496E}"/>
              </a:ext>
            </a:extLst>
          </p:cNvPr>
          <p:cNvSpPr/>
          <p:nvPr/>
        </p:nvSpPr>
        <p:spPr>
          <a:xfrm>
            <a:off x="5527573" y="5018450"/>
            <a:ext cx="4234818" cy="440268"/>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6"/>
              </a:solidFill>
            </a:endParaRPr>
          </a:p>
        </p:txBody>
      </p:sp>
      <p:sp>
        <p:nvSpPr>
          <p:cNvPr id="7" name="TextBox 6">
            <a:extLst>
              <a:ext uri="{FF2B5EF4-FFF2-40B4-BE49-F238E27FC236}">
                <a16:creationId xmlns:a16="http://schemas.microsoft.com/office/drawing/2014/main" id="{29517C01-3E06-1545-9B2F-225FBF0087C8}"/>
              </a:ext>
            </a:extLst>
          </p:cNvPr>
          <p:cNvSpPr txBox="1"/>
          <p:nvPr/>
        </p:nvSpPr>
        <p:spPr>
          <a:xfrm>
            <a:off x="3868018" y="4900070"/>
            <a:ext cx="1452962" cy="707886"/>
          </a:xfrm>
          <a:prstGeom prst="rect">
            <a:avLst/>
          </a:prstGeom>
          <a:noFill/>
        </p:spPr>
        <p:txBody>
          <a:bodyPr wrap="none" rtlCol="0">
            <a:spAutoFit/>
          </a:bodyPr>
          <a:lstStyle/>
          <a:p>
            <a:r>
              <a:rPr lang="en-US" sz="4000" dirty="0">
                <a:solidFill>
                  <a:schemeClr val="accent3"/>
                </a:solidFill>
              </a:rPr>
              <a:t>X-axis</a:t>
            </a:r>
            <a:endParaRPr lang="en-JP" sz="4000" dirty="0">
              <a:solidFill>
                <a:schemeClr val="accent3"/>
              </a:solidFill>
            </a:endParaRPr>
          </a:p>
        </p:txBody>
      </p:sp>
      <p:sp>
        <p:nvSpPr>
          <p:cNvPr id="8" name="TextBox 7">
            <a:extLst>
              <a:ext uri="{FF2B5EF4-FFF2-40B4-BE49-F238E27FC236}">
                <a16:creationId xmlns:a16="http://schemas.microsoft.com/office/drawing/2014/main" id="{58D2CA18-66BF-B44A-80E0-5B6C0599BC16}"/>
              </a:ext>
            </a:extLst>
          </p:cNvPr>
          <p:cNvSpPr txBox="1"/>
          <p:nvPr/>
        </p:nvSpPr>
        <p:spPr>
          <a:xfrm>
            <a:off x="9794809" y="5010610"/>
            <a:ext cx="1986441" cy="707886"/>
          </a:xfrm>
          <a:prstGeom prst="rect">
            <a:avLst/>
          </a:prstGeom>
          <a:noFill/>
        </p:spPr>
        <p:txBody>
          <a:bodyPr wrap="none" rtlCol="0">
            <a:spAutoFit/>
          </a:bodyPr>
          <a:lstStyle/>
          <a:p>
            <a:r>
              <a:rPr lang="en-US" sz="4000" dirty="0">
                <a:solidFill>
                  <a:schemeClr val="accent1"/>
                </a:solidFill>
              </a:rPr>
              <a:t>Legends</a:t>
            </a:r>
            <a:endParaRPr lang="en-JP" sz="4000" dirty="0">
              <a:solidFill>
                <a:schemeClr val="accent1"/>
              </a:solidFill>
            </a:endParaRPr>
          </a:p>
        </p:txBody>
      </p:sp>
      <p:sp>
        <p:nvSpPr>
          <p:cNvPr id="11" name="Rectangle 10">
            <a:extLst>
              <a:ext uri="{FF2B5EF4-FFF2-40B4-BE49-F238E27FC236}">
                <a16:creationId xmlns:a16="http://schemas.microsoft.com/office/drawing/2014/main" id="{D837E89F-F424-0F4C-875E-036CAFF21109}"/>
              </a:ext>
            </a:extLst>
          </p:cNvPr>
          <p:cNvSpPr/>
          <p:nvPr/>
        </p:nvSpPr>
        <p:spPr>
          <a:xfrm>
            <a:off x="4773554" y="4533939"/>
            <a:ext cx="5589646" cy="440268"/>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6"/>
              </a:solidFill>
            </a:endParaRPr>
          </a:p>
        </p:txBody>
      </p:sp>
      <p:sp>
        <p:nvSpPr>
          <p:cNvPr id="13" name="Rectangle 12">
            <a:extLst>
              <a:ext uri="{FF2B5EF4-FFF2-40B4-BE49-F238E27FC236}">
                <a16:creationId xmlns:a16="http://schemas.microsoft.com/office/drawing/2014/main" id="{0BF3701D-6FFF-E84E-BA37-34FCF3FD77F8}"/>
              </a:ext>
            </a:extLst>
          </p:cNvPr>
          <p:cNvSpPr/>
          <p:nvPr/>
        </p:nvSpPr>
        <p:spPr>
          <a:xfrm>
            <a:off x="10667998" y="986163"/>
            <a:ext cx="745068" cy="3822904"/>
          </a:xfrm>
          <a:prstGeom prst="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6"/>
              </a:solidFill>
            </a:endParaRPr>
          </a:p>
        </p:txBody>
      </p:sp>
      <p:sp>
        <p:nvSpPr>
          <p:cNvPr id="12" name="Rectangle 11">
            <a:extLst>
              <a:ext uri="{FF2B5EF4-FFF2-40B4-BE49-F238E27FC236}">
                <a16:creationId xmlns:a16="http://schemas.microsoft.com/office/drawing/2014/main" id="{ED6BA7BB-D4A1-134C-A9DE-F232DC6A200C}"/>
              </a:ext>
            </a:extLst>
          </p:cNvPr>
          <p:cNvSpPr/>
          <p:nvPr/>
        </p:nvSpPr>
        <p:spPr>
          <a:xfrm>
            <a:off x="3659247" y="2158837"/>
            <a:ext cx="315944" cy="1477556"/>
          </a:xfrm>
          <a:prstGeom prst="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1"/>
              </a:solidFill>
            </a:endParaRPr>
          </a:p>
        </p:txBody>
      </p:sp>
      <p:sp>
        <p:nvSpPr>
          <p:cNvPr id="14" name="Rectangle 13">
            <a:extLst>
              <a:ext uri="{FF2B5EF4-FFF2-40B4-BE49-F238E27FC236}">
                <a16:creationId xmlns:a16="http://schemas.microsoft.com/office/drawing/2014/main" id="{2DA60F1C-514A-F34C-B22C-6BD8D0AB1DC6}"/>
              </a:ext>
            </a:extLst>
          </p:cNvPr>
          <p:cNvSpPr/>
          <p:nvPr/>
        </p:nvSpPr>
        <p:spPr>
          <a:xfrm>
            <a:off x="11419066" y="1913467"/>
            <a:ext cx="349810" cy="1930399"/>
          </a:xfrm>
          <a:prstGeom prst="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JP" dirty="0">
              <a:ln>
                <a:solidFill>
                  <a:schemeClr val="accent3">
                    <a:lumMod val="50000"/>
                  </a:schemeClr>
                </a:solidFill>
              </a:ln>
              <a:solidFill>
                <a:schemeClr val="accent1"/>
              </a:solidFill>
            </a:endParaRPr>
          </a:p>
        </p:txBody>
      </p:sp>
      <p:sp>
        <p:nvSpPr>
          <p:cNvPr id="15" name="TextBox 14">
            <a:extLst>
              <a:ext uri="{FF2B5EF4-FFF2-40B4-BE49-F238E27FC236}">
                <a16:creationId xmlns:a16="http://schemas.microsoft.com/office/drawing/2014/main" id="{ECE3944E-124B-5848-ADDA-EB7EDC49BEAD}"/>
              </a:ext>
            </a:extLst>
          </p:cNvPr>
          <p:cNvSpPr txBox="1"/>
          <p:nvPr/>
        </p:nvSpPr>
        <p:spPr>
          <a:xfrm>
            <a:off x="4525512" y="1713352"/>
            <a:ext cx="2339102" cy="707886"/>
          </a:xfrm>
          <a:prstGeom prst="rect">
            <a:avLst/>
          </a:prstGeom>
          <a:noFill/>
        </p:spPr>
        <p:txBody>
          <a:bodyPr wrap="none" rtlCol="0">
            <a:spAutoFit/>
          </a:bodyPr>
          <a:lstStyle/>
          <a:p>
            <a:r>
              <a:rPr lang="en-US" sz="4000" dirty="0">
                <a:solidFill>
                  <a:schemeClr val="accent6"/>
                </a:solidFill>
              </a:rPr>
              <a:t>Axis Label</a:t>
            </a:r>
            <a:endParaRPr lang="en-JP" sz="4000" dirty="0">
              <a:solidFill>
                <a:schemeClr val="accent6"/>
              </a:solidFill>
            </a:endParaRPr>
          </a:p>
        </p:txBody>
      </p:sp>
      <p:cxnSp>
        <p:nvCxnSpPr>
          <p:cNvPr id="17" name="Straight Connector 16">
            <a:extLst>
              <a:ext uri="{FF2B5EF4-FFF2-40B4-BE49-F238E27FC236}">
                <a16:creationId xmlns:a16="http://schemas.microsoft.com/office/drawing/2014/main" id="{E152AB74-2A4E-A64E-8F1E-91512ECD268B}"/>
              </a:ext>
            </a:extLst>
          </p:cNvPr>
          <p:cNvCxnSpPr>
            <a:cxnSpLocks/>
          </p:cNvCxnSpPr>
          <p:nvPr/>
        </p:nvCxnSpPr>
        <p:spPr>
          <a:xfrm flipH="1">
            <a:off x="4019731" y="2300205"/>
            <a:ext cx="2702801" cy="0"/>
          </a:xfrm>
          <a:prstGeom prst="line">
            <a:avLst/>
          </a:prstGeom>
          <a:ln w="57150"/>
        </p:spPr>
        <p:style>
          <a:lnRef idx="1">
            <a:schemeClr val="accent6"/>
          </a:lnRef>
          <a:fillRef idx="0">
            <a:schemeClr val="accent6"/>
          </a:fillRef>
          <a:effectRef idx="0">
            <a:schemeClr val="accent6"/>
          </a:effectRef>
          <a:fontRef idx="minor">
            <a:schemeClr val="tx1"/>
          </a:fontRef>
        </p:style>
      </p:cxnSp>
      <p:sp>
        <p:nvSpPr>
          <p:cNvPr id="23" name="TextBox 22">
            <a:extLst>
              <a:ext uri="{FF2B5EF4-FFF2-40B4-BE49-F238E27FC236}">
                <a16:creationId xmlns:a16="http://schemas.microsoft.com/office/drawing/2014/main" id="{A631FFFC-3255-BA45-BB82-C5974E90C4A6}"/>
              </a:ext>
            </a:extLst>
          </p:cNvPr>
          <p:cNvSpPr txBox="1"/>
          <p:nvPr/>
        </p:nvSpPr>
        <p:spPr>
          <a:xfrm>
            <a:off x="4668450" y="922294"/>
            <a:ext cx="1432700" cy="707886"/>
          </a:xfrm>
          <a:prstGeom prst="rect">
            <a:avLst/>
          </a:prstGeom>
          <a:noFill/>
        </p:spPr>
        <p:txBody>
          <a:bodyPr wrap="none" rtlCol="0">
            <a:spAutoFit/>
          </a:bodyPr>
          <a:lstStyle/>
          <a:p>
            <a:r>
              <a:rPr lang="en-US" sz="4000" dirty="0">
                <a:solidFill>
                  <a:srgbClr val="7030A0"/>
                </a:solidFill>
              </a:rPr>
              <a:t>Y-axis</a:t>
            </a:r>
            <a:endParaRPr lang="en-JP" sz="4000" dirty="0">
              <a:solidFill>
                <a:srgbClr val="7030A0"/>
              </a:solidFill>
            </a:endParaRPr>
          </a:p>
        </p:txBody>
      </p:sp>
      <p:grpSp>
        <p:nvGrpSpPr>
          <p:cNvPr id="20" name="Group 19">
            <a:extLst>
              <a:ext uri="{FF2B5EF4-FFF2-40B4-BE49-F238E27FC236}">
                <a16:creationId xmlns:a16="http://schemas.microsoft.com/office/drawing/2014/main" id="{5A70EF35-5BE4-421A-80CE-1BCF533CD74E}"/>
              </a:ext>
            </a:extLst>
          </p:cNvPr>
          <p:cNvGrpSpPr/>
          <p:nvPr/>
        </p:nvGrpSpPr>
        <p:grpSpPr>
          <a:xfrm>
            <a:off x="81042" y="6486267"/>
            <a:ext cx="1909840" cy="295275"/>
            <a:chOff x="476250" y="4386263"/>
            <a:chExt cx="1909840" cy="295275"/>
          </a:xfrm>
        </p:grpSpPr>
        <p:pic>
          <p:nvPicPr>
            <p:cNvPr id="21" name="Picture 2" descr="Creative Commons License">
              <a:extLst>
                <a:ext uri="{FF2B5EF4-FFF2-40B4-BE49-F238E27FC236}">
                  <a16:creationId xmlns:a16="http://schemas.microsoft.com/office/drawing/2014/main" id="{9919D8F3-CD6F-4879-865D-1FC32514D2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3BBB8FF4-D513-45BE-BED7-3B725882A97B}"/>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584277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https://www.qualtrics.com/support/survey-platform/reports-module/reports-section/reports-visualizations/table-visualizations/data-table-visualization/</a:t>
            </a:r>
            <a:endParaRPr lang="en-US" sz="1400" dirty="0"/>
          </a:p>
        </p:txBody>
      </p:sp>
      <p:pic>
        <p:nvPicPr>
          <p:cNvPr id="5" name="Picture 4" descr="A screenshot of a cell phone&#10;&#10;Description automatically generated">
            <a:extLst>
              <a:ext uri="{FF2B5EF4-FFF2-40B4-BE49-F238E27FC236}">
                <a16:creationId xmlns:a16="http://schemas.microsoft.com/office/drawing/2014/main" id="{E01039D1-6499-984E-9513-3F18A50EA3D8}"/>
              </a:ext>
            </a:extLst>
          </p:cNvPr>
          <p:cNvPicPr>
            <a:picLocks noChangeAspect="1"/>
          </p:cNvPicPr>
          <p:nvPr/>
        </p:nvPicPr>
        <p:blipFill>
          <a:blip r:embed="rId4"/>
          <a:stretch>
            <a:fillRect/>
          </a:stretch>
        </p:blipFill>
        <p:spPr>
          <a:xfrm>
            <a:off x="3950093" y="762001"/>
            <a:ext cx="7389777" cy="4601182"/>
          </a:xfrm>
          <a:prstGeom prst="rect">
            <a:avLst/>
          </a:prstGeom>
        </p:spPr>
      </p:pic>
      <p:grpSp>
        <p:nvGrpSpPr>
          <p:cNvPr id="9" name="Group 8">
            <a:extLst>
              <a:ext uri="{FF2B5EF4-FFF2-40B4-BE49-F238E27FC236}">
                <a16:creationId xmlns:a16="http://schemas.microsoft.com/office/drawing/2014/main" id="{107AF592-EDD1-418D-BC60-5CDBAA1F7B20}"/>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22319EE9-2412-4748-BC83-DEA9C94D55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FCFD8C4-38E9-460A-816B-D0CC153ACE65}"/>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817629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https://blog.apastyle.org/apastyle/tables-and-figures/page/2/</a:t>
            </a:r>
            <a:endParaRPr lang="en-US" sz="1400" dirty="0"/>
          </a:p>
        </p:txBody>
      </p:sp>
      <p:pic>
        <p:nvPicPr>
          <p:cNvPr id="6" name="Picture 5" descr="A screenshot of a cell phone&#10;&#10;Description automatically generated">
            <a:extLst>
              <a:ext uri="{FF2B5EF4-FFF2-40B4-BE49-F238E27FC236}">
                <a16:creationId xmlns:a16="http://schemas.microsoft.com/office/drawing/2014/main" id="{27F7E858-2FBB-7348-909B-D33DFDC18ADD}"/>
              </a:ext>
            </a:extLst>
          </p:cNvPr>
          <p:cNvPicPr>
            <a:picLocks noChangeAspect="1"/>
          </p:cNvPicPr>
          <p:nvPr/>
        </p:nvPicPr>
        <p:blipFill rotWithShape="1">
          <a:blip r:embed="rId4"/>
          <a:srcRect b="21138"/>
          <a:stretch/>
        </p:blipFill>
        <p:spPr>
          <a:xfrm>
            <a:off x="3564381" y="958398"/>
            <a:ext cx="8161202" cy="4621217"/>
          </a:xfrm>
          <a:prstGeom prst="rect">
            <a:avLst/>
          </a:prstGeom>
        </p:spPr>
      </p:pic>
      <p:grpSp>
        <p:nvGrpSpPr>
          <p:cNvPr id="9" name="Group 8">
            <a:extLst>
              <a:ext uri="{FF2B5EF4-FFF2-40B4-BE49-F238E27FC236}">
                <a16:creationId xmlns:a16="http://schemas.microsoft.com/office/drawing/2014/main" id="{F37A239E-3912-4FF6-B38C-92CD1F875381}"/>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3FA2E932-408D-4F9C-A962-CF319AED49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7FC335F-454D-4BA5-8CF0-7C313E86040A}"/>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9856477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https://www.justdocumentz.com/blog/style-figure-table-captions/</a:t>
            </a:r>
            <a:endParaRPr lang="en-US" sz="1400" dirty="0"/>
          </a:p>
        </p:txBody>
      </p:sp>
      <p:pic>
        <p:nvPicPr>
          <p:cNvPr id="8" name="Picture 7" descr="A screenshot of a cell phone&#10;&#10;Description automatically generated">
            <a:extLst>
              <a:ext uri="{FF2B5EF4-FFF2-40B4-BE49-F238E27FC236}">
                <a16:creationId xmlns:a16="http://schemas.microsoft.com/office/drawing/2014/main" id="{6834396E-CF06-4143-8A93-6783D311D753}"/>
              </a:ext>
            </a:extLst>
          </p:cNvPr>
          <p:cNvPicPr>
            <a:picLocks noChangeAspect="1"/>
          </p:cNvPicPr>
          <p:nvPr/>
        </p:nvPicPr>
        <p:blipFill rotWithShape="1">
          <a:blip r:embed="rId4"/>
          <a:srcRect l="7471" t="11821" r="8264"/>
          <a:stretch/>
        </p:blipFill>
        <p:spPr>
          <a:xfrm>
            <a:off x="3563551" y="1207254"/>
            <a:ext cx="8248697" cy="4434348"/>
          </a:xfrm>
          <a:prstGeom prst="rect">
            <a:avLst/>
          </a:prstGeom>
        </p:spPr>
      </p:pic>
      <p:grpSp>
        <p:nvGrpSpPr>
          <p:cNvPr id="9" name="Group 8">
            <a:extLst>
              <a:ext uri="{FF2B5EF4-FFF2-40B4-BE49-F238E27FC236}">
                <a16:creationId xmlns:a16="http://schemas.microsoft.com/office/drawing/2014/main" id="{21797F22-C4B2-4E1F-ADCB-597F5ED94EB9}"/>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2CAC1810-CB3E-44F5-B3EF-4D45785293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2422C6B-1B7D-47F9-800D-82A620A1742A}"/>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97151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Take Away</a:t>
            </a:r>
          </a:p>
        </p:txBody>
      </p:sp>
      <p:sp>
        <p:nvSpPr>
          <p:cNvPr id="3" name="Content Placeholder 2"/>
          <p:cNvSpPr>
            <a:spLocks noGrp="1"/>
          </p:cNvSpPr>
          <p:nvPr>
            <p:ph idx="1"/>
          </p:nvPr>
        </p:nvSpPr>
        <p:spPr/>
        <p:txBody>
          <a:bodyPr>
            <a:normAutofit fontScale="92500" lnSpcReduction="10000"/>
          </a:bodyPr>
          <a:lstStyle/>
          <a:p>
            <a:pPr marL="0" indent="0">
              <a:buNone/>
            </a:pPr>
            <a:r>
              <a:rPr lang="en-US" sz="3600" dirty="0"/>
              <a:t>Table</a:t>
            </a:r>
          </a:p>
          <a:p>
            <a:r>
              <a:rPr lang="en-US" sz="3400" dirty="0"/>
              <a:t>Precise Comparison</a:t>
            </a:r>
          </a:p>
          <a:p>
            <a:r>
              <a:rPr lang="en-US" sz="3400" dirty="0"/>
              <a:t>Multiple Categories</a:t>
            </a:r>
          </a:p>
          <a:p>
            <a:r>
              <a:rPr lang="en-US" sz="3400" dirty="0"/>
              <a:t>Title at the Top</a:t>
            </a:r>
          </a:p>
          <a:p>
            <a:pPr marL="0" indent="0">
              <a:buNone/>
            </a:pPr>
            <a:endParaRPr lang="en-US" sz="3600" dirty="0"/>
          </a:p>
          <a:p>
            <a:pPr marL="0" indent="0">
              <a:buNone/>
            </a:pPr>
            <a:r>
              <a:rPr lang="en-US" sz="3600" dirty="0"/>
              <a:t>Charts/Graphs</a:t>
            </a:r>
          </a:p>
          <a:p>
            <a:r>
              <a:rPr lang="en-US" sz="3600" dirty="0"/>
              <a:t>Big Picture Trends</a:t>
            </a:r>
          </a:p>
          <a:p>
            <a:r>
              <a:rPr lang="en-US" sz="3600" dirty="0"/>
              <a:t>Few Categories</a:t>
            </a:r>
          </a:p>
          <a:p>
            <a:r>
              <a:rPr lang="en-US" sz="3600" dirty="0"/>
              <a:t>Title at the Bottom</a:t>
            </a:r>
          </a:p>
        </p:txBody>
      </p:sp>
      <p:grpSp>
        <p:nvGrpSpPr>
          <p:cNvPr id="7" name="Group 6">
            <a:extLst>
              <a:ext uri="{FF2B5EF4-FFF2-40B4-BE49-F238E27FC236}">
                <a16:creationId xmlns:a16="http://schemas.microsoft.com/office/drawing/2014/main" id="{4701B862-7098-4601-9856-16CBE1ED7B87}"/>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791B7F54-A4BF-4A46-A36E-27222C714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0C05EE4-AAC6-4C75-BA55-59292207AB4E}"/>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2662802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Lesson Agenda</a:t>
            </a:r>
          </a:p>
        </p:txBody>
      </p:sp>
      <p:sp>
        <p:nvSpPr>
          <p:cNvPr id="3" name="Content Placeholder 2"/>
          <p:cNvSpPr>
            <a:spLocks noGrp="1"/>
          </p:cNvSpPr>
          <p:nvPr>
            <p:ph idx="1"/>
          </p:nvPr>
        </p:nvSpPr>
        <p:spPr/>
        <p:txBody>
          <a:bodyPr>
            <a:normAutofit/>
          </a:bodyPr>
          <a:lstStyle/>
          <a:p>
            <a:pPr marL="0" indent="0">
              <a:buNone/>
            </a:pPr>
            <a:r>
              <a:rPr lang="en-US" sz="3600" dirty="0"/>
              <a:t>Types of Graphics</a:t>
            </a:r>
          </a:p>
          <a:p>
            <a:r>
              <a:rPr lang="en-US" sz="3600" dirty="0"/>
              <a:t>Objects</a:t>
            </a:r>
          </a:p>
          <a:p>
            <a:r>
              <a:rPr lang="en-US" sz="3600" b="1" dirty="0"/>
              <a:t>Numbers</a:t>
            </a:r>
          </a:p>
          <a:p>
            <a:r>
              <a:rPr lang="en-US" sz="3600" dirty="0"/>
              <a:t>Concepts</a:t>
            </a:r>
          </a:p>
          <a:p>
            <a:r>
              <a:rPr lang="en-US" sz="3600" dirty="0"/>
              <a:t>Words</a:t>
            </a:r>
          </a:p>
        </p:txBody>
      </p:sp>
      <p:grpSp>
        <p:nvGrpSpPr>
          <p:cNvPr id="7" name="Group 6">
            <a:extLst>
              <a:ext uri="{FF2B5EF4-FFF2-40B4-BE49-F238E27FC236}">
                <a16:creationId xmlns:a16="http://schemas.microsoft.com/office/drawing/2014/main" id="{F868B110-1461-4FDC-9A5B-C82C6585229D}"/>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4437A1A8-3DBB-4F8C-BE74-6F83585B2F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049D440-26AF-494B-BBE2-EDD4DD23421F}"/>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448523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3" name="Content Placeholder 2"/>
          <p:cNvSpPr>
            <a:spLocks noGrp="1"/>
          </p:cNvSpPr>
          <p:nvPr>
            <p:ph idx="1"/>
          </p:nvPr>
        </p:nvSpPr>
        <p:spPr/>
        <p:txBody>
          <a:bodyPr>
            <a:normAutofit/>
          </a:bodyPr>
          <a:lstStyle/>
          <a:p>
            <a:r>
              <a:rPr lang="en-US" sz="3600" dirty="0"/>
              <a:t>Table</a:t>
            </a:r>
          </a:p>
          <a:p>
            <a:r>
              <a:rPr lang="en-US" sz="3600" dirty="0"/>
              <a:t>Charts/Graphs</a:t>
            </a:r>
          </a:p>
        </p:txBody>
      </p:sp>
      <p:grpSp>
        <p:nvGrpSpPr>
          <p:cNvPr id="7" name="Group 6">
            <a:extLst>
              <a:ext uri="{FF2B5EF4-FFF2-40B4-BE49-F238E27FC236}">
                <a16:creationId xmlns:a16="http://schemas.microsoft.com/office/drawing/2014/main" id="{3BF40BD4-0554-4E29-BD6C-43BAF4B2A7A2}"/>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04E8F874-0E14-4654-BF18-DE6DAE4908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0A7A480-FDD2-4C77-BA19-D0607A84AF25}"/>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013760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3" name="Content Placeholder 2"/>
          <p:cNvSpPr>
            <a:spLocks noGrp="1"/>
          </p:cNvSpPr>
          <p:nvPr>
            <p:ph idx="1"/>
          </p:nvPr>
        </p:nvSpPr>
        <p:spPr/>
        <p:txBody>
          <a:bodyPr>
            <a:normAutofit/>
          </a:bodyPr>
          <a:lstStyle/>
          <a:p>
            <a:r>
              <a:rPr lang="en-US" sz="3600" dirty="0"/>
              <a:t>Table: Precise Comparison</a:t>
            </a:r>
          </a:p>
          <a:p>
            <a:r>
              <a:rPr lang="en-US" sz="3600" dirty="0"/>
              <a:t>Charts/Graphs: Big Picture Trends</a:t>
            </a:r>
          </a:p>
        </p:txBody>
      </p:sp>
      <p:grpSp>
        <p:nvGrpSpPr>
          <p:cNvPr id="7" name="Group 6">
            <a:extLst>
              <a:ext uri="{FF2B5EF4-FFF2-40B4-BE49-F238E27FC236}">
                <a16:creationId xmlns:a16="http://schemas.microsoft.com/office/drawing/2014/main" id="{E3B9DB69-B17C-4509-AF0E-6CAFE815E061}"/>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799C2508-4AC7-4831-B1CE-76E6B15CD9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3BD6952-3BD9-4071-B03A-A4B42AB5B02F}"/>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740307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https://www.amazon.com/gp/product/B00M7GMEYK/ref=ppx_yo_dt_b_asin_title_o00_s00?ie=UTF8&amp;psc=1</a:t>
            </a:r>
            <a:endParaRPr lang="en-US" sz="1400" dirty="0"/>
          </a:p>
        </p:txBody>
      </p:sp>
      <p:pic>
        <p:nvPicPr>
          <p:cNvPr id="5" name="Picture 4" descr="A screenshot of a cell phone&#10;&#10;Description automatically generated">
            <a:extLst>
              <a:ext uri="{FF2B5EF4-FFF2-40B4-BE49-F238E27FC236}">
                <a16:creationId xmlns:a16="http://schemas.microsoft.com/office/drawing/2014/main" id="{65EAFE94-B5C0-5141-861B-48869BA683A3}"/>
              </a:ext>
            </a:extLst>
          </p:cNvPr>
          <p:cNvPicPr>
            <a:picLocks noChangeAspect="1"/>
          </p:cNvPicPr>
          <p:nvPr/>
        </p:nvPicPr>
        <p:blipFill rotWithShape="1">
          <a:blip r:embed="rId4"/>
          <a:srcRect l="1088" t="9362" r="24654"/>
          <a:stretch/>
        </p:blipFill>
        <p:spPr>
          <a:xfrm>
            <a:off x="3911182" y="768765"/>
            <a:ext cx="7467600" cy="4956255"/>
          </a:xfrm>
          <a:prstGeom prst="rect">
            <a:avLst/>
          </a:prstGeom>
        </p:spPr>
      </p:pic>
      <p:grpSp>
        <p:nvGrpSpPr>
          <p:cNvPr id="9" name="Group 8">
            <a:extLst>
              <a:ext uri="{FF2B5EF4-FFF2-40B4-BE49-F238E27FC236}">
                <a16:creationId xmlns:a16="http://schemas.microsoft.com/office/drawing/2014/main" id="{DA3E2611-98C7-4C73-856F-D173BE370CCF}"/>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B6DCF2D0-C598-4DE0-A48B-2B13BD6FEB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F98CFE9-58D2-4317-B128-963537DA10E3}"/>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4024479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https://chartio.com/learn/charts/bar-chart-complete-guide/</a:t>
            </a:r>
            <a:endParaRPr lang="en-US" sz="1400" dirty="0"/>
          </a:p>
        </p:txBody>
      </p:sp>
      <p:pic>
        <p:nvPicPr>
          <p:cNvPr id="6" name="Picture 5" descr="A screenshot of a cell phone&#10;&#10;Description automatically generated">
            <a:extLst>
              <a:ext uri="{FF2B5EF4-FFF2-40B4-BE49-F238E27FC236}">
                <a16:creationId xmlns:a16="http://schemas.microsoft.com/office/drawing/2014/main" id="{D0EBF3B0-0349-C04D-9D9C-729175D42B76}"/>
              </a:ext>
            </a:extLst>
          </p:cNvPr>
          <p:cNvPicPr>
            <a:picLocks noChangeAspect="1"/>
          </p:cNvPicPr>
          <p:nvPr/>
        </p:nvPicPr>
        <p:blipFill>
          <a:blip r:embed="rId4"/>
          <a:stretch>
            <a:fillRect/>
          </a:stretch>
        </p:blipFill>
        <p:spPr>
          <a:xfrm>
            <a:off x="4162022" y="647699"/>
            <a:ext cx="6965920" cy="5187387"/>
          </a:xfrm>
          <a:prstGeom prst="rect">
            <a:avLst/>
          </a:prstGeom>
        </p:spPr>
      </p:pic>
      <p:grpSp>
        <p:nvGrpSpPr>
          <p:cNvPr id="9" name="Group 8">
            <a:extLst>
              <a:ext uri="{FF2B5EF4-FFF2-40B4-BE49-F238E27FC236}">
                <a16:creationId xmlns:a16="http://schemas.microsoft.com/office/drawing/2014/main" id="{BC98750C-A68B-40C6-9E9C-522B8CB7BF0A}"/>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E870AFD1-C46D-4A39-81D4-16D796FF498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602EB95-34BA-453E-931E-FC3DDC458E2F}"/>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627752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3" name="Content Placeholder 2"/>
          <p:cNvSpPr>
            <a:spLocks noGrp="1"/>
          </p:cNvSpPr>
          <p:nvPr>
            <p:ph idx="1"/>
          </p:nvPr>
        </p:nvSpPr>
        <p:spPr/>
        <p:txBody>
          <a:bodyPr>
            <a:normAutofit/>
          </a:bodyPr>
          <a:lstStyle/>
          <a:p>
            <a:r>
              <a:rPr lang="en-US" sz="3600" dirty="0"/>
              <a:t>Table: Multiple Categories</a:t>
            </a:r>
          </a:p>
          <a:p>
            <a:r>
              <a:rPr lang="en-US" sz="3600" dirty="0"/>
              <a:t>Charts/Graphs: Few Categories</a:t>
            </a:r>
          </a:p>
        </p:txBody>
      </p:sp>
      <p:grpSp>
        <p:nvGrpSpPr>
          <p:cNvPr id="7" name="Group 6">
            <a:extLst>
              <a:ext uri="{FF2B5EF4-FFF2-40B4-BE49-F238E27FC236}">
                <a16:creationId xmlns:a16="http://schemas.microsoft.com/office/drawing/2014/main" id="{71D8B174-CF90-4610-9496-FFFF4FCFCB53}"/>
              </a:ext>
            </a:extLst>
          </p:cNvPr>
          <p:cNvGrpSpPr/>
          <p:nvPr/>
        </p:nvGrpSpPr>
        <p:grpSpPr>
          <a:xfrm>
            <a:off x="81042" y="6486267"/>
            <a:ext cx="1909840" cy="295275"/>
            <a:chOff x="476250" y="4386263"/>
            <a:chExt cx="1909840" cy="295275"/>
          </a:xfrm>
        </p:grpSpPr>
        <p:pic>
          <p:nvPicPr>
            <p:cNvPr id="8" name="Picture 2" descr="Creative Commons License">
              <a:extLst>
                <a:ext uri="{FF2B5EF4-FFF2-40B4-BE49-F238E27FC236}">
                  <a16:creationId xmlns:a16="http://schemas.microsoft.com/office/drawing/2014/main" id="{65D5B5D8-BDF7-46B7-B327-B42D278286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BBDB999-184A-47B3-A5B8-FB6096FA0968}"/>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17447152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https://www.amazon.com/gp/product/B00M7GMEYK/ref=ppx_yo_dt_b_asin_title_o00_s00?ie=UTF8&amp;psc=1</a:t>
            </a:r>
            <a:endParaRPr lang="en-US" sz="1400" dirty="0"/>
          </a:p>
        </p:txBody>
      </p:sp>
      <p:pic>
        <p:nvPicPr>
          <p:cNvPr id="5" name="Picture 4" descr="A screenshot of a cell phone&#10;&#10;Description automatically generated">
            <a:extLst>
              <a:ext uri="{FF2B5EF4-FFF2-40B4-BE49-F238E27FC236}">
                <a16:creationId xmlns:a16="http://schemas.microsoft.com/office/drawing/2014/main" id="{65EAFE94-B5C0-5141-861B-48869BA683A3}"/>
              </a:ext>
            </a:extLst>
          </p:cNvPr>
          <p:cNvPicPr>
            <a:picLocks noChangeAspect="1"/>
          </p:cNvPicPr>
          <p:nvPr/>
        </p:nvPicPr>
        <p:blipFill rotWithShape="1">
          <a:blip r:embed="rId4"/>
          <a:srcRect l="1088" t="9362" r="24654"/>
          <a:stretch/>
        </p:blipFill>
        <p:spPr>
          <a:xfrm>
            <a:off x="3911182" y="768765"/>
            <a:ext cx="7467600" cy="4956255"/>
          </a:xfrm>
          <a:prstGeom prst="rect">
            <a:avLst/>
          </a:prstGeom>
        </p:spPr>
      </p:pic>
      <p:grpSp>
        <p:nvGrpSpPr>
          <p:cNvPr id="9" name="Group 8">
            <a:extLst>
              <a:ext uri="{FF2B5EF4-FFF2-40B4-BE49-F238E27FC236}">
                <a16:creationId xmlns:a16="http://schemas.microsoft.com/office/drawing/2014/main" id="{414107DA-589F-4365-A78C-D2F8CC002A8A}"/>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C926B50C-E5B6-40DC-955D-FFE1D2C18D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6F7E2EF-25ED-4FD5-BD44-922163BFA4E0}"/>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2369022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Numbers</a:t>
            </a:r>
          </a:p>
        </p:txBody>
      </p:sp>
      <p:sp>
        <p:nvSpPr>
          <p:cNvPr id="4" name="Content Placeholder 2">
            <a:extLst>
              <a:ext uri="{FF2B5EF4-FFF2-40B4-BE49-F238E27FC236}">
                <a16:creationId xmlns:a16="http://schemas.microsoft.com/office/drawing/2014/main" id="{7DB04F39-DE85-1D41-95BC-EC670D912D0B}"/>
              </a:ext>
            </a:extLst>
          </p:cNvPr>
          <p:cNvSpPr txBox="1">
            <a:spLocks/>
          </p:cNvSpPr>
          <p:nvPr/>
        </p:nvSpPr>
        <p:spPr>
          <a:xfrm>
            <a:off x="3477717" y="5579615"/>
            <a:ext cx="8334531" cy="770491"/>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gn="ctr">
              <a:buNone/>
            </a:pPr>
            <a:r>
              <a:rPr lang="en-US" sz="1400" dirty="0">
                <a:hlinkClick r:id="rId3"/>
              </a:rPr>
              <a:t>https://chartio.com/learn/charts/bar-chart-complete-guide/</a:t>
            </a:r>
            <a:endParaRPr lang="en-US" sz="1400" dirty="0"/>
          </a:p>
        </p:txBody>
      </p:sp>
      <p:pic>
        <p:nvPicPr>
          <p:cNvPr id="6" name="Picture 5" descr="A screenshot of a cell phone&#10;&#10;Description automatically generated">
            <a:extLst>
              <a:ext uri="{FF2B5EF4-FFF2-40B4-BE49-F238E27FC236}">
                <a16:creationId xmlns:a16="http://schemas.microsoft.com/office/drawing/2014/main" id="{D0EBF3B0-0349-C04D-9D9C-729175D42B76}"/>
              </a:ext>
            </a:extLst>
          </p:cNvPr>
          <p:cNvPicPr>
            <a:picLocks noChangeAspect="1"/>
          </p:cNvPicPr>
          <p:nvPr/>
        </p:nvPicPr>
        <p:blipFill>
          <a:blip r:embed="rId4"/>
          <a:stretch>
            <a:fillRect/>
          </a:stretch>
        </p:blipFill>
        <p:spPr>
          <a:xfrm>
            <a:off x="4162022" y="647699"/>
            <a:ext cx="6965920" cy="5187387"/>
          </a:xfrm>
          <a:prstGeom prst="rect">
            <a:avLst/>
          </a:prstGeom>
        </p:spPr>
      </p:pic>
      <p:grpSp>
        <p:nvGrpSpPr>
          <p:cNvPr id="9" name="Group 8">
            <a:extLst>
              <a:ext uri="{FF2B5EF4-FFF2-40B4-BE49-F238E27FC236}">
                <a16:creationId xmlns:a16="http://schemas.microsoft.com/office/drawing/2014/main" id="{1533E1CC-2768-458B-9374-DF54C84DDC20}"/>
              </a:ext>
            </a:extLst>
          </p:cNvPr>
          <p:cNvGrpSpPr/>
          <p:nvPr/>
        </p:nvGrpSpPr>
        <p:grpSpPr>
          <a:xfrm>
            <a:off x="81042" y="6486267"/>
            <a:ext cx="1909840" cy="295275"/>
            <a:chOff x="476250" y="4386263"/>
            <a:chExt cx="1909840" cy="295275"/>
          </a:xfrm>
        </p:grpSpPr>
        <p:pic>
          <p:nvPicPr>
            <p:cNvPr id="10" name="Picture 2" descr="Creative Commons License">
              <a:extLst>
                <a:ext uri="{FF2B5EF4-FFF2-40B4-BE49-F238E27FC236}">
                  <a16:creationId xmlns:a16="http://schemas.microsoft.com/office/drawing/2014/main" id="{7C329DAC-570E-476A-B1DA-AE4A646295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250" y="4386263"/>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F61C38F-50AF-4FE1-A132-2A4BD4F16788}"/>
                </a:ext>
              </a:extLst>
            </p:cNvPr>
            <p:cNvSpPr txBox="1"/>
            <p:nvPr/>
          </p:nvSpPr>
          <p:spPr>
            <a:xfrm>
              <a:off x="1314450" y="4395400"/>
              <a:ext cx="1071640" cy="276999"/>
            </a:xfrm>
            <a:prstGeom prst="rect">
              <a:avLst/>
            </a:prstGeom>
            <a:noFill/>
          </p:spPr>
          <p:txBody>
            <a:bodyPr wrap="none" rtlCol="0">
              <a:spAutoFit/>
            </a:bodyPr>
            <a:lstStyle/>
            <a:p>
              <a:r>
                <a:rPr lang="en-US" sz="1200" dirty="0">
                  <a:solidFill>
                    <a:srgbClr val="003865"/>
                  </a:solidFill>
                </a:rPr>
                <a:t>Dr. Kei Tomita</a:t>
              </a:r>
            </a:p>
          </p:txBody>
        </p:sp>
      </p:grpSp>
    </p:spTree>
    <p:extLst>
      <p:ext uri="{BB962C8B-B14F-4D97-AF65-F5344CB8AC3E}">
        <p14:creationId xmlns:p14="http://schemas.microsoft.com/office/powerpoint/2010/main" val="3945589370"/>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Frame</Template>
  <TotalTime>325</TotalTime>
  <Words>1577</Words>
  <Application>Microsoft Office PowerPoint</Application>
  <PresentationFormat>Widescreen</PresentationFormat>
  <Paragraphs>207</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Calibri</vt:lpstr>
      <vt:lpstr>Corbel</vt:lpstr>
      <vt:lpstr>Wingdings 2</vt:lpstr>
      <vt:lpstr>Frame</vt:lpstr>
      <vt:lpstr>Graphics for Technical Communication 3</vt:lpstr>
      <vt:lpstr>Lesson Agenda</vt:lpstr>
      <vt:lpstr>Numbers</vt:lpstr>
      <vt:lpstr>Numbers</vt:lpstr>
      <vt:lpstr>Numbers</vt:lpstr>
      <vt:lpstr>Numbers</vt:lpstr>
      <vt:lpstr>Numbers</vt:lpstr>
      <vt:lpstr>Numbers</vt:lpstr>
      <vt:lpstr>Numbers</vt:lpstr>
      <vt:lpstr>Numbers</vt:lpstr>
      <vt:lpstr>Numbers</vt:lpstr>
      <vt:lpstr>Numbers</vt:lpstr>
      <vt:lpstr>Numbers</vt:lpstr>
      <vt:lpstr>Numbers</vt:lpstr>
      <vt:lpstr>Numbers</vt:lpstr>
      <vt:lpstr>Numbers</vt:lpstr>
      <vt:lpstr>Numbers</vt:lpstr>
      <vt:lpstr>Numbers</vt:lpstr>
      <vt:lpstr>Take Away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IAD4230 User Interface Design II</dc:title>
  <dc:creator>Microsoft Office User</dc:creator>
  <cp:lastModifiedBy>Tiffani Reardon</cp:lastModifiedBy>
  <cp:revision>268</cp:revision>
  <dcterms:created xsi:type="dcterms:W3CDTF">2018-08-12T14:29:26Z</dcterms:created>
  <dcterms:modified xsi:type="dcterms:W3CDTF">2020-05-17T15:08:43Z</dcterms:modified>
</cp:coreProperties>
</file>