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0" r:id="rId8"/>
    <p:sldId id="25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A4F67-E893-4C4F-A539-A6A33B5D6F92}" v="1038" dt="2020-04-10T00:38:50.7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ffani Reardon" userId="7e1c9a0cabc2164b" providerId="LiveId" clId="{AA2A4F67-E893-4C4F-A539-A6A33B5D6F92}"/>
    <pc:docChg chg="undo redo custSel modSld sldOrd">
      <pc:chgData name="Tiffani Reardon" userId="7e1c9a0cabc2164b" providerId="LiveId" clId="{AA2A4F67-E893-4C4F-A539-A6A33B5D6F92}" dt="2020-04-10T00:38:50.703" v="1124"/>
      <pc:docMkLst>
        <pc:docMk/>
      </pc:docMkLst>
      <pc:sldChg chg="addSp delSp modSp">
        <pc:chgData name="Tiffani Reardon" userId="7e1c9a0cabc2164b" providerId="LiveId" clId="{AA2A4F67-E893-4C4F-A539-A6A33B5D6F92}" dt="2020-04-10T00:38:39.445" v="1117" actId="164"/>
        <pc:sldMkLst>
          <pc:docMk/>
          <pc:sldMk cId="1071789520" sldId="256"/>
        </pc:sldMkLst>
        <pc:spChg chg="mod">
          <ac:chgData name="Tiffani Reardon" userId="7e1c9a0cabc2164b" providerId="LiveId" clId="{AA2A4F67-E893-4C4F-A539-A6A33B5D6F92}" dt="2020-04-08T02:10:48.146" v="871" actId="120"/>
          <ac:spMkLst>
            <pc:docMk/>
            <pc:sldMk cId="1071789520" sldId="256"/>
            <ac:spMk id="2" creationId="{00000000-0000-0000-0000-000000000000}"/>
          </ac:spMkLst>
        </pc:spChg>
        <pc:spChg chg="mod">
          <ac:chgData name="Tiffani Reardon" userId="7e1c9a0cabc2164b" providerId="LiveId" clId="{AA2A4F67-E893-4C4F-A539-A6A33B5D6F92}" dt="2020-04-08T02:10:49.842" v="872" actId="120"/>
          <ac:spMkLst>
            <pc:docMk/>
            <pc:sldMk cId="1071789520" sldId="256"/>
            <ac:spMk id="3" creationId="{00000000-0000-0000-0000-000000000000}"/>
          </ac:spMkLst>
        </pc:spChg>
        <pc:spChg chg="add del mod">
          <ac:chgData name="Tiffani Reardon" userId="7e1c9a0cabc2164b" providerId="LiveId" clId="{AA2A4F67-E893-4C4F-A539-A6A33B5D6F92}" dt="2020-04-10T00:37:59.538" v="1097" actId="478"/>
          <ac:spMkLst>
            <pc:docMk/>
            <pc:sldMk cId="1071789520" sldId="256"/>
            <ac:spMk id="4" creationId="{A9EE0367-9C82-410C-BEDD-507C101BCB18}"/>
          </ac:spMkLst>
        </pc:spChg>
        <pc:spChg chg="add mod">
          <ac:chgData name="Tiffani Reardon" userId="7e1c9a0cabc2164b" providerId="LiveId" clId="{AA2A4F67-E893-4C4F-A539-A6A33B5D6F92}" dt="2020-04-10T00:38:39.445" v="1117" actId="164"/>
          <ac:spMkLst>
            <pc:docMk/>
            <pc:sldMk cId="1071789520" sldId="256"/>
            <ac:spMk id="5" creationId="{B888F52D-965A-4E85-B1FA-C8C35615FF42}"/>
          </ac:spMkLst>
        </pc:spChg>
        <pc:grpChg chg="add mod">
          <ac:chgData name="Tiffani Reardon" userId="7e1c9a0cabc2164b" providerId="LiveId" clId="{AA2A4F67-E893-4C4F-A539-A6A33B5D6F92}" dt="2020-04-10T00:38:39.445" v="1117" actId="164"/>
          <ac:grpSpMkLst>
            <pc:docMk/>
            <pc:sldMk cId="1071789520" sldId="256"/>
            <ac:grpSpMk id="6" creationId="{6346F28C-6EB4-49BA-8DFC-05E9947FAC54}"/>
          </ac:grpSpMkLst>
        </pc:grpChg>
        <pc:picChg chg="add mod">
          <ac:chgData name="Tiffani Reardon" userId="7e1c9a0cabc2164b" providerId="LiveId" clId="{AA2A4F67-E893-4C4F-A539-A6A33B5D6F92}" dt="2020-04-10T00:38:39.445" v="1117" actId="164"/>
          <ac:picMkLst>
            <pc:docMk/>
            <pc:sldMk cId="1071789520" sldId="256"/>
            <ac:picMk id="1026" creationId="{FC1AD526-DE4D-4454-83FF-D4F0022EFFFB}"/>
          </ac:picMkLst>
        </pc:picChg>
      </pc:sldChg>
      <pc:sldChg chg="addSp modSp modAnim">
        <pc:chgData name="Tiffani Reardon" userId="7e1c9a0cabc2164b" providerId="LiveId" clId="{AA2A4F67-E893-4C4F-A539-A6A33B5D6F92}" dt="2020-04-10T00:38:50.703" v="1124"/>
        <pc:sldMkLst>
          <pc:docMk/>
          <pc:sldMk cId="815548390" sldId="257"/>
        </pc:sldMkLst>
        <pc:spChg chg="mod">
          <ac:chgData name="Tiffani Reardon" userId="7e1c9a0cabc2164b" providerId="LiveId" clId="{AA2A4F67-E893-4C4F-A539-A6A33B5D6F92}" dt="2020-04-07T23:51:07.335" v="299"/>
          <ac:spMkLst>
            <pc:docMk/>
            <pc:sldMk cId="815548390" sldId="257"/>
            <ac:spMk id="2" creationId="{00000000-0000-0000-0000-000000000000}"/>
          </ac:spMkLst>
        </pc:spChg>
        <pc:spChg chg="mod">
          <ac:chgData name="Tiffani Reardon" userId="7e1c9a0cabc2164b" providerId="LiveId" clId="{AA2A4F67-E893-4C4F-A539-A6A33B5D6F92}" dt="2020-04-08T02:15:20.988" v="1072" actId="114"/>
          <ac:spMkLst>
            <pc:docMk/>
            <pc:sldMk cId="815548390" sldId="257"/>
            <ac:spMk id="3" creationId="{00000000-0000-0000-0000-000000000000}"/>
          </ac:spMkLst>
        </pc:spChg>
        <pc:grpChg chg="add">
          <ac:chgData name="Tiffani Reardon" userId="7e1c9a0cabc2164b" providerId="LiveId" clId="{AA2A4F67-E893-4C4F-A539-A6A33B5D6F92}" dt="2020-04-10T00:38:50.703" v="1124"/>
          <ac:grpSpMkLst>
            <pc:docMk/>
            <pc:sldMk cId="815548390" sldId="257"/>
            <ac:grpSpMk id="4" creationId="{6B249126-D1C8-4C96-9DA0-FD399018535F}"/>
          </ac:grpSpMkLst>
        </pc:grpChg>
      </pc:sldChg>
      <pc:sldChg chg="addSp modSp modAnim">
        <pc:chgData name="Tiffani Reardon" userId="7e1c9a0cabc2164b" providerId="LiveId" clId="{AA2A4F67-E893-4C4F-A539-A6A33B5D6F92}" dt="2020-04-10T00:38:43.590" v="1118"/>
        <pc:sldMkLst>
          <pc:docMk/>
          <pc:sldMk cId="948248790" sldId="258"/>
        </pc:sldMkLst>
        <pc:spChg chg="mod">
          <ac:chgData name="Tiffani Reardon" userId="7e1c9a0cabc2164b" providerId="LiveId" clId="{AA2A4F67-E893-4C4F-A539-A6A33B5D6F92}" dt="2020-04-07T23:55:54.657" v="330" actId="20577"/>
          <ac:spMkLst>
            <pc:docMk/>
            <pc:sldMk cId="948248790" sldId="258"/>
            <ac:spMk id="2" creationId="{00000000-0000-0000-0000-000000000000}"/>
          </ac:spMkLst>
        </pc:spChg>
        <pc:spChg chg="mod">
          <ac:chgData name="Tiffani Reardon" userId="7e1c9a0cabc2164b" providerId="LiveId" clId="{AA2A4F67-E893-4C4F-A539-A6A33B5D6F92}" dt="2020-04-08T00:53:00.591" v="860" actId="20577"/>
          <ac:spMkLst>
            <pc:docMk/>
            <pc:sldMk cId="948248790" sldId="258"/>
            <ac:spMk id="3" creationId="{00000000-0000-0000-0000-000000000000}"/>
          </ac:spMkLst>
        </pc:spChg>
        <pc:grpChg chg="add">
          <ac:chgData name="Tiffani Reardon" userId="7e1c9a0cabc2164b" providerId="LiveId" clId="{AA2A4F67-E893-4C4F-A539-A6A33B5D6F92}" dt="2020-04-10T00:38:43.590" v="1118"/>
          <ac:grpSpMkLst>
            <pc:docMk/>
            <pc:sldMk cId="948248790" sldId="258"/>
            <ac:grpSpMk id="4" creationId="{96750084-74D4-49CB-BCBA-447536E437F8}"/>
          </ac:grpSpMkLst>
        </pc:grpChg>
      </pc:sldChg>
      <pc:sldChg chg="addSp modSp modAnim">
        <pc:chgData name="Tiffani Reardon" userId="7e1c9a0cabc2164b" providerId="LiveId" clId="{AA2A4F67-E893-4C4F-A539-A6A33B5D6F92}" dt="2020-04-10T00:38:45.070" v="1119"/>
        <pc:sldMkLst>
          <pc:docMk/>
          <pc:sldMk cId="3246050347" sldId="259"/>
        </pc:sldMkLst>
        <pc:spChg chg="mod">
          <ac:chgData name="Tiffani Reardon" userId="7e1c9a0cabc2164b" providerId="LiveId" clId="{AA2A4F67-E893-4C4F-A539-A6A33B5D6F92}" dt="2020-04-07T23:40:46.402" v="249" actId="20577"/>
          <ac:spMkLst>
            <pc:docMk/>
            <pc:sldMk cId="3246050347" sldId="259"/>
            <ac:spMk id="3" creationId="{00000000-0000-0000-0000-000000000000}"/>
          </ac:spMkLst>
        </pc:spChg>
        <pc:spChg chg="mod">
          <ac:chgData name="Tiffani Reardon" userId="7e1c9a0cabc2164b" providerId="LiveId" clId="{AA2A4F67-E893-4C4F-A539-A6A33B5D6F92}" dt="2020-04-08T02:11:18.099" v="876" actId="1076"/>
          <ac:spMkLst>
            <pc:docMk/>
            <pc:sldMk cId="3246050347" sldId="259"/>
            <ac:spMk id="6" creationId="{4FDD4B83-C021-40DC-9C9E-CEFBB5C7E8CE}"/>
          </ac:spMkLst>
        </pc:spChg>
        <pc:grpChg chg="add">
          <ac:chgData name="Tiffani Reardon" userId="7e1c9a0cabc2164b" providerId="LiveId" clId="{AA2A4F67-E893-4C4F-A539-A6A33B5D6F92}" dt="2020-04-10T00:38:45.070" v="1119"/>
          <ac:grpSpMkLst>
            <pc:docMk/>
            <pc:sldMk cId="3246050347" sldId="259"/>
            <ac:grpSpMk id="7" creationId="{307F1037-4049-4AFD-BF8E-52FFA58F5F35}"/>
          </ac:grpSpMkLst>
        </pc:grpChg>
      </pc:sldChg>
      <pc:sldChg chg="addSp modSp ord modAnim">
        <pc:chgData name="Tiffani Reardon" userId="7e1c9a0cabc2164b" providerId="LiveId" clId="{AA2A4F67-E893-4C4F-A539-A6A33B5D6F92}" dt="2020-04-10T00:38:49.654" v="1123"/>
        <pc:sldMkLst>
          <pc:docMk/>
          <pc:sldMk cId="314520345" sldId="260"/>
        </pc:sldMkLst>
        <pc:spChg chg="mod">
          <ac:chgData name="Tiffani Reardon" userId="7e1c9a0cabc2164b" providerId="LiveId" clId="{AA2A4F67-E893-4C4F-A539-A6A33B5D6F92}" dt="2020-04-10T00:24:44.715" v="1093" actId="20577"/>
          <ac:spMkLst>
            <pc:docMk/>
            <pc:sldMk cId="314520345" sldId="260"/>
            <ac:spMk id="2" creationId="{00000000-0000-0000-0000-000000000000}"/>
          </ac:spMkLst>
        </pc:spChg>
        <pc:grpChg chg="add">
          <ac:chgData name="Tiffani Reardon" userId="7e1c9a0cabc2164b" providerId="LiveId" clId="{AA2A4F67-E893-4C4F-A539-A6A33B5D6F92}" dt="2020-04-10T00:38:49.654" v="1123"/>
          <ac:grpSpMkLst>
            <pc:docMk/>
            <pc:sldMk cId="314520345" sldId="260"/>
            <ac:grpSpMk id="6" creationId="{70D395AC-2420-4B3A-BA13-BD28567FAFF7}"/>
          </ac:grpSpMkLst>
        </pc:grpChg>
      </pc:sldChg>
      <pc:sldChg chg="addSp modSp modAnim">
        <pc:chgData name="Tiffani Reardon" userId="7e1c9a0cabc2164b" providerId="LiveId" clId="{AA2A4F67-E893-4C4F-A539-A6A33B5D6F92}" dt="2020-04-10T00:38:46.371" v="1120"/>
        <pc:sldMkLst>
          <pc:docMk/>
          <pc:sldMk cId="3296205900" sldId="261"/>
        </pc:sldMkLst>
        <pc:spChg chg="mod">
          <ac:chgData name="Tiffani Reardon" userId="7e1c9a0cabc2164b" providerId="LiveId" clId="{AA2A4F67-E893-4C4F-A539-A6A33B5D6F92}" dt="2020-04-07T23:56:27.141" v="368" actId="20577"/>
          <ac:spMkLst>
            <pc:docMk/>
            <pc:sldMk cId="3296205900" sldId="261"/>
            <ac:spMk id="2" creationId="{00000000-0000-0000-0000-000000000000}"/>
          </ac:spMkLst>
        </pc:spChg>
        <pc:spChg chg="mod">
          <ac:chgData name="Tiffani Reardon" userId="7e1c9a0cabc2164b" providerId="LiveId" clId="{AA2A4F67-E893-4C4F-A539-A6A33B5D6F92}" dt="2020-04-08T00:14:49.024" v="659" actId="20577"/>
          <ac:spMkLst>
            <pc:docMk/>
            <pc:sldMk cId="3296205900" sldId="261"/>
            <ac:spMk id="3" creationId="{00000000-0000-0000-0000-000000000000}"/>
          </ac:spMkLst>
        </pc:spChg>
        <pc:grpChg chg="add">
          <ac:chgData name="Tiffani Reardon" userId="7e1c9a0cabc2164b" providerId="LiveId" clId="{AA2A4F67-E893-4C4F-A539-A6A33B5D6F92}" dt="2020-04-10T00:38:46.371" v="1120"/>
          <ac:grpSpMkLst>
            <pc:docMk/>
            <pc:sldMk cId="3296205900" sldId="261"/>
            <ac:grpSpMk id="4" creationId="{ABEFDCDE-6F8A-43E6-9BEA-12E270FFECF4}"/>
          </ac:grpSpMkLst>
        </pc:grpChg>
      </pc:sldChg>
      <pc:sldChg chg="addSp delSp modSp ord modAnim">
        <pc:chgData name="Tiffani Reardon" userId="7e1c9a0cabc2164b" providerId="LiveId" clId="{AA2A4F67-E893-4C4F-A539-A6A33B5D6F92}" dt="2020-04-10T00:38:47.382" v="1121"/>
        <pc:sldMkLst>
          <pc:docMk/>
          <pc:sldMk cId="2125810060" sldId="262"/>
        </pc:sldMkLst>
        <pc:spChg chg="mod">
          <ac:chgData name="Tiffani Reardon" userId="7e1c9a0cabc2164b" providerId="LiveId" clId="{AA2A4F67-E893-4C4F-A539-A6A33B5D6F92}" dt="2020-04-07T23:56:14.633" v="338" actId="20577"/>
          <ac:spMkLst>
            <pc:docMk/>
            <pc:sldMk cId="2125810060" sldId="262"/>
            <ac:spMk id="2" creationId="{00000000-0000-0000-0000-000000000000}"/>
          </ac:spMkLst>
        </pc:spChg>
        <pc:spChg chg="mod">
          <ac:chgData name="Tiffani Reardon" userId="7e1c9a0cabc2164b" providerId="LiveId" clId="{AA2A4F67-E893-4C4F-A539-A6A33B5D6F92}" dt="2020-04-07T23:33:06.602" v="70" actId="20577"/>
          <ac:spMkLst>
            <pc:docMk/>
            <pc:sldMk cId="2125810060" sldId="262"/>
            <ac:spMk id="3" creationId="{00000000-0000-0000-0000-000000000000}"/>
          </ac:spMkLst>
        </pc:spChg>
        <pc:grpChg chg="add">
          <ac:chgData name="Tiffani Reardon" userId="7e1c9a0cabc2164b" providerId="LiveId" clId="{AA2A4F67-E893-4C4F-A539-A6A33B5D6F92}" dt="2020-04-10T00:38:47.382" v="1121"/>
          <ac:grpSpMkLst>
            <pc:docMk/>
            <pc:sldMk cId="2125810060" sldId="262"/>
            <ac:grpSpMk id="12" creationId="{807D282F-2F9C-4FBA-B35A-AE632CFCFC55}"/>
          </ac:grpSpMkLst>
        </pc:grpChg>
        <pc:cxnChg chg="mod">
          <ac:chgData name="Tiffani Reardon" userId="7e1c9a0cabc2164b" providerId="LiveId" clId="{AA2A4F67-E893-4C4F-A539-A6A33B5D6F92}" dt="2020-04-07T23:34:58.297" v="89" actId="14100"/>
          <ac:cxnSpMkLst>
            <pc:docMk/>
            <pc:sldMk cId="2125810060" sldId="262"/>
            <ac:cxnSpMk id="13" creationId="{65B82E77-E482-4955-B7B4-DC42771852C3}"/>
          </ac:cxnSpMkLst>
        </pc:cxnChg>
        <pc:cxnChg chg="add del mod">
          <ac:chgData name="Tiffani Reardon" userId="7e1c9a0cabc2164b" providerId="LiveId" clId="{AA2A4F67-E893-4C4F-A539-A6A33B5D6F92}" dt="2020-04-07T23:35:00.491" v="96" actId="1076"/>
          <ac:cxnSpMkLst>
            <pc:docMk/>
            <pc:sldMk cId="2125810060" sldId="262"/>
            <ac:cxnSpMk id="15" creationId="{77C8BC65-C8D2-410C-BB64-AA69D6719B6D}"/>
          </ac:cxnSpMkLst>
        </pc:cxnChg>
        <pc:cxnChg chg="add del mod">
          <ac:chgData name="Tiffani Reardon" userId="7e1c9a0cabc2164b" providerId="LiveId" clId="{AA2A4F67-E893-4C4F-A539-A6A33B5D6F92}" dt="2020-04-07T23:34:59.929" v="95" actId="14100"/>
          <ac:cxnSpMkLst>
            <pc:docMk/>
            <pc:sldMk cId="2125810060" sldId="262"/>
            <ac:cxnSpMk id="17" creationId="{41BD5D0A-18ED-40DD-BBD6-8B4F479FADCC}"/>
          </ac:cxnSpMkLst>
        </pc:cxnChg>
      </pc:sldChg>
      <pc:sldChg chg="addSp delSp modSp ord delAnim modAnim">
        <pc:chgData name="Tiffani Reardon" userId="7e1c9a0cabc2164b" providerId="LiveId" clId="{AA2A4F67-E893-4C4F-A539-A6A33B5D6F92}" dt="2020-04-10T00:38:48.398" v="1122"/>
        <pc:sldMkLst>
          <pc:docMk/>
          <pc:sldMk cId="4159349058" sldId="263"/>
        </pc:sldMkLst>
        <pc:spChg chg="mod">
          <ac:chgData name="Tiffani Reardon" userId="7e1c9a0cabc2164b" providerId="LiveId" clId="{AA2A4F67-E893-4C4F-A539-A6A33B5D6F92}" dt="2020-04-09T02:03:14.070" v="1087" actId="20577"/>
          <ac:spMkLst>
            <pc:docMk/>
            <pc:sldMk cId="4159349058" sldId="263"/>
            <ac:spMk id="3" creationId="{00000000-0000-0000-0000-000000000000}"/>
          </ac:spMkLst>
        </pc:spChg>
        <pc:spChg chg="del">
          <ac:chgData name="Tiffani Reardon" userId="7e1c9a0cabc2164b" providerId="LiveId" clId="{AA2A4F67-E893-4C4F-A539-A6A33B5D6F92}" dt="2020-04-09T02:02:48.906" v="1075" actId="478"/>
          <ac:spMkLst>
            <pc:docMk/>
            <pc:sldMk cId="4159349058" sldId="263"/>
            <ac:spMk id="4" creationId="{00000000-0000-0000-0000-000000000000}"/>
          </ac:spMkLst>
        </pc:spChg>
        <pc:spChg chg="mod">
          <ac:chgData name="Tiffani Reardon" userId="7e1c9a0cabc2164b" providerId="LiveId" clId="{AA2A4F67-E893-4C4F-A539-A6A33B5D6F92}" dt="2020-04-09T02:03:00.975" v="1079" actId="1076"/>
          <ac:spMkLst>
            <pc:docMk/>
            <pc:sldMk cId="4159349058" sldId="263"/>
            <ac:spMk id="5" creationId="{00000000-0000-0000-0000-000000000000}"/>
          </ac:spMkLst>
        </pc:spChg>
        <pc:spChg chg="del">
          <ac:chgData name="Tiffani Reardon" userId="7e1c9a0cabc2164b" providerId="LiveId" clId="{AA2A4F67-E893-4C4F-A539-A6A33B5D6F92}" dt="2020-04-09T02:03:06.178" v="1081" actId="478"/>
          <ac:spMkLst>
            <pc:docMk/>
            <pc:sldMk cId="4159349058" sldId="263"/>
            <ac:spMk id="7" creationId="{00000000-0000-0000-0000-000000000000}"/>
          </ac:spMkLst>
        </pc:spChg>
        <pc:spChg chg="del">
          <ac:chgData name="Tiffani Reardon" userId="7e1c9a0cabc2164b" providerId="LiveId" clId="{AA2A4F67-E893-4C4F-A539-A6A33B5D6F92}" dt="2020-04-09T02:03:10.545" v="1084" actId="478"/>
          <ac:spMkLst>
            <pc:docMk/>
            <pc:sldMk cId="4159349058" sldId="263"/>
            <ac:spMk id="8" creationId="{00000000-0000-0000-0000-000000000000}"/>
          </ac:spMkLst>
        </pc:spChg>
        <pc:spChg chg="del">
          <ac:chgData name="Tiffani Reardon" userId="7e1c9a0cabc2164b" providerId="LiveId" clId="{AA2A4F67-E893-4C4F-A539-A6A33B5D6F92}" dt="2020-04-09T02:03:05.041" v="1080" actId="478"/>
          <ac:spMkLst>
            <pc:docMk/>
            <pc:sldMk cId="4159349058" sldId="263"/>
            <ac:spMk id="9" creationId="{00000000-0000-0000-0000-000000000000}"/>
          </ac:spMkLst>
        </pc:spChg>
        <pc:spChg chg="del">
          <ac:chgData name="Tiffani Reardon" userId="7e1c9a0cabc2164b" providerId="LiveId" clId="{AA2A4F67-E893-4C4F-A539-A6A33B5D6F92}" dt="2020-04-09T02:03:09.808" v="1083" actId="478"/>
          <ac:spMkLst>
            <pc:docMk/>
            <pc:sldMk cId="4159349058" sldId="263"/>
            <ac:spMk id="10" creationId="{00000000-0000-0000-0000-000000000000}"/>
          </ac:spMkLst>
        </pc:spChg>
        <pc:spChg chg="add mod">
          <ac:chgData name="Tiffani Reardon" userId="7e1c9a0cabc2164b" providerId="LiveId" clId="{AA2A4F67-E893-4C4F-A539-A6A33B5D6F92}" dt="2020-04-09T02:03:19.369" v="1089" actId="1076"/>
          <ac:spMkLst>
            <pc:docMk/>
            <pc:sldMk cId="4159349058" sldId="263"/>
            <ac:spMk id="11" creationId="{2085AA89-79B6-4754-87E8-EC8D5FF544FD}"/>
          </ac:spMkLst>
        </pc:spChg>
        <pc:spChg chg="add mod">
          <ac:chgData name="Tiffani Reardon" userId="7e1c9a0cabc2164b" providerId="LiveId" clId="{AA2A4F67-E893-4C4F-A539-A6A33B5D6F92}" dt="2020-04-09T02:03:23.195" v="1091" actId="1076"/>
          <ac:spMkLst>
            <pc:docMk/>
            <pc:sldMk cId="4159349058" sldId="263"/>
            <ac:spMk id="12" creationId="{9E0EE1B7-3594-4CA1-B880-0330705FB860}"/>
          </ac:spMkLst>
        </pc:spChg>
        <pc:grpChg chg="add">
          <ac:chgData name="Tiffani Reardon" userId="7e1c9a0cabc2164b" providerId="LiveId" clId="{AA2A4F67-E893-4C4F-A539-A6A33B5D6F92}" dt="2020-04-10T00:38:48.398" v="1122"/>
          <ac:grpSpMkLst>
            <pc:docMk/>
            <pc:sldMk cId="4159349058" sldId="263"/>
            <ac:grpSpMk id="7" creationId="{B56DCB36-7FD0-40F4-8B10-25BB3FC36BA2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953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43866"/>
            <a:ext cx="8953500" cy="1413933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3509963"/>
            <a:ext cx="89535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909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838200" y="1690688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613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6887817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7848600" y="365125"/>
            <a:ext cx="0" cy="58118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529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639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38200" y="1690688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131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964565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964565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838200" y="4530380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774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838200" y="1690688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51442" y="1825625"/>
            <a:ext cx="4726057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838200" y="1825625"/>
            <a:ext cx="4726057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86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9637712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11687" y="1681163"/>
            <a:ext cx="47658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11687" y="2505075"/>
            <a:ext cx="4765813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38200" y="1690688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5"/>
          <p:cNvSpPr>
            <a:spLocks noGrp="1"/>
          </p:cNvSpPr>
          <p:nvPr>
            <p:ph sz="quarter" idx="12"/>
          </p:nvPr>
        </p:nvSpPr>
        <p:spPr>
          <a:xfrm>
            <a:off x="838200" y="2505075"/>
            <a:ext cx="4765813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38199" y="1681162"/>
            <a:ext cx="47658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7599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838200" y="1690688"/>
            <a:ext cx="96393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444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2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52943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6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52943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18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639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6393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FAFA7-B342-4199-85C6-488AA628C17C}" type="datetimeFigureOut">
              <a:rPr lang="en-US" smtClean="0"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627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0" y="0"/>
            <a:ext cx="1714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2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/>
              <a:t>Comma Rules for Technical Writers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And how to “fake it ‘til you make it”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346F28C-6EB4-49BA-8DFC-05E9947FAC54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1026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FC1AD526-DE4D-4454-83FF-D4F0022EFF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888F52D-965A-4E85-B1FA-C8C35615FF42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178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Independent vs Dependent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Independent clause: Could stand as its own complete sentence.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Dependent clause: Needs the help of an independent clause to become a complete sentence.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6750084-74D4-49CB-BCBA-447536E437F8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5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57EB79D5-B8DD-4D5D-8862-0F18DD374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DE78EA-41D7-46C5-8510-C3F806CE3E3A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824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 Rule #1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Only use a comma between 2 independent clauses with the help of a coordinating conjunction.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reorganized the study group, we redistributed the work more evenly.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reorganized the study group, and we redistributed the work more evenly.</a:t>
            </a:r>
          </a:p>
        </p:txBody>
      </p:sp>
      <p:sp>
        <p:nvSpPr>
          <p:cNvPr id="5" name="Flowchart: Summing Junction 4"/>
          <p:cNvSpPr/>
          <p:nvPr/>
        </p:nvSpPr>
        <p:spPr>
          <a:xfrm>
            <a:off x="397328" y="3004457"/>
            <a:ext cx="9840685" cy="1632857"/>
          </a:xfrm>
          <a:prstGeom prst="flowChartSummingJunction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DD4B83-C021-40DC-9C9E-CEFBB5C7E8CE}"/>
              </a:ext>
            </a:extLst>
          </p:cNvPr>
          <p:cNvSpPr/>
          <p:nvPr/>
        </p:nvSpPr>
        <p:spPr>
          <a:xfrm>
            <a:off x="6830523" y="4925835"/>
            <a:ext cx="929189" cy="601659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07F1037-4049-4AFD-BF8E-52FFA58F5F35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8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C0961639-E0E0-42B0-BBB2-1AE62830CB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B3CC3B-88F2-4A75-B883-CB09E40D2565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60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Restrictive vs Non-Restrictive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Restrictive clause: Removing the information changes the meaning of the sentence.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Non-restrictive clause: Removing the information might change the amount of information, but it does not change the </a:t>
            </a:r>
            <a:r>
              <a:rPr lang="en-US" i="1" dirty="0"/>
              <a:t>meaning</a:t>
            </a:r>
            <a:r>
              <a:rPr lang="en-US" dirty="0"/>
              <a:t> of the sentence.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BEFDCDE-6F8A-43E6-9BEA-12E270FFECF4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5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0C88A6F3-2BDB-4856-9FE4-9B8CABC9A1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3DB6D0C-3F70-498D-8121-E99F033011D3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2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 Rule #2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commas around non-restrictive clauses: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Our new factory, which began operations last month, is scheduled to increase production by 45%.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Hubble telescope, intended to answer the fundamental questions about the origin of the universe, is located in space.</a:t>
            </a:r>
          </a:p>
        </p:txBody>
      </p:sp>
      <p:sp>
        <p:nvSpPr>
          <p:cNvPr id="8" name="Oval 7"/>
          <p:cNvSpPr/>
          <p:nvPr/>
        </p:nvSpPr>
        <p:spPr>
          <a:xfrm>
            <a:off x="3646714" y="3156857"/>
            <a:ext cx="435429" cy="381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085614" y="3170464"/>
            <a:ext cx="435429" cy="381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80857" y="4729843"/>
            <a:ext cx="435429" cy="381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40428" y="5573486"/>
            <a:ext cx="435429" cy="381000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6D78108-09C3-4B29-84F9-ED3616A77B29}"/>
              </a:ext>
            </a:extLst>
          </p:cNvPr>
          <p:cNvCxnSpPr>
            <a:cxnSpLocks/>
          </p:cNvCxnSpPr>
          <p:nvPr/>
        </p:nvCxnSpPr>
        <p:spPr>
          <a:xfrm>
            <a:off x="3994852" y="3424687"/>
            <a:ext cx="6287835" cy="431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B82E77-E482-4955-B7B4-DC42771852C3}"/>
              </a:ext>
            </a:extLst>
          </p:cNvPr>
          <p:cNvCxnSpPr>
            <a:cxnSpLocks/>
          </p:cNvCxnSpPr>
          <p:nvPr/>
        </p:nvCxnSpPr>
        <p:spPr>
          <a:xfrm>
            <a:off x="5065965" y="5012504"/>
            <a:ext cx="419017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7C8BC65-C8D2-410C-BB64-AA69D6719B6D}"/>
              </a:ext>
            </a:extLst>
          </p:cNvPr>
          <p:cNvCxnSpPr>
            <a:cxnSpLocks/>
          </p:cNvCxnSpPr>
          <p:nvPr/>
        </p:nvCxnSpPr>
        <p:spPr>
          <a:xfrm>
            <a:off x="926108" y="5440948"/>
            <a:ext cx="8157507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BD5D0A-18ED-40DD-BBD6-8B4F479FADCC}"/>
              </a:ext>
            </a:extLst>
          </p:cNvPr>
          <p:cNvCxnSpPr>
            <a:cxnSpLocks/>
            <a:endCxn id="11" idx="3"/>
          </p:cNvCxnSpPr>
          <p:nvPr/>
        </p:nvCxnSpPr>
        <p:spPr>
          <a:xfrm flipV="1">
            <a:off x="926108" y="5898690"/>
            <a:ext cx="1478087" cy="1897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07D282F-2F9C-4FBA-B35A-AE632CFCFC55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14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644E3FF0-87D2-4171-BE2C-1FB88F2BDB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22D617-F2D9-4024-BD53-973AA392DC49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581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 Rule #3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Don’t use commas around restrictive clauses: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Please disregard the notice, you recently received from us.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airplanes, that were flown in the Gulf War, were extremely sophisticated.</a:t>
            </a:r>
          </a:p>
        </p:txBody>
      </p:sp>
      <p:sp>
        <p:nvSpPr>
          <p:cNvPr id="5" name="Flowchart: Summing Junction 4"/>
          <p:cNvSpPr/>
          <p:nvPr/>
        </p:nvSpPr>
        <p:spPr>
          <a:xfrm>
            <a:off x="5600699" y="3203512"/>
            <a:ext cx="665117" cy="450976"/>
          </a:xfrm>
          <a:prstGeom prst="flowChartSummingJunction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Summing Junction 10">
            <a:extLst>
              <a:ext uri="{FF2B5EF4-FFF2-40B4-BE49-F238E27FC236}">
                <a16:creationId xmlns:a16="http://schemas.microsoft.com/office/drawing/2014/main" id="{2085AA89-79B6-4754-87E8-EC8D5FF544FD}"/>
              </a:ext>
            </a:extLst>
          </p:cNvPr>
          <p:cNvSpPr/>
          <p:nvPr/>
        </p:nvSpPr>
        <p:spPr>
          <a:xfrm>
            <a:off x="3124199" y="4704652"/>
            <a:ext cx="665117" cy="450976"/>
          </a:xfrm>
          <a:prstGeom prst="flowChartSummingJunction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Summing Junction 11">
            <a:extLst>
              <a:ext uri="{FF2B5EF4-FFF2-40B4-BE49-F238E27FC236}">
                <a16:creationId xmlns:a16="http://schemas.microsoft.com/office/drawing/2014/main" id="{9E0EE1B7-3594-4CA1-B880-0330705FB860}"/>
              </a:ext>
            </a:extLst>
          </p:cNvPr>
          <p:cNvSpPr/>
          <p:nvPr/>
        </p:nvSpPr>
        <p:spPr>
          <a:xfrm>
            <a:off x="8884919" y="4704652"/>
            <a:ext cx="665117" cy="450976"/>
          </a:xfrm>
          <a:prstGeom prst="flowChartSummingJunction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56DCB36-7FD0-40F4-8B10-25BB3FC36BA2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8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1F6749D0-231A-4FD5-8BFB-D9AB7CE155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57E3384-0D02-4F30-936F-219FB2F1598B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93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 </a:t>
            </a:r>
            <a:r>
              <a:rPr lang="en-US"/>
              <a:t>Rule #4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commas to separate items in a list. </a:t>
            </a:r>
            <a:r>
              <a:rPr lang="en-US" b="1" dirty="0"/>
              <a:t>The Oxford comma is necessary for sentence clarity.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We defeated the giants, Bellatrix, and Voldemort.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We defeated the giants, Bellatrix and Voldemort.</a:t>
            </a:r>
          </a:p>
          <a:p>
            <a:pPr marL="914400" lvl="2" indent="0">
              <a:buNone/>
            </a:pPr>
            <a:r>
              <a:rPr lang="en-US" i="1" dirty="0"/>
              <a:t>It’s not grammatically incorrect, but it changes the meaning of the sentence.</a:t>
            </a:r>
          </a:p>
        </p:txBody>
      </p:sp>
      <p:sp>
        <p:nvSpPr>
          <p:cNvPr id="5" name="Oval 4"/>
          <p:cNvSpPr/>
          <p:nvPr/>
        </p:nvSpPr>
        <p:spPr>
          <a:xfrm>
            <a:off x="6601672" y="3593080"/>
            <a:ext cx="446314" cy="408214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0D395AC-2420-4B3A-BA13-BD28567FAFF7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7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C6B45D6A-6BCF-4A7C-A202-74ADE3A44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5DE9AC4-AC0C-40FB-9988-4F8B9170263A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2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fake it ‘til you make it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Figure out what you DO know, and do that, instead.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Questioning if a sentence is grammatically correct? Assume it is not and re-write it in a way you </a:t>
            </a:r>
            <a:r>
              <a:rPr lang="en-US" i="1" dirty="0"/>
              <a:t>know</a:t>
            </a:r>
            <a:r>
              <a:rPr lang="en-US" dirty="0"/>
              <a:t> is correct.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B249126-D1C8-4C96-9DA0-FD399018535F}"/>
              </a:ext>
            </a:extLst>
          </p:cNvPr>
          <p:cNvGrpSpPr/>
          <p:nvPr/>
        </p:nvGrpSpPr>
        <p:grpSpPr>
          <a:xfrm>
            <a:off x="83336" y="6449940"/>
            <a:ext cx="2236019" cy="307777"/>
            <a:chOff x="83336" y="6449940"/>
            <a:chExt cx="2236019" cy="307777"/>
          </a:xfrm>
        </p:grpSpPr>
        <p:pic>
          <p:nvPicPr>
            <p:cNvPr id="5" name="Picture 2" descr="Creative Commons License">
              <a:hlinkClick r:id="rId2"/>
              <a:extLst>
                <a:ext uri="{FF2B5EF4-FFF2-40B4-BE49-F238E27FC236}">
                  <a16:creationId xmlns:a16="http://schemas.microsoft.com/office/drawing/2014/main" id="{5636A4C0-F7C9-4A30-AB9A-4671766EA4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36" y="6449940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91C38A9-1B8C-4274-85F4-7B524761DB88}"/>
                </a:ext>
              </a:extLst>
            </p:cNvPr>
            <p:cNvSpPr txBox="1"/>
            <p:nvPr/>
          </p:nvSpPr>
          <p:spPr>
            <a:xfrm>
              <a:off x="921536" y="6449940"/>
              <a:ext cx="13978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Tiffani Reardon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554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eme1">
  <a:themeElements>
    <a:clrScheme name="Custom 4">
      <a:dk1>
        <a:srgbClr val="000000"/>
      </a:dk1>
      <a:lt1>
        <a:srgbClr val="FFFFFF"/>
      </a:lt1>
      <a:dk2>
        <a:srgbClr val="232960"/>
      </a:dk2>
      <a:lt2>
        <a:srgbClr val="E7E6E6"/>
      </a:lt2>
      <a:accent1>
        <a:srgbClr val="232960"/>
      </a:accent1>
      <a:accent2>
        <a:srgbClr val="ED7D31"/>
      </a:accent2>
      <a:accent3>
        <a:srgbClr val="A5A5A5"/>
      </a:accent3>
      <a:accent4>
        <a:srgbClr val="FFC000"/>
      </a:accent4>
      <a:accent5>
        <a:srgbClr val="232960"/>
      </a:accent5>
      <a:accent6>
        <a:srgbClr val="70AD47"/>
      </a:accent6>
      <a:hlink>
        <a:srgbClr val="232960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53F8040B-8FC2-4A2E-B711-750BCBE7DB7E}" vid="{04DD8912-A7BB-45C6-B74D-EBCB9783D5F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283</TotalTime>
  <Words>337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Theme1</vt:lpstr>
      <vt:lpstr>Comma Rules for Technical Writers</vt:lpstr>
      <vt:lpstr>Independent vs Dependent</vt:lpstr>
      <vt:lpstr>Comma Rule #1</vt:lpstr>
      <vt:lpstr>Restrictive vs Non-Restrictive</vt:lpstr>
      <vt:lpstr>Comma Rule #2</vt:lpstr>
      <vt:lpstr>Comma Rule #3</vt:lpstr>
      <vt:lpstr>Comma Rule #4</vt:lpstr>
      <vt:lpstr>How to fake it ‘til you make it 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 Rules for Technical Writers</dc:title>
  <dc:creator>Tiffani Reardon</dc:creator>
  <cp:lastModifiedBy>Tiffani Reardon</cp:lastModifiedBy>
  <cp:revision>11</cp:revision>
  <dcterms:created xsi:type="dcterms:W3CDTF">2017-08-11T03:06:29Z</dcterms:created>
  <dcterms:modified xsi:type="dcterms:W3CDTF">2020-04-10T00:38:55Z</dcterms:modified>
</cp:coreProperties>
</file>