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40" r:id="rId1"/>
  </p:sldMasterIdLst>
  <p:notesMasterIdLst>
    <p:notesMasterId r:id="rId15"/>
  </p:notesMasterIdLst>
  <p:sldIdLst>
    <p:sldId id="256" r:id="rId2"/>
    <p:sldId id="344" r:id="rId3"/>
    <p:sldId id="257" r:id="rId4"/>
    <p:sldId id="341" r:id="rId5"/>
    <p:sldId id="340" r:id="rId6"/>
    <p:sldId id="343" r:id="rId7"/>
    <p:sldId id="342" r:id="rId8"/>
    <p:sldId id="326" r:id="rId9"/>
    <p:sldId id="327" r:id="rId10"/>
    <p:sldId id="334" r:id="rId11"/>
    <p:sldId id="336" r:id="rId12"/>
    <p:sldId id="345" r:id="rId13"/>
    <p:sldId id="287"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793DFD-F34D-4DE8-B95A-1B9512B47B45}" v="24" dt="2020-05-17T15:06:48.1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3554"/>
    <p:restoredTop sz="61683"/>
  </p:normalViewPr>
  <p:slideViewPr>
    <p:cSldViewPr snapToGrid="0" snapToObjects="1">
      <p:cViewPr varScale="1">
        <p:scale>
          <a:sx n="45" d="100"/>
          <a:sy n="45" d="100"/>
        </p:scale>
        <p:origin x="77" y="14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ffani Reardon" userId="7e1c9a0cabc2164b" providerId="LiveId" clId="{56793DFD-F34D-4DE8-B95A-1B9512B47B45}"/>
    <pc:docChg chg="modSld">
      <pc:chgData name="Tiffani Reardon" userId="7e1c9a0cabc2164b" providerId="LiveId" clId="{56793DFD-F34D-4DE8-B95A-1B9512B47B45}" dt="2020-05-17T15:06:48.154" v="27"/>
      <pc:docMkLst>
        <pc:docMk/>
      </pc:docMkLst>
      <pc:sldChg chg="modSp">
        <pc:chgData name="Tiffani Reardon" userId="7e1c9a0cabc2164b" providerId="LiveId" clId="{56793DFD-F34D-4DE8-B95A-1B9512B47B45}" dt="2020-05-17T15:06:07.947" v="3" actId="20577"/>
        <pc:sldMkLst>
          <pc:docMk/>
          <pc:sldMk cId="1684457952" sldId="256"/>
        </pc:sldMkLst>
        <pc:spChg chg="mod">
          <ac:chgData name="Tiffani Reardon" userId="7e1c9a0cabc2164b" providerId="LiveId" clId="{56793DFD-F34D-4DE8-B95A-1B9512B47B45}" dt="2020-05-17T15:06:07.947" v="3" actId="20577"/>
          <ac:spMkLst>
            <pc:docMk/>
            <pc:sldMk cId="1684457952" sldId="256"/>
            <ac:spMk id="6" creationId="{CC1A49B8-9EBD-4516-9999-ACECD2859597}"/>
          </ac:spMkLst>
        </pc:spChg>
      </pc:sldChg>
      <pc:sldChg chg="addSp delSp">
        <pc:chgData name="Tiffani Reardon" userId="7e1c9a0cabc2164b" providerId="LiveId" clId="{56793DFD-F34D-4DE8-B95A-1B9512B47B45}" dt="2020-05-17T15:06:18.034" v="7"/>
        <pc:sldMkLst>
          <pc:docMk/>
          <pc:sldMk cId="1448523504" sldId="257"/>
        </pc:sldMkLst>
        <pc:grpChg chg="del">
          <ac:chgData name="Tiffani Reardon" userId="7e1c9a0cabc2164b" providerId="LiveId" clId="{56793DFD-F34D-4DE8-B95A-1B9512B47B45}" dt="2020-05-17T15:06:17.685" v="6" actId="478"/>
          <ac:grpSpMkLst>
            <pc:docMk/>
            <pc:sldMk cId="1448523504" sldId="257"/>
            <ac:grpSpMk id="4" creationId="{0B4B9987-5CCC-446A-82E7-C9BBAF9CB98E}"/>
          </ac:grpSpMkLst>
        </pc:grpChg>
        <pc:grpChg chg="add">
          <ac:chgData name="Tiffani Reardon" userId="7e1c9a0cabc2164b" providerId="LiveId" clId="{56793DFD-F34D-4DE8-B95A-1B9512B47B45}" dt="2020-05-17T15:06:18.034" v="7"/>
          <ac:grpSpMkLst>
            <pc:docMk/>
            <pc:sldMk cId="1448523504" sldId="257"/>
            <ac:grpSpMk id="7" creationId="{13D5A439-8C37-4FC6-AFA8-07907F312DBA}"/>
          </ac:grpSpMkLst>
        </pc:grpChg>
      </pc:sldChg>
      <pc:sldChg chg="addSp delSp">
        <pc:chgData name="Tiffani Reardon" userId="7e1c9a0cabc2164b" providerId="LiveId" clId="{56793DFD-F34D-4DE8-B95A-1B9512B47B45}" dt="2020-05-17T15:06:48.154" v="27"/>
        <pc:sldMkLst>
          <pc:docMk/>
          <pc:sldMk cId="2662802207" sldId="287"/>
        </pc:sldMkLst>
        <pc:grpChg chg="del">
          <ac:chgData name="Tiffani Reardon" userId="7e1c9a0cabc2164b" providerId="LiveId" clId="{56793DFD-F34D-4DE8-B95A-1B9512B47B45}" dt="2020-05-17T15:06:47.760" v="26" actId="478"/>
          <ac:grpSpMkLst>
            <pc:docMk/>
            <pc:sldMk cId="2662802207" sldId="287"/>
            <ac:grpSpMk id="4" creationId="{C500927E-B071-40E1-913B-4E2FE5C890FE}"/>
          </ac:grpSpMkLst>
        </pc:grpChg>
        <pc:grpChg chg="add">
          <ac:chgData name="Tiffani Reardon" userId="7e1c9a0cabc2164b" providerId="LiveId" clId="{56793DFD-F34D-4DE8-B95A-1B9512B47B45}" dt="2020-05-17T15:06:48.154" v="27"/>
          <ac:grpSpMkLst>
            <pc:docMk/>
            <pc:sldMk cId="2662802207" sldId="287"/>
            <ac:grpSpMk id="7" creationId="{ED6328F3-FE80-4E14-9CED-0E216CDEC309}"/>
          </ac:grpSpMkLst>
        </pc:grpChg>
      </pc:sldChg>
      <pc:sldChg chg="addSp delSp">
        <pc:chgData name="Tiffani Reardon" userId="7e1c9a0cabc2164b" providerId="LiveId" clId="{56793DFD-F34D-4DE8-B95A-1B9512B47B45}" dt="2020-05-17T15:06:33.038" v="17"/>
        <pc:sldMkLst>
          <pc:docMk/>
          <pc:sldMk cId="3359572488" sldId="326"/>
        </pc:sldMkLst>
        <pc:grpChg chg="del">
          <ac:chgData name="Tiffani Reardon" userId="7e1c9a0cabc2164b" providerId="LiveId" clId="{56793DFD-F34D-4DE8-B95A-1B9512B47B45}" dt="2020-05-17T15:06:32.635" v="16" actId="478"/>
          <ac:grpSpMkLst>
            <pc:docMk/>
            <pc:sldMk cId="3359572488" sldId="326"/>
            <ac:grpSpMk id="4" creationId="{FC00BE18-7BB3-4B03-9D98-BC4A43A99A72}"/>
          </ac:grpSpMkLst>
        </pc:grpChg>
        <pc:grpChg chg="add">
          <ac:chgData name="Tiffani Reardon" userId="7e1c9a0cabc2164b" providerId="LiveId" clId="{56793DFD-F34D-4DE8-B95A-1B9512B47B45}" dt="2020-05-17T15:06:33.038" v="17"/>
          <ac:grpSpMkLst>
            <pc:docMk/>
            <pc:sldMk cId="3359572488" sldId="326"/>
            <ac:grpSpMk id="7" creationId="{CA3A5102-A699-46DB-AC23-745FE739F7DD}"/>
          </ac:grpSpMkLst>
        </pc:grpChg>
      </pc:sldChg>
      <pc:sldChg chg="addSp delSp">
        <pc:chgData name="Tiffani Reardon" userId="7e1c9a0cabc2164b" providerId="LiveId" clId="{56793DFD-F34D-4DE8-B95A-1B9512B47B45}" dt="2020-05-17T15:06:36.204" v="19"/>
        <pc:sldMkLst>
          <pc:docMk/>
          <pc:sldMk cId="1386078400" sldId="327"/>
        </pc:sldMkLst>
        <pc:grpChg chg="del">
          <ac:chgData name="Tiffani Reardon" userId="7e1c9a0cabc2164b" providerId="LiveId" clId="{56793DFD-F34D-4DE8-B95A-1B9512B47B45}" dt="2020-05-17T15:06:35.795" v="18" actId="478"/>
          <ac:grpSpMkLst>
            <pc:docMk/>
            <pc:sldMk cId="1386078400" sldId="327"/>
            <ac:grpSpMk id="6" creationId="{E8A48E4B-906C-47BF-A154-B3764DE85648}"/>
          </ac:grpSpMkLst>
        </pc:grpChg>
        <pc:grpChg chg="add">
          <ac:chgData name="Tiffani Reardon" userId="7e1c9a0cabc2164b" providerId="LiveId" clId="{56793DFD-F34D-4DE8-B95A-1B9512B47B45}" dt="2020-05-17T15:06:36.204" v="19"/>
          <ac:grpSpMkLst>
            <pc:docMk/>
            <pc:sldMk cId="1386078400" sldId="327"/>
            <ac:grpSpMk id="11" creationId="{37250F28-85A4-4677-9D9B-2010EA16E648}"/>
          </ac:grpSpMkLst>
        </pc:grpChg>
      </pc:sldChg>
      <pc:sldChg chg="addSp delSp">
        <pc:chgData name="Tiffani Reardon" userId="7e1c9a0cabc2164b" providerId="LiveId" clId="{56793DFD-F34D-4DE8-B95A-1B9512B47B45}" dt="2020-05-17T15:06:39.378" v="21"/>
        <pc:sldMkLst>
          <pc:docMk/>
          <pc:sldMk cId="4137557195" sldId="334"/>
        </pc:sldMkLst>
        <pc:grpChg chg="del">
          <ac:chgData name="Tiffani Reardon" userId="7e1c9a0cabc2164b" providerId="LiveId" clId="{56793DFD-F34D-4DE8-B95A-1B9512B47B45}" dt="2020-05-17T15:06:38.603" v="20" actId="478"/>
          <ac:grpSpMkLst>
            <pc:docMk/>
            <pc:sldMk cId="4137557195" sldId="334"/>
            <ac:grpSpMk id="6" creationId="{104F0A2F-FC79-4079-8D6F-922E2030C525}"/>
          </ac:grpSpMkLst>
        </pc:grpChg>
        <pc:grpChg chg="add">
          <ac:chgData name="Tiffani Reardon" userId="7e1c9a0cabc2164b" providerId="LiveId" clId="{56793DFD-F34D-4DE8-B95A-1B9512B47B45}" dt="2020-05-17T15:06:39.378" v="21"/>
          <ac:grpSpMkLst>
            <pc:docMk/>
            <pc:sldMk cId="4137557195" sldId="334"/>
            <ac:grpSpMk id="10" creationId="{411553C3-2496-4C69-A6D1-8E7DD2F41549}"/>
          </ac:grpSpMkLst>
        </pc:grpChg>
      </pc:sldChg>
      <pc:sldChg chg="addSp delSp">
        <pc:chgData name="Tiffani Reardon" userId="7e1c9a0cabc2164b" providerId="LiveId" clId="{56793DFD-F34D-4DE8-B95A-1B9512B47B45}" dt="2020-05-17T15:06:42.492" v="23"/>
        <pc:sldMkLst>
          <pc:docMk/>
          <pc:sldMk cId="625221698" sldId="336"/>
        </pc:sldMkLst>
        <pc:grpChg chg="del">
          <ac:chgData name="Tiffani Reardon" userId="7e1c9a0cabc2164b" providerId="LiveId" clId="{56793DFD-F34D-4DE8-B95A-1B9512B47B45}" dt="2020-05-17T15:06:41.950" v="22" actId="478"/>
          <ac:grpSpMkLst>
            <pc:docMk/>
            <pc:sldMk cId="625221698" sldId="336"/>
            <ac:grpSpMk id="6" creationId="{05A93332-ECFC-41A2-AA89-C0DBBD5F6466}"/>
          </ac:grpSpMkLst>
        </pc:grpChg>
        <pc:grpChg chg="add">
          <ac:chgData name="Tiffani Reardon" userId="7e1c9a0cabc2164b" providerId="LiveId" clId="{56793DFD-F34D-4DE8-B95A-1B9512B47B45}" dt="2020-05-17T15:06:42.492" v="23"/>
          <ac:grpSpMkLst>
            <pc:docMk/>
            <pc:sldMk cId="625221698" sldId="336"/>
            <ac:grpSpMk id="10" creationId="{CC5AE6A7-7BD7-41C4-A91B-38EF323EFE9D}"/>
          </ac:grpSpMkLst>
        </pc:grpChg>
      </pc:sldChg>
      <pc:sldChg chg="addSp delSp">
        <pc:chgData name="Tiffani Reardon" userId="7e1c9a0cabc2164b" providerId="LiveId" clId="{56793DFD-F34D-4DE8-B95A-1B9512B47B45}" dt="2020-05-17T15:06:23.728" v="11"/>
        <pc:sldMkLst>
          <pc:docMk/>
          <pc:sldMk cId="3447004195" sldId="340"/>
        </pc:sldMkLst>
        <pc:grpChg chg="del">
          <ac:chgData name="Tiffani Reardon" userId="7e1c9a0cabc2164b" providerId="LiveId" clId="{56793DFD-F34D-4DE8-B95A-1B9512B47B45}" dt="2020-05-17T15:06:23.333" v="10" actId="478"/>
          <ac:grpSpMkLst>
            <pc:docMk/>
            <pc:sldMk cId="3447004195" sldId="340"/>
            <ac:grpSpMk id="7" creationId="{019D85BC-20E4-4205-94D3-33B3140DF8FA}"/>
          </ac:grpSpMkLst>
        </pc:grpChg>
        <pc:grpChg chg="add">
          <ac:chgData name="Tiffani Reardon" userId="7e1c9a0cabc2164b" providerId="LiveId" clId="{56793DFD-F34D-4DE8-B95A-1B9512B47B45}" dt="2020-05-17T15:06:23.728" v="11"/>
          <ac:grpSpMkLst>
            <pc:docMk/>
            <pc:sldMk cId="3447004195" sldId="340"/>
            <ac:grpSpMk id="10" creationId="{4D6B6BDB-20CF-4549-A7DE-81DEBF28639F}"/>
          </ac:grpSpMkLst>
        </pc:grpChg>
      </pc:sldChg>
      <pc:sldChg chg="addSp delSp">
        <pc:chgData name="Tiffani Reardon" userId="7e1c9a0cabc2164b" providerId="LiveId" clId="{56793DFD-F34D-4DE8-B95A-1B9512B47B45}" dt="2020-05-17T15:06:20.976" v="9"/>
        <pc:sldMkLst>
          <pc:docMk/>
          <pc:sldMk cId="1777439695" sldId="341"/>
        </pc:sldMkLst>
        <pc:grpChg chg="del">
          <ac:chgData name="Tiffani Reardon" userId="7e1c9a0cabc2164b" providerId="LiveId" clId="{56793DFD-F34D-4DE8-B95A-1B9512B47B45}" dt="2020-05-17T15:06:20.379" v="8" actId="478"/>
          <ac:grpSpMkLst>
            <pc:docMk/>
            <pc:sldMk cId="1777439695" sldId="341"/>
            <ac:grpSpMk id="4" creationId="{EEE3556E-0AE9-47B1-9A13-20F9D5C40989}"/>
          </ac:grpSpMkLst>
        </pc:grpChg>
        <pc:grpChg chg="add">
          <ac:chgData name="Tiffani Reardon" userId="7e1c9a0cabc2164b" providerId="LiveId" clId="{56793DFD-F34D-4DE8-B95A-1B9512B47B45}" dt="2020-05-17T15:06:20.976" v="9"/>
          <ac:grpSpMkLst>
            <pc:docMk/>
            <pc:sldMk cId="1777439695" sldId="341"/>
            <ac:grpSpMk id="7" creationId="{9933B0C0-A27B-4369-9D4A-CC8943E63017}"/>
          </ac:grpSpMkLst>
        </pc:grpChg>
      </pc:sldChg>
      <pc:sldChg chg="addSp delSp">
        <pc:chgData name="Tiffani Reardon" userId="7e1c9a0cabc2164b" providerId="LiveId" clId="{56793DFD-F34D-4DE8-B95A-1B9512B47B45}" dt="2020-05-17T15:06:30.072" v="15"/>
        <pc:sldMkLst>
          <pc:docMk/>
          <pc:sldMk cId="1846171055" sldId="342"/>
        </pc:sldMkLst>
        <pc:grpChg chg="del">
          <ac:chgData name="Tiffani Reardon" userId="7e1c9a0cabc2164b" providerId="LiveId" clId="{56793DFD-F34D-4DE8-B95A-1B9512B47B45}" dt="2020-05-17T15:06:29.683" v="14" actId="478"/>
          <ac:grpSpMkLst>
            <pc:docMk/>
            <pc:sldMk cId="1846171055" sldId="342"/>
            <ac:grpSpMk id="4" creationId="{547CE2BB-2B02-4331-BE3C-129BFF3E1DE5}"/>
          </ac:grpSpMkLst>
        </pc:grpChg>
        <pc:grpChg chg="add">
          <ac:chgData name="Tiffani Reardon" userId="7e1c9a0cabc2164b" providerId="LiveId" clId="{56793DFD-F34D-4DE8-B95A-1B9512B47B45}" dt="2020-05-17T15:06:30.072" v="15"/>
          <ac:grpSpMkLst>
            <pc:docMk/>
            <pc:sldMk cId="1846171055" sldId="342"/>
            <ac:grpSpMk id="7" creationId="{1F35898B-951E-404B-933F-92DD5F66A883}"/>
          </ac:grpSpMkLst>
        </pc:grpChg>
      </pc:sldChg>
      <pc:sldChg chg="addSp delSp">
        <pc:chgData name="Tiffani Reardon" userId="7e1c9a0cabc2164b" providerId="LiveId" clId="{56793DFD-F34D-4DE8-B95A-1B9512B47B45}" dt="2020-05-17T15:06:27.110" v="13"/>
        <pc:sldMkLst>
          <pc:docMk/>
          <pc:sldMk cId="3742056313" sldId="343"/>
        </pc:sldMkLst>
        <pc:grpChg chg="del">
          <ac:chgData name="Tiffani Reardon" userId="7e1c9a0cabc2164b" providerId="LiveId" clId="{56793DFD-F34D-4DE8-B95A-1B9512B47B45}" dt="2020-05-17T15:06:26.408" v="12" actId="478"/>
          <ac:grpSpMkLst>
            <pc:docMk/>
            <pc:sldMk cId="3742056313" sldId="343"/>
            <ac:grpSpMk id="6" creationId="{B690F263-29DA-479F-A74F-036A10AEAC89}"/>
          </ac:grpSpMkLst>
        </pc:grpChg>
        <pc:grpChg chg="add">
          <ac:chgData name="Tiffani Reardon" userId="7e1c9a0cabc2164b" providerId="LiveId" clId="{56793DFD-F34D-4DE8-B95A-1B9512B47B45}" dt="2020-05-17T15:06:27.110" v="13"/>
          <ac:grpSpMkLst>
            <pc:docMk/>
            <pc:sldMk cId="3742056313" sldId="343"/>
            <ac:grpSpMk id="10" creationId="{9769E8FA-D200-4E1D-9CB3-ABFDE020880C}"/>
          </ac:grpSpMkLst>
        </pc:grpChg>
      </pc:sldChg>
      <pc:sldChg chg="addSp delSp">
        <pc:chgData name="Tiffani Reardon" userId="7e1c9a0cabc2164b" providerId="LiveId" clId="{56793DFD-F34D-4DE8-B95A-1B9512B47B45}" dt="2020-05-17T15:06:15.238" v="5"/>
        <pc:sldMkLst>
          <pc:docMk/>
          <pc:sldMk cId="3395501907" sldId="344"/>
        </pc:sldMkLst>
        <pc:grpChg chg="del">
          <ac:chgData name="Tiffani Reardon" userId="7e1c9a0cabc2164b" providerId="LiveId" clId="{56793DFD-F34D-4DE8-B95A-1B9512B47B45}" dt="2020-05-17T15:06:14.904" v="4" actId="478"/>
          <ac:grpSpMkLst>
            <pc:docMk/>
            <pc:sldMk cId="3395501907" sldId="344"/>
            <ac:grpSpMk id="4" creationId="{03712F4E-2594-415F-8FBB-0A8B7227C65F}"/>
          </ac:grpSpMkLst>
        </pc:grpChg>
        <pc:grpChg chg="add">
          <ac:chgData name="Tiffani Reardon" userId="7e1c9a0cabc2164b" providerId="LiveId" clId="{56793DFD-F34D-4DE8-B95A-1B9512B47B45}" dt="2020-05-17T15:06:15.238" v="5"/>
          <ac:grpSpMkLst>
            <pc:docMk/>
            <pc:sldMk cId="3395501907" sldId="344"/>
            <ac:grpSpMk id="7" creationId="{631AD5ED-FA6E-4E66-AC0F-A3905BFF77F5}"/>
          </ac:grpSpMkLst>
        </pc:grpChg>
      </pc:sldChg>
      <pc:sldChg chg="addSp delSp">
        <pc:chgData name="Tiffani Reardon" userId="7e1c9a0cabc2164b" providerId="LiveId" clId="{56793DFD-F34D-4DE8-B95A-1B9512B47B45}" dt="2020-05-17T15:06:45.356" v="25"/>
        <pc:sldMkLst>
          <pc:docMk/>
          <pc:sldMk cId="3052780124" sldId="345"/>
        </pc:sldMkLst>
        <pc:grpChg chg="del">
          <ac:chgData name="Tiffani Reardon" userId="7e1c9a0cabc2164b" providerId="LiveId" clId="{56793DFD-F34D-4DE8-B95A-1B9512B47B45}" dt="2020-05-17T15:06:44.833" v="24" actId="478"/>
          <ac:grpSpMkLst>
            <pc:docMk/>
            <pc:sldMk cId="3052780124" sldId="345"/>
            <ac:grpSpMk id="6" creationId="{B879A448-582D-4CC0-898B-AF0B1E1EA931}"/>
          </ac:grpSpMkLst>
        </pc:grpChg>
        <pc:grpChg chg="add">
          <ac:chgData name="Tiffani Reardon" userId="7e1c9a0cabc2164b" providerId="LiveId" clId="{56793DFD-F34D-4DE8-B95A-1B9512B47B45}" dt="2020-05-17T15:06:45.356" v="25"/>
          <ac:grpSpMkLst>
            <pc:docMk/>
            <pc:sldMk cId="3052780124" sldId="345"/>
            <ac:grpSpMk id="10" creationId="{253B019E-426F-4CCF-A054-1CA26A4049A7}"/>
          </ac:grpSpMkLst>
        </pc:grpChg>
      </pc:sldChg>
    </pc:docChg>
  </pc:docChgLst>
  <pc:docChgLst>
    <pc:chgData name="Tiffani Reardon" userId="7e1c9a0cabc2164b" providerId="LiveId" clId="{AE386F6B-D660-4B07-820B-00CF4F621702}"/>
    <pc:docChg chg="modSld">
      <pc:chgData name="Tiffani Reardon" userId="7e1c9a0cabc2164b" providerId="LiveId" clId="{AE386F6B-D660-4B07-820B-00CF4F621702}" dt="2020-05-16T02:01:38.048" v="23"/>
      <pc:docMkLst>
        <pc:docMk/>
      </pc:docMkLst>
      <pc:sldChg chg="addSp modSp">
        <pc:chgData name="Tiffani Reardon" userId="7e1c9a0cabc2164b" providerId="LiveId" clId="{AE386F6B-D660-4B07-820B-00CF4F621702}" dt="2020-05-16T02:01:17.802" v="11" actId="20577"/>
        <pc:sldMkLst>
          <pc:docMk/>
          <pc:sldMk cId="1684457952" sldId="256"/>
        </pc:sldMkLst>
        <pc:spChg chg="mod">
          <ac:chgData name="Tiffani Reardon" userId="7e1c9a0cabc2164b" providerId="LiveId" clId="{AE386F6B-D660-4B07-820B-00CF4F621702}" dt="2020-05-16T02:01:17.802" v="11" actId="20577"/>
          <ac:spMkLst>
            <pc:docMk/>
            <pc:sldMk cId="1684457952" sldId="256"/>
            <ac:spMk id="6" creationId="{CC1A49B8-9EBD-4516-9999-ACECD2859597}"/>
          </ac:spMkLst>
        </pc:spChg>
        <pc:grpChg chg="add mod">
          <ac:chgData name="Tiffani Reardon" userId="7e1c9a0cabc2164b" providerId="LiveId" clId="{AE386F6B-D660-4B07-820B-00CF4F621702}" dt="2020-05-16T02:01:13.306" v="1" actId="1076"/>
          <ac:grpSpMkLst>
            <pc:docMk/>
            <pc:sldMk cId="1684457952" sldId="256"/>
            <ac:grpSpMk id="4" creationId="{A4BA4974-F1E4-45F9-A248-B645A022FDF2}"/>
          </ac:grpSpMkLst>
        </pc:grpChg>
      </pc:sldChg>
      <pc:sldChg chg="addSp">
        <pc:chgData name="Tiffani Reardon" userId="7e1c9a0cabc2164b" providerId="LiveId" clId="{AE386F6B-D660-4B07-820B-00CF4F621702}" dt="2020-05-16T02:01:23.555" v="13"/>
        <pc:sldMkLst>
          <pc:docMk/>
          <pc:sldMk cId="1448523504" sldId="257"/>
        </pc:sldMkLst>
        <pc:grpChg chg="add">
          <ac:chgData name="Tiffani Reardon" userId="7e1c9a0cabc2164b" providerId="LiveId" clId="{AE386F6B-D660-4B07-820B-00CF4F621702}" dt="2020-05-16T02:01:23.555" v="13"/>
          <ac:grpSpMkLst>
            <pc:docMk/>
            <pc:sldMk cId="1448523504" sldId="257"/>
            <ac:grpSpMk id="4" creationId="{0B4B9987-5CCC-446A-82E7-C9BBAF9CB98E}"/>
          </ac:grpSpMkLst>
        </pc:grpChg>
      </pc:sldChg>
      <pc:sldChg chg="addSp">
        <pc:chgData name="Tiffani Reardon" userId="7e1c9a0cabc2164b" providerId="LiveId" clId="{AE386F6B-D660-4B07-820B-00CF4F621702}" dt="2020-05-16T02:01:38.048" v="23"/>
        <pc:sldMkLst>
          <pc:docMk/>
          <pc:sldMk cId="2662802207" sldId="287"/>
        </pc:sldMkLst>
        <pc:grpChg chg="add">
          <ac:chgData name="Tiffani Reardon" userId="7e1c9a0cabc2164b" providerId="LiveId" clId="{AE386F6B-D660-4B07-820B-00CF4F621702}" dt="2020-05-16T02:01:38.048" v="23"/>
          <ac:grpSpMkLst>
            <pc:docMk/>
            <pc:sldMk cId="2662802207" sldId="287"/>
            <ac:grpSpMk id="4" creationId="{C500927E-B071-40E1-913B-4E2FE5C890FE}"/>
          </ac:grpSpMkLst>
        </pc:grpChg>
      </pc:sldChg>
      <pc:sldChg chg="addSp">
        <pc:chgData name="Tiffani Reardon" userId="7e1c9a0cabc2164b" providerId="LiveId" clId="{AE386F6B-D660-4B07-820B-00CF4F621702}" dt="2020-05-16T02:01:30.953" v="18"/>
        <pc:sldMkLst>
          <pc:docMk/>
          <pc:sldMk cId="3359572488" sldId="326"/>
        </pc:sldMkLst>
        <pc:grpChg chg="add">
          <ac:chgData name="Tiffani Reardon" userId="7e1c9a0cabc2164b" providerId="LiveId" clId="{AE386F6B-D660-4B07-820B-00CF4F621702}" dt="2020-05-16T02:01:30.953" v="18"/>
          <ac:grpSpMkLst>
            <pc:docMk/>
            <pc:sldMk cId="3359572488" sldId="326"/>
            <ac:grpSpMk id="4" creationId="{FC00BE18-7BB3-4B03-9D98-BC4A43A99A72}"/>
          </ac:grpSpMkLst>
        </pc:grpChg>
      </pc:sldChg>
      <pc:sldChg chg="addSp">
        <pc:chgData name="Tiffani Reardon" userId="7e1c9a0cabc2164b" providerId="LiveId" clId="{AE386F6B-D660-4B07-820B-00CF4F621702}" dt="2020-05-16T02:01:32.342" v="19"/>
        <pc:sldMkLst>
          <pc:docMk/>
          <pc:sldMk cId="1386078400" sldId="327"/>
        </pc:sldMkLst>
        <pc:grpChg chg="add">
          <ac:chgData name="Tiffani Reardon" userId="7e1c9a0cabc2164b" providerId="LiveId" clId="{AE386F6B-D660-4B07-820B-00CF4F621702}" dt="2020-05-16T02:01:32.342" v="19"/>
          <ac:grpSpMkLst>
            <pc:docMk/>
            <pc:sldMk cId="1386078400" sldId="327"/>
            <ac:grpSpMk id="6" creationId="{E8A48E4B-906C-47BF-A154-B3764DE85648}"/>
          </ac:grpSpMkLst>
        </pc:grpChg>
      </pc:sldChg>
      <pc:sldChg chg="addSp">
        <pc:chgData name="Tiffani Reardon" userId="7e1c9a0cabc2164b" providerId="LiveId" clId="{AE386F6B-D660-4B07-820B-00CF4F621702}" dt="2020-05-16T02:01:33.720" v="20"/>
        <pc:sldMkLst>
          <pc:docMk/>
          <pc:sldMk cId="4137557195" sldId="334"/>
        </pc:sldMkLst>
        <pc:grpChg chg="add">
          <ac:chgData name="Tiffani Reardon" userId="7e1c9a0cabc2164b" providerId="LiveId" clId="{AE386F6B-D660-4B07-820B-00CF4F621702}" dt="2020-05-16T02:01:33.720" v="20"/>
          <ac:grpSpMkLst>
            <pc:docMk/>
            <pc:sldMk cId="4137557195" sldId="334"/>
            <ac:grpSpMk id="6" creationId="{104F0A2F-FC79-4079-8D6F-922E2030C525}"/>
          </ac:grpSpMkLst>
        </pc:grpChg>
      </pc:sldChg>
      <pc:sldChg chg="addSp">
        <pc:chgData name="Tiffani Reardon" userId="7e1c9a0cabc2164b" providerId="LiveId" clId="{AE386F6B-D660-4B07-820B-00CF4F621702}" dt="2020-05-16T02:01:35.151" v="21"/>
        <pc:sldMkLst>
          <pc:docMk/>
          <pc:sldMk cId="625221698" sldId="336"/>
        </pc:sldMkLst>
        <pc:grpChg chg="add">
          <ac:chgData name="Tiffani Reardon" userId="7e1c9a0cabc2164b" providerId="LiveId" clId="{AE386F6B-D660-4B07-820B-00CF4F621702}" dt="2020-05-16T02:01:35.151" v="21"/>
          <ac:grpSpMkLst>
            <pc:docMk/>
            <pc:sldMk cId="625221698" sldId="336"/>
            <ac:grpSpMk id="6" creationId="{05A93332-ECFC-41A2-AA89-C0DBBD5F6466}"/>
          </ac:grpSpMkLst>
        </pc:grpChg>
      </pc:sldChg>
      <pc:sldChg chg="addSp">
        <pc:chgData name="Tiffani Reardon" userId="7e1c9a0cabc2164b" providerId="LiveId" clId="{AE386F6B-D660-4B07-820B-00CF4F621702}" dt="2020-05-16T02:01:27.072" v="15"/>
        <pc:sldMkLst>
          <pc:docMk/>
          <pc:sldMk cId="3447004195" sldId="340"/>
        </pc:sldMkLst>
        <pc:grpChg chg="add">
          <ac:chgData name="Tiffani Reardon" userId="7e1c9a0cabc2164b" providerId="LiveId" clId="{AE386F6B-D660-4B07-820B-00CF4F621702}" dt="2020-05-16T02:01:27.072" v="15"/>
          <ac:grpSpMkLst>
            <pc:docMk/>
            <pc:sldMk cId="3447004195" sldId="340"/>
            <ac:grpSpMk id="7" creationId="{019D85BC-20E4-4205-94D3-33B3140DF8FA}"/>
          </ac:grpSpMkLst>
        </pc:grpChg>
      </pc:sldChg>
      <pc:sldChg chg="addSp">
        <pc:chgData name="Tiffani Reardon" userId="7e1c9a0cabc2164b" providerId="LiveId" clId="{AE386F6B-D660-4B07-820B-00CF4F621702}" dt="2020-05-16T02:01:25.148" v="14"/>
        <pc:sldMkLst>
          <pc:docMk/>
          <pc:sldMk cId="1777439695" sldId="341"/>
        </pc:sldMkLst>
        <pc:grpChg chg="add">
          <ac:chgData name="Tiffani Reardon" userId="7e1c9a0cabc2164b" providerId="LiveId" clId="{AE386F6B-D660-4B07-820B-00CF4F621702}" dt="2020-05-16T02:01:25.148" v="14"/>
          <ac:grpSpMkLst>
            <pc:docMk/>
            <pc:sldMk cId="1777439695" sldId="341"/>
            <ac:grpSpMk id="4" creationId="{EEE3556E-0AE9-47B1-9A13-20F9D5C40989}"/>
          </ac:grpSpMkLst>
        </pc:grpChg>
      </pc:sldChg>
      <pc:sldChg chg="addSp">
        <pc:chgData name="Tiffani Reardon" userId="7e1c9a0cabc2164b" providerId="LiveId" clId="{AE386F6B-D660-4B07-820B-00CF4F621702}" dt="2020-05-16T02:01:29.793" v="17"/>
        <pc:sldMkLst>
          <pc:docMk/>
          <pc:sldMk cId="1846171055" sldId="342"/>
        </pc:sldMkLst>
        <pc:grpChg chg="add">
          <ac:chgData name="Tiffani Reardon" userId="7e1c9a0cabc2164b" providerId="LiveId" clId="{AE386F6B-D660-4B07-820B-00CF4F621702}" dt="2020-05-16T02:01:29.793" v="17"/>
          <ac:grpSpMkLst>
            <pc:docMk/>
            <pc:sldMk cId="1846171055" sldId="342"/>
            <ac:grpSpMk id="4" creationId="{547CE2BB-2B02-4331-BE3C-129BFF3E1DE5}"/>
          </ac:grpSpMkLst>
        </pc:grpChg>
      </pc:sldChg>
      <pc:sldChg chg="addSp">
        <pc:chgData name="Tiffani Reardon" userId="7e1c9a0cabc2164b" providerId="LiveId" clId="{AE386F6B-D660-4B07-820B-00CF4F621702}" dt="2020-05-16T02:01:28.690" v="16"/>
        <pc:sldMkLst>
          <pc:docMk/>
          <pc:sldMk cId="3742056313" sldId="343"/>
        </pc:sldMkLst>
        <pc:grpChg chg="add">
          <ac:chgData name="Tiffani Reardon" userId="7e1c9a0cabc2164b" providerId="LiveId" clId="{AE386F6B-D660-4B07-820B-00CF4F621702}" dt="2020-05-16T02:01:28.690" v="16"/>
          <ac:grpSpMkLst>
            <pc:docMk/>
            <pc:sldMk cId="3742056313" sldId="343"/>
            <ac:grpSpMk id="6" creationId="{B690F263-29DA-479F-A74F-036A10AEAC89}"/>
          </ac:grpSpMkLst>
        </pc:grpChg>
      </pc:sldChg>
      <pc:sldChg chg="addSp">
        <pc:chgData name="Tiffani Reardon" userId="7e1c9a0cabc2164b" providerId="LiveId" clId="{AE386F6B-D660-4B07-820B-00CF4F621702}" dt="2020-05-16T02:01:21.976" v="12"/>
        <pc:sldMkLst>
          <pc:docMk/>
          <pc:sldMk cId="3395501907" sldId="344"/>
        </pc:sldMkLst>
        <pc:grpChg chg="add">
          <ac:chgData name="Tiffani Reardon" userId="7e1c9a0cabc2164b" providerId="LiveId" clId="{AE386F6B-D660-4B07-820B-00CF4F621702}" dt="2020-05-16T02:01:21.976" v="12"/>
          <ac:grpSpMkLst>
            <pc:docMk/>
            <pc:sldMk cId="3395501907" sldId="344"/>
            <ac:grpSpMk id="4" creationId="{03712F4E-2594-415F-8FBB-0A8B7227C65F}"/>
          </ac:grpSpMkLst>
        </pc:grpChg>
      </pc:sldChg>
      <pc:sldChg chg="addSp">
        <pc:chgData name="Tiffani Reardon" userId="7e1c9a0cabc2164b" providerId="LiveId" clId="{AE386F6B-D660-4B07-820B-00CF4F621702}" dt="2020-05-16T02:01:36.637" v="22"/>
        <pc:sldMkLst>
          <pc:docMk/>
          <pc:sldMk cId="3052780124" sldId="345"/>
        </pc:sldMkLst>
        <pc:grpChg chg="add">
          <ac:chgData name="Tiffani Reardon" userId="7e1c9a0cabc2164b" providerId="LiveId" clId="{AE386F6B-D660-4B07-820B-00CF4F621702}" dt="2020-05-16T02:01:36.637" v="22"/>
          <ac:grpSpMkLst>
            <pc:docMk/>
            <pc:sldMk cId="3052780124" sldId="345"/>
            <ac:grpSpMk id="6" creationId="{B879A448-582D-4CC0-898B-AF0B1E1EA931}"/>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JP"/>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95B35-82FB-204C-9EFC-2D023C2DC2A8}" type="datetimeFigureOut">
              <a:rPr lang="en-JP" smtClean="0"/>
              <a:t>05/17/2020</a:t>
            </a:fld>
            <a:endParaRPr lang="en-JP"/>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JP"/>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P"/>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JP"/>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38B4E3-DBAB-DB4F-925B-CBB6CE9CF6B4}" type="slidenum">
              <a:rPr lang="en-JP" smtClean="0"/>
              <a:t>‹#›</a:t>
            </a:fld>
            <a:endParaRPr lang="en-JP"/>
          </a:p>
        </p:txBody>
      </p:sp>
    </p:spTree>
    <p:extLst>
      <p:ext uri="{BB962C8B-B14F-4D97-AF65-F5344CB8AC3E}">
        <p14:creationId xmlns:p14="http://schemas.microsoft.com/office/powerpoint/2010/main" val="2434975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I will give a series of 3 lessons on Graphics for Technical Communication.</a:t>
            </a:r>
          </a:p>
        </p:txBody>
      </p:sp>
      <p:sp>
        <p:nvSpPr>
          <p:cNvPr id="4" name="Slide Number Placeholder 3"/>
          <p:cNvSpPr>
            <a:spLocks noGrp="1"/>
          </p:cNvSpPr>
          <p:nvPr>
            <p:ph type="sldNum" sz="quarter" idx="5"/>
          </p:nvPr>
        </p:nvSpPr>
        <p:spPr/>
        <p:txBody>
          <a:bodyPr/>
          <a:lstStyle/>
          <a:p>
            <a:fld id="{5638B4E3-DBAB-DB4F-925B-CBB6CE9CF6B4}" type="slidenum">
              <a:rPr lang="en-JP" smtClean="0"/>
              <a:t>1</a:t>
            </a:fld>
            <a:endParaRPr lang="en-JP"/>
          </a:p>
        </p:txBody>
      </p:sp>
    </p:spTree>
    <p:extLst>
      <p:ext uri="{BB962C8B-B14F-4D97-AF65-F5344CB8AC3E}">
        <p14:creationId xmlns:p14="http://schemas.microsoft.com/office/powerpoint/2010/main" val="22409859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This is anoter famous signifier.</a:t>
            </a:r>
          </a:p>
          <a:p>
            <a:endParaRPr lang="en-JP" dirty="0"/>
          </a:p>
          <a:p>
            <a:r>
              <a:rPr lang="en-JP" dirty="0"/>
              <a:t>By looking at this graphic of a girl and a boy, we know that ”this is restroom.”</a:t>
            </a:r>
          </a:p>
          <a:p>
            <a:endParaRPr lang="en-JP" dirty="0"/>
          </a:p>
          <a:p>
            <a:r>
              <a:rPr lang="en-JP" dirty="0"/>
              <a:t>When we look for restroom, we might be in emergency. So it is helpful that this information is communicated graphically. We can immdiately get into a restroom when we need to!</a:t>
            </a:r>
          </a:p>
        </p:txBody>
      </p:sp>
      <p:sp>
        <p:nvSpPr>
          <p:cNvPr id="4" name="Slide Number Placeholder 3"/>
          <p:cNvSpPr>
            <a:spLocks noGrp="1"/>
          </p:cNvSpPr>
          <p:nvPr>
            <p:ph type="sldNum" sz="quarter" idx="5"/>
          </p:nvPr>
        </p:nvSpPr>
        <p:spPr/>
        <p:txBody>
          <a:bodyPr/>
          <a:lstStyle/>
          <a:p>
            <a:fld id="{5638B4E3-DBAB-DB4F-925B-CBB6CE9CF6B4}" type="slidenum">
              <a:rPr lang="en-JP" smtClean="0"/>
              <a:t>10</a:t>
            </a:fld>
            <a:endParaRPr lang="en-JP"/>
          </a:p>
        </p:txBody>
      </p:sp>
    </p:spTree>
    <p:extLst>
      <p:ext uri="{BB962C8B-B14F-4D97-AF65-F5344CB8AC3E}">
        <p14:creationId xmlns:p14="http://schemas.microsoft.com/office/powerpoint/2010/main" val="578647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this is an example of the word as a signifier. </a:t>
            </a:r>
          </a:p>
          <a:p>
            <a:endParaRPr lang="en-US" dirty="0"/>
          </a:p>
          <a:p>
            <a:r>
              <a:rPr lang="en-US" dirty="0"/>
              <a:t>Whenever we see the word flower, we don’t just take the letters are they are. We don’t interpret that they are separate letters of F, L, O, W, E, R. But together, the word flower means a beautiful and cute plant.</a:t>
            </a:r>
          </a:p>
          <a:p>
            <a:endParaRPr lang="en-US" dirty="0"/>
          </a:p>
          <a:p>
            <a:r>
              <a:rPr lang="en-US" dirty="0"/>
              <a:t>The one comes to your brain might look different from this particular picture. Yet, whenever we see the word flower, either consciously or subconsciously, we visualize a flower in our brain.</a:t>
            </a:r>
          </a:p>
          <a:p>
            <a:endParaRPr lang="en-US" dirty="0"/>
          </a:p>
          <a:p>
            <a:r>
              <a:rPr lang="en-US" dirty="0"/>
              <a:t>That is how we understand information.</a:t>
            </a:r>
          </a:p>
          <a:p>
            <a:endParaRPr lang="en-US" dirty="0"/>
          </a:p>
          <a:p>
            <a:r>
              <a:rPr lang="en-US" dirty="0"/>
              <a:t>If we don’t visualize flower in our brain, that means that we don’t understand this word.</a:t>
            </a:r>
            <a:endParaRPr lang="en-JP" dirty="0"/>
          </a:p>
        </p:txBody>
      </p:sp>
      <p:sp>
        <p:nvSpPr>
          <p:cNvPr id="4" name="Slide Number Placeholder 3"/>
          <p:cNvSpPr>
            <a:spLocks noGrp="1"/>
          </p:cNvSpPr>
          <p:nvPr>
            <p:ph type="sldNum" sz="quarter" idx="5"/>
          </p:nvPr>
        </p:nvSpPr>
        <p:spPr/>
        <p:txBody>
          <a:bodyPr/>
          <a:lstStyle/>
          <a:p>
            <a:fld id="{5638B4E3-DBAB-DB4F-925B-CBB6CE9CF6B4}" type="slidenum">
              <a:rPr lang="en-JP" smtClean="0"/>
              <a:t>11</a:t>
            </a:fld>
            <a:endParaRPr lang="en-JP"/>
          </a:p>
        </p:txBody>
      </p:sp>
    </p:spTree>
    <p:extLst>
      <p:ext uri="{BB962C8B-B14F-4D97-AF65-F5344CB8AC3E}">
        <p14:creationId xmlns:p14="http://schemas.microsoft.com/office/powerpoint/2010/main" val="4661787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This is another example.</a:t>
            </a:r>
          </a:p>
          <a:p>
            <a:endParaRPr lang="en-JP" dirty="0"/>
          </a:p>
          <a:p>
            <a:r>
              <a:rPr lang="en-JP" dirty="0"/>
              <a:t>When we see the word Dog, you visualize a cute small animal in your brain.</a:t>
            </a:r>
          </a:p>
          <a:p>
            <a:endParaRPr lang="en-JP" dirty="0"/>
          </a:p>
          <a:p>
            <a:r>
              <a:rPr lang="en-JP" dirty="0"/>
              <a:t>Maybe you think of your own dog in your house.</a:t>
            </a:r>
          </a:p>
          <a:p>
            <a:endParaRPr lang="en-JP" dirty="0"/>
          </a:p>
          <a:p>
            <a:r>
              <a:rPr lang="en-JP" dirty="0"/>
              <a:t>Yet, in any way, whenever we see a word, we visualize the information. </a:t>
            </a:r>
            <a:r>
              <a:rPr lang="en-US" dirty="0"/>
              <a:t>T</a:t>
            </a:r>
            <a:r>
              <a:rPr lang="en-JP" dirty="0"/>
              <a:t>hat is what is meant by we understand the text information.</a:t>
            </a:r>
          </a:p>
        </p:txBody>
      </p:sp>
      <p:sp>
        <p:nvSpPr>
          <p:cNvPr id="4" name="Slide Number Placeholder 3"/>
          <p:cNvSpPr>
            <a:spLocks noGrp="1"/>
          </p:cNvSpPr>
          <p:nvPr>
            <p:ph type="sldNum" sz="quarter" idx="5"/>
          </p:nvPr>
        </p:nvSpPr>
        <p:spPr/>
        <p:txBody>
          <a:bodyPr/>
          <a:lstStyle/>
          <a:p>
            <a:fld id="{5638B4E3-DBAB-DB4F-925B-CBB6CE9CF6B4}" type="slidenum">
              <a:rPr lang="en-JP" smtClean="0"/>
              <a:t>12</a:t>
            </a:fld>
            <a:endParaRPr lang="en-JP"/>
          </a:p>
        </p:txBody>
      </p:sp>
    </p:spTree>
    <p:extLst>
      <p:ext uri="{BB962C8B-B14F-4D97-AF65-F5344CB8AC3E}">
        <p14:creationId xmlns:p14="http://schemas.microsoft.com/office/powerpoint/2010/main" val="27927399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I said many things but again the point of this lesson is that you need to use graphics.</a:t>
            </a:r>
          </a:p>
          <a:p>
            <a:endParaRPr lang="en-JP" dirty="0"/>
          </a:p>
          <a:p>
            <a:r>
              <a:rPr lang="en-JP" dirty="0"/>
              <a:t>Graphics are intuitive information for our brain, so we need to use less energy to consume the inforamtion.</a:t>
            </a:r>
          </a:p>
          <a:p>
            <a:endParaRPr lang="en-JP" dirty="0"/>
          </a:p>
          <a:p>
            <a:r>
              <a:rPr lang="en-JP" dirty="0"/>
              <a:t>It is much easier for readers to understand your writing if you try to communicate by visuals as much as you can.</a:t>
            </a:r>
          </a:p>
          <a:p>
            <a:endParaRPr lang="en-JP" dirty="0"/>
          </a:p>
          <a:p>
            <a:r>
              <a:rPr lang="en-JP" dirty="0"/>
              <a:t>You would be able to communicate much more by a single visual than a lof of text too.</a:t>
            </a:r>
          </a:p>
          <a:p>
            <a:endParaRPr lang="en-JP" dirty="0"/>
          </a:p>
          <a:p>
            <a:r>
              <a:rPr lang="en-JP" dirty="0"/>
              <a:t>So, please try to use graphics whenever you find it approrate.</a:t>
            </a:r>
          </a:p>
        </p:txBody>
      </p:sp>
      <p:sp>
        <p:nvSpPr>
          <p:cNvPr id="4" name="Slide Number Placeholder 3"/>
          <p:cNvSpPr>
            <a:spLocks noGrp="1"/>
          </p:cNvSpPr>
          <p:nvPr>
            <p:ph type="sldNum" sz="quarter" idx="5"/>
          </p:nvPr>
        </p:nvSpPr>
        <p:spPr/>
        <p:txBody>
          <a:bodyPr/>
          <a:lstStyle/>
          <a:p>
            <a:fld id="{5638B4E3-DBAB-DB4F-925B-CBB6CE9CF6B4}" type="slidenum">
              <a:rPr lang="en-JP" smtClean="0"/>
              <a:t>13</a:t>
            </a:fld>
            <a:endParaRPr lang="en-JP"/>
          </a:p>
        </p:txBody>
      </p:sp>
    </p:spTree>
    <p:extLst>
      <p:ext uri="{BB962C8B-B14F-4D97-AF65-F5344CB8AC3E}">
        <p14:creationId xmlns:p14="http://schemas.microsoft.com/office/powerpoint/2010/main" val="13260754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As your textbook says, you must cite sources propery whenever you borrow graphics.</a:t>
            </a:r>
          </a:p>
          <a:p>
            <a:endParaRPr lang="en-JP" dirty="0"/>
          </a:p>
          <a:p>
            <a:r>
              <a:rPr lang="en-JP" dirty="0"/>
              <a:t>Due to the topic of this lecture, I borrow a lot of example graphics from online, but to avoid the slides look busy and confusing, I inserted only URLs of the original soruce. </a:t>
            </a:r>
          </a:p>
          <a:p>
            <a:endParaRPr lang="en-JP" dirty="0"/>
          </a:p>
          <a:p>
            <a:r>
              <a:rPr lang="en-JP" dirty="0"/>
              <a:t>Yet, in your report, you want to cite the name of the site and the site owner etc. Just don’t immitate what I do on the slides. I do them to keep the screen simple and less confusing.</a:t>
            </a:r>
          </a:p>
        </p:txBody>
      </p:sp>
      <p:sp>
        <p:nvSpPr>
          <p:cNvPr id="4" name="Slide Number Placeholder 3"/>
          <p:cNvSpPr>
            <a:spLocks noGrp="1"/>
          </p:cNvSpPr>
          <p:nvPr>
            <p:ph type="sldNum" sz="quarter" idx="5"/>
          </p:nvPr>
        </p:nvSpPr>
        <p:spPr/>
        <p:txBody>
          <a:bodyPr/>
          <a:lstStyle/>
          <a:p>
            <a:fld id="{5638B4E3-DBAB-DB4F-925B-CBB6CE9CF6B4}" type="slidenum">
              <a:rPr lang="en-JP" smtClean="0"/>
              <a:t>2</a:t>
            </a:fld>
            <a:endParaRPr lang="en-JP"/>
          </a:p>
        </p:txBody>
      </p:sp>
    </p:spTree>
    <p:extLst>
      <p:ext uri="{BB962C8B-B14F-4D97-AF65-F5344CB8AC3E}">
        <p14:creationId xmlns:p14="http://schemas.microsoft.com/office/powerpoint/2010/main" val="3895244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In this first lecture, I will tell you a very simple fact. Technical writing should have graphics. I hope that you know that already, but I will tell you reasons why this is the case.</a:t>
            </a:r>
          </a:p>
        </p:txBody>
      </p:sp>
      <p:sp>
        <p:nvSpPr>
          <p:cNvPr id="4" name="Slide Number Placeholder 3"/>
          <p:cNvSpPr>
            <a:spLocks noGrp="1"/>
          </p:cNvSpPr>
          <p:nvPr>
            <p:ph type="sldNum" sz="quarter" idx="5"/>
          </p:nvPr>
        </p:nvSpPr>
        <p:spPr/>
        <p:txBody>
          <a:bodyPr/>
          <a:lstStyle/>
          <a:p>
            <a:fld id="{5638B4E3-DBAB-DB4F-925B-CBB6CE9CF6B4}" type="slidenum">
              <a:rPr lang="en-JP" smtClean="0"/>
              <a:t>3</a:t>
            </a:fld>
            <a:endParaRPr lang="en-JP"/>
          </a:p>
        </p:txBody>
      </p:sp>
    </p:spTree>
    <p:extLst>
      <p:ext uri="{BB962C8B-B14F-4D97-AF65-F5344CB8AC3E}">
        <p14:creationId xmlns:p14="http://schemas.microsoft.com/office/powerpoint/2010/main" val="2933265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In the field of instructional design, there is a person named Richard Mayer. He is a very famous researcher on instructional media design.</a:t>
            </a:r>
          </a:p>
          <a:p>
            <a:endParaRPr lang="en-JP" dirty="0"/>
          </a:p>
          <a:p>
            <a:pPr marL="0" marR="0" lvl="0" indent="0" algn="l" defTabSz="914400" rtl="0" eaLnBrk="1" fontAlgn="auto" latinLnBrk="0" hangingPunct="1">
              <a:lnSpc>
                <a:spcPct val="100000"/>
              </a:lnSpc>
              <a:spcBef>
                <a:spcPts val="0"/>
              </a:spcBef>
              <a:spcAft>
                <a:spcPts val="0"/>
              </a:spcAft>
              <a:buClrTx/>
              <a:buSzTx/>
              <a:buFontTx/>
              <a:buNone/>
              <a:tabLst/>
              <a:defRPr/>
            </a:pPr>
            <a:r>
              <a:rPr lang="en-JP" dirty="0"/>
              <a:t>His Multimedia Principle says, </a:t>
            </a:r>
            <a:r>
              <a:rPr lang="en-US" sz="1200" dirty="0"/>
              <a:t>“People learn better from words and pictures than from words alone.”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 hope that this is a commonsense, but we often forget this when we are making instructions.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It is much easier to type than make graphics, so we tend to try to communicate a lot by graphics. Yet, we can learn better from the combination of words and graphics, so we should try to use graphics.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Also, while graphics are helpful, if we only have graphics, we do not understand what this graphic means. So as your textbook says, whenever we have graphics, we always need to explain what they 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We want to have both text explanation and graphics, as opposed to just text or just graphics.</a:t>
            </a:r>
          </a:p>
        </p:txBody>
      </p:sp>
      <p:sp>
        <p:nvSpPr>
          <p:cNvPr id="4" name="Slide Number Placeholder 3"/>
          <p:cNvSpPr>
            <a:spLocks noGrp="1"/>
          </p:cNvSpPr>
          <p:nvPr>
            <p:ph type="sldNum" sz="quarter" idx="5"/>
          </p:nvPr>
        </p:nvSpPr>
        <p:spPr/>
        <p:txBody>
          <a:bodyPr/>
          <a:lstStyle/>
          <a:p>
            <a:fld id="{5638B4E3-DBAB-DB4F-925B-CBB6CE9CF6B4}" type="slidenum">
              <a:rPr lang="en-JP" smtClean="0"/>
              <a:t>4</a:t>
            </a:fld>
            <a:endParaRPr lang="en-JP"/>
          </a:p>
        </p:txBody>
      </p:sp>
    </p:spTree>
    <p:extLst>
      <p:ext uri="{BB962C8B-B14F-4D97-AF65-F5344CB8AC3E}">
        <p14:creationId xmlns:p14="http://schemas.microsoft.com/office/powerpoint/2010/main" val="1609016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Now, this is an example of instruction that uses only text.</a:t>
            </a:r>
          </a:p>
          <a:p>
            <a:endParaRPr lang="en-JP" dirty="0"/>
          </a:p>
          <a:p>
            <a:r>
              <a:rPr lang="en-JP" dirty="0"/>
              <a:t>It has the graphic of explamation mark, but this graphic does not communicate the main information.</a:t>
            </a:r>
          </a:p>
          <a:p>
            <a:endParaRPr lang="en-JP" dirty="0"/>
          </a:p>
          <a:p>
            <a:r>
              <a:rPr lang="en-JP" dirty="0"/>
              <a:t>Since this instruction has only text information, we need to translate the info into visuals of wheel nuts in our brain so that we can properly do the task of the loosing wheel nuts.</a:t>
            </a:r>
          </a:p>
          <a:p>
            <a:endParaRPr lang="en-JP" dirty="0"/>
          </a:p>
          <a:p>
            <a:r>
              <a:rPr lang="en-JP" dirty="0"/>
              <a:t>Maybe you did not think about this conciously, but whenever we consume text information to do tasks, we need to trasnalate the information into ”visuals” in our brain to get the idea of how we actually can do the tasks.</a:t>
            </a:r>
          </a:p>
        </p:txBody>
      </p:sp>
      <p:sp>
        <p:nvSpPr>
          <p:cNvPr id="4" name="Slide Number Placeholder 3"/>
          <p:cNvSpPr>
            <a:spLocks noGrp="1"/>
          </p:cNvSpPr>
          <p:nvPr>
            <p:ph type="sldNum" sz="quarter" idx="5"/>
          </p:nvPr>
        </p:nvSpPr>
        <p:spPr/>
        <p:txBody>
          <a:bodyPr/>
          <a:lstStyle/>
          <a:p>
            <a:fld id="{5638B4E3-DBAB-DB4F-925B-CBB6CE9CF6B4}" type="slidenum">
              <a:rPr lang="en-JP" smtClean="0"/>
              <a:t>5</a:t>
            </a:fld>
            <a:endParaRPr lang="en-JP"/>
          </a:p>
        </p:txBody>
      </p:sp>
    </p:spTree>
    <p:extLst>
      <p:ext uri="{BB962C8B-B14F-4D97-AF65-F5344CB8AC3E}">
        <p14:creationId xmlns:p14="http://schemas.microsoft.com/office/powerpoint/2010/main" val="2737794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On the other hand, this instruciton has a graphic. So we don’t have to translate the information. The creater of  the instruction did the job for us.</a:t>
            </a:r>
          </a:p>
          <a:p>
            <a:endParaRPr lang="en-JP" dirty="0"/>
          </a:p>
          <a:p>
            <a:r>
              <a:rPr lang="en-JP" dirty="0"/>
              <a:t>The graphic at the right side gives us a lot of idea of how the process of loosening wheel nuts looks.</a:t>
            </a:r>
          </a:p>
          <a:p>
            <a:endParaRPr lang="en-JP" dirty="0"/>
          </a:p>
          <a:p>
            <a:r>
              <a:rPr lang="en-JP" dirty="0"/>
              <a:t>Of course, the graphic itself does not explain everything. </a:t>
            </a:r>
            <a:r>
              <a:rPr lang="en-US" dirty="0"/>
              <a:t>Y</a:t>
            </a:r>
            <a:r>
              <a:rPr lang="en-JP" dirty="0"/>
              <a:t>et, we can understand the ful picture of how things work by combining the text information at the left and the graphic information at the right.</a:t>
            </a:r>
          </a:p>
          <a:p>
            <a:endParaRPr lang="en-JP" dirty="0"/>
          </a:p>
          <a:p>
            <a:r>
              <a:rPr lang="en-JP" dirty="0"/>
              <a:t>Instead of translating the text information into visuals in our brains, we just need to compare the text and graphic information to make sense of how to do the task.</a:t>
            </a:r>
          </a:p>
        </p:txBody>
      </p:sp>
      <p:sp>
        <p:nvSpPr>
          <p:cNvPr id="4" name="Slide Number Placeholder 3"/>
          <p:cNvSpPr>
            <a:spLocks noGrp="1"/>
          </p:cNvSpPr>
          <p:nvPr>
            <p:ph type="sldNum" sz="quarter" idx="5"/>
          </p:nvPr>
        </p:nvSpPr>
        <p:spPr/>
        <p:txBody>
          <a:bodyPr/>
          <a:lstStyle/>
          <a:p>
            <a:fld id="{5638B4E3-DBAB-DB4F-925B-CBB6CE9CF6B4}" type="slidenum">
              <a:rPr lang="en-JP" smtClean="0"/>
              <a:t>6</a:t>
            </a:fld>
            <a:endParaRPr lang="en-JP"/>
          </a:p>
        </p:txBody>
      </p:sp>
    </p:spTree>
    <p:extLst>
      <p:ext uri="{BB962C8B-B14F-4D97-AF65-F5344CB8AC3E}">
        <p14:creationId xmlns:p14="http://schemas.microsoft.com/office/powerpoint/2010/main" val="3811268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Richaler Mayer also said, </a:t>
            </a:r>
            <a:r>
              <a:rPr lang="en-US" dirty="0"/>
              <a:t>“By using pictures we can depict material in a form that is more intuitive and closer to our visual sensory experience.”</a:t>
            </a:r>
          </a:p>
          <a:p>
            <a:endParaRPr lang="en-JP" dirty="0"/>
          </a:p>
          <a:p>
            <a:r>
              <a:rPr lang="en-JP" dirty="0"/>
              <a:t>What this pretty much means that visual information is intuitive to us.</a:t>
            </a:r>
          </a:p>
          <a:p>
            <a:endParaRPr lang="en-JP" dirty="0"/>
          </a:p>
          <a:p>
            <a:r>
              <a:rPr lang="en-JP" dirty="0"/>
              <a:t>We are visual beings. We understand most information visually. Since visau information is intuitive to us.</a:t>
            </a:r>
          </a:p>
        </p:txBody>
      </p:sp>
      <p:sp>
        <p:nvSpPr>
          <p:cNvPr id="4" name="Slide Number Placeholder 3"/>
          <p:cNvSpPr>
            <a:spLocks noGrp="1"/>
          </p:cNvSpPr>
          <p:nvPr>
            <p:ph type="sldNum" sz="quarter" idx="5"/>
          </p:nvPr>
        </p:nvSpPr>
        <p:spPr/>
        <p:txBody>
          <a:bodyPr/>
          <a:lstStyle/>
          <a:p>
            <a:fld id="{5638B4E3-DBAB-DB4F-925B-CBB6CE9CF6B4}" type="slidenum">
              <a:rPr lang="en-JP" smtClean="0"/>
              <a:t>7</a:t>
            </a:fld>
            <a:endParaRPr lang="en-JP"/>
          </a:p>
        </p:txBody>
      </p:sp>
    </p:spTree>
    <p:extLst>
      <p:ext uri="{BB962C8B-B14F-4D97-AF65-F5344CB8AC3E}">
        <p14:creationId xmlns:p14="http://schemas.microsoft.com/office/powerpoint/2010/main" val="3067184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To clarify this point, it would be benefitial to briefly talk abo</a:t>
            </a:r>
            <a:r>
              <a:rPr lang="en-US" dirty="0" err="1"/>
              <a:t>ut</a:t>
            </a:r>
            <a:r>
              <a:rPr lang="en-JP" dirty="0"/>
              <a:t> semiotics.</a:t>
            </a:r>
          </a:p>
          <a:p>
            <a:endParaRPr lang="en-JP" dirty="0"/>
          </a:p>
          <a:p>
            <a:r>
              <a:rPr lang="en-JP" dirty="0"/>
              <a:t>I would not go too much on this topic as it is such a big field, but the concept of semiotics is benefitial whenever we think about visual communication.</a:t>
            </a:r>
          </a:p>
          <a:p>
            <a:endParaRPr lang="en-JP" dirty="0"/>
          </a:p>
          <a:p>
            <a:r>
              <a:rPr lang="en-JP" dirty="0"/>
              <a:t>There are two most important concepts in semiotics: </a:t>
            </a:r>
            <a:r>
              <a:rPr lang="en-US" dirty="0"/>
              <a:t>Signifier and Signified.</a:t>
            </a:r>
          </a:p>
          <a:p>
            <a:endParaRPr lang="en-US" dirty="0"/>
          </a:p>
          <a:p>
            <a:r>
              <a:rPr lang="en-US" dirty="0"/>
              <a:t>Signifier is the form of sign or media we use to communication information. </a:t>
            </a:r>
            <a:r>
              <a:rPr lang="en-JP" dirty="0"/>
              <a:t>We can use </a:t>
            </a:r>
            <a:r>
              <a:rPr lang="en-US" dirty="0"/>
              <a:t>words, images, sounds, etc. to communicate ideas.</a:t>
            </a:r>
          </a:p>
          <a:p>
            <a:endParaRPr lang="en-US" dirty="0"/>
          </a:p>
          <a:p>
            <a:r>
              <a:rPr lang="en-US" dirty="0"/>
              <a:t>Signified is the idea communicated by the sign or signifier.</a:t>
            </a:r>
          </a:p>
        </p:txBody>
      </p:sp>
      <p:sp>
        <p:nvSpPr>
          <p:cNvPr id="4" name="Slide Number Placeholder 3"/>
          <p:cNvSpPr>
            <a:spLocks noGrp="1"/>
          </p:cNvSpPr>
          <p:nvPr>
            <p:ph type="sldNum" sz="quarter" idx="5"/>
          </p:nvPr>
        </p:nvSpPr>
        <p:spPr/>
        <p:txBody>
          <a:bodyPr/>
          <a:lstStyle/>
          <a:p>
            <a:fld id="{5638B4E3-DBAB-DB4F-925B-CBB6CE9CF6B4}" type="slidenum">
              <a:rPr lang="en-JP" smtClean="0"/>
              <a:t>8</a:t>
            </a:fld>
            <a:endParaRPr lang="en-JP"/>
          </a:p>
        </p:txBody>
      </p:sp>
    </p:spTree>
    <p:extLst>
      <p:ext uri="{BB962C8B-B14F-4D97-AF65-F5344CB8AC3E}">
        <p14:creationId xmlns:p14="http://schemas.microsoft.com/office/powerpoint/2010/main" val="4061278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This is the most famous, popular, and widely used signifier.</a:t>
            </a:r>
          </a:p>
          <a:p>
            <a:endParaRPr lang="en-JP" dirty="0"/>
          </a:p>
          <a:p>
            <a:r>
              <a:rPr lang="en-JP" dirty="0"/>
              <a:t>Whenever we see the stop sign, we know that we need to stop here.</a:t>
            </a:r>
          </a:p>
          <a:p>
            <a:endParaRPr lang="en-JP" dirty="0"/>
          </a:p>
          <a:p>
            <a:r>
              <a:rPr lang="en-JP" dirty="0"/>
              <a:t>Again, visual information is intuitve to us, so we can immediately understand this message.</a:t>
            </a:r>
          </a:p>
          <a:p>
            <a:endParaRPr lang="en-JP" dirty="0"/>
          </a:p>
          <a:p>
            <a:r>
              <a:rPr lang="en-JP" dirty="0"/>
              <a:t>If we try to communicate this information, we need to use four words, </a:t>
            </a:r>
            <a:r>
              <a:rPr lang="en-US" dirty="0"/>
              <a:t>“You need to stop here.”</a:t>
            </a:r>
          </a:p>
          <a:p>
            <a:endParaRPr lang="en-JP" dirty="0"/>
          </a:p>
          <a:p>
            <a:r>
              <a:rPr lang="en-JP" dirty="0"/>
              <a:t>It takes more time to understand text information. This is bad since we need to take immediate actions when we are driving cars.</a:t>
            </a:r>
          </a:p>
          <a:p>
            <a:endParaRPr lang="en-JP" dirty="0"/>
          </a:p>
          <a:p>
            <a:r>
              <a:rPr lang="en-JP" dirty="0"/>
              <a:t>That is why most signs for car are graphics as opposed to text.</a:t>
            </a:r>
          </a:p>
        </p:txBody>
      </p:sp>
      <p:sp>
        <p:nvSpPr>
          <p:cNvPr id="4" name="Slide Number Placeholder 3"/>
          <p:cNvSpPr>
            <a:spLocks noGrp="1"/>
          </p:cNvSpPr>
          <p:nvPr>
            <p:ph type="sldNum" sz="quarter" idx="5"/>
          </p:nvPr>
        </p:nvSpPr>
        <p:spPr/>
        <p:txBody>
          <a:bodyPr/>
          <a:lstStyle/>
          <a:p>
            <a:fld id="{5638B4E3-DBAB-DB4F-925B-CBB6CE9CF6B4}" type="slidenum">
              <a:rPr lang="en-JP" smtClean="0"/>
              <a:t>9</a:t>
            </a:fld>
            <a:endParaRPr lang="en-JP"/>
          </a:p>
        </p:txBody>
      </p:sp>
    </p:spTree>
    <p:extLst>
      <p:ext uri="{BB962C8B-B14F-4D97-AF65-F5344CB8AC3E}">
        <p14:creationId xmlns:p14="http://schemas.microsoft.com/office/powerpoint/2010/main" val="3591518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9" name="Footer Placeholder 8"/>
          <p:cNvSpPr>
            <a:spLocks noGrp="1"/>
          </p:cNvSpPr>
          <p:nvPr>
            <p:ph type="ftr" sz="quarter" idx="11"/>
          </p:nvPr>
        </p:nvSpPr>
        <p:spPr>
          <a:xfrm>
            <a:off x="3499101" y="6356350"/>
            <a:ext cx="5911517" cy="365125"/>
          </a:xfrm>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5586B75A-687E-405C-8A0B-8D00578BA2C3}" type="datetimeFigureOut">
              <a:rPr lang="en-US" dirty="0"/>
              <a:pPr/>
              <a:t>5/17/2020</a:t>
            </a:fld>
            <a:endParaRPr lang="en-US" dirty="0"/>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getdrawings.com/toilet-silhouette#toilet-silhouette-30.png"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hyperlink" Target="https://commons.wikimedia.org/wiki/File:Stewartia_rostrata._21-06-2019._(d.j.b)._02.jpg"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5.jpg"/></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https://commons.wikimedia.org/wiki/File:Dog_illustration.jp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https://community.articulate.com/articles/multimedia-principle-adding-graphics-to-words-improves-learnin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https://community.articulate.com/articles/multimedia-principle-adding-graphics-to-words-improves-learnin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slideshare.net/CommunicationKC/semiotics-for-beginners"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hyperlink" Target="https://commons.wikimedia.org/wiki/File:Canada_Stop_sign.svg"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5400" dirty="0"/>
              <a:t>Graphics for Technical Communication 1</a:t>
            </a:r>
          </a:p>
        </p:txBody>
      </p:sp>
      <p:sp>
        <p:nvSpPr>
          <p:cNvPr id="3" name="Subtitle 2"/>
          <p:cNvSpPr>
            <a:spLocks noGrp="1"/>
          </p:cNvSpPr>
          <p:nvPr>
            <p:ph type="subTitle" idx="1"/>
          </p:nvPr>
        </p:nvSpPr>
        <p:spPr/>
        <p:txBody>
          <a:bodyPr>
            <a:normAutofit/>
          </a:bodyPr>
          <a:lstStyle/>
          <a:p>
            <a:r>
              <a:rPr lang="en-US" sz="3600" dirty="0"/>
              <a:t>Dr. Kei Tomita</a:t>
            </a:r>
          </a:p>
        </p:txBody>
      </p:sp>
      <p:grpSp>
        <p:nvGrpSpPr>
          <p:cNvPr id="4" name="Group 3">
            <a:extLst>
              <a:ext uri="{FF2B5EF4-FFF2-40B4-BE49-F238E27FC236}">
                <a16:creationId xmlns:a16="http://schemas.microsoft.com/office/drawing/2014/main" id="{A4BA4974-F1E4-45F9-A248-B645A022FDF2}"/>
              </a:ext>
            </a:extLst>
          </p:cNvPr>
          <p:cNvGrpSpPr/>
          <p:nvPr/>
        </p:nvGrpSpPr>
        <p:grpSpPr>
          <a:xfrm>
            <a:off x="81042" y="6486267"/>
            <a:ext cx="1909840" cy="295275"/>
            <a:chOff x="476250" y="4386263"/>
            <a:chExt cx="1909840" cy="295275"/>
          </a:xfrm>
        </p:grpSpPr>
        <p:pic>
          <p:nvPicPr>
            <p:cNvPr id="5" name="Picture 2" descr="Creative Commons License">
              <a:extLst>
                <a:ext uri="{FF2B5EF4-FFF2-40B4-BE49-F238E27FC236}">
                  <a16:creationId xmlns:a16="http://schemas.microsoft.com/office/drawing/2014/main" id="{208A4C1E-FE46-4920-AE0C-1A16E82856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CC1A49B8-9EBD-4516-9999-ACECD2859597}"/>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16844579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Semiotics</a:t>
            </a:r>
          </a:p>
        </p:txBody>
      </p:sp>
      <p:sp>
        <p:nvSpPr>
          <p:cNvPr id="3" name="Content Placeholder 2"/>
          <p:cNvSpPr>
            <a:spLocks noGrp="1"/>
          </p:cNvSpPr>
          <p:nvPr>
            <p:ph idx="1"/>
          </p:nvPr>
        </p:nvSpPr>
        <p:spPr/>
        <p:txBody>
          <a:bodyPr>
            <a:normAutofit/>
          </a:bodyPr>
          <a:lstStyle/>
          <a:p>
            <a:r>
              <a:rPr lang="en-US" sz="3600" dirty="0"/>
              <a:t>Signifier</a:t>
            </a:r>
          </a:p>
          <a:p>
            <a:pPr marL="0" indent="0">
              <a:buNone/>
            </a:pPr>
            <a:endParaRPr lang="en-US" sz="3600" dirty="0"/>
          </a:p>
          <a:p>
            <a:endParaRPr lang="en-US" sz="3600" dirty="0"/>
          </a:p>
          <a:p>
            <a:pPr marL="0" indent="0">
              <a:buNone/>
            </a:pPr>
            <a:endParaRPr lang="en-US" sz="3600" dirty="0"/>
          </a:p>
          <a:p>
            <a:pPr marL="0" indent="0">
              <a:buNone/>
            </a:pPr>
            <a:endParaRPr lang="en-US" sz="3600" dirty="0"/>
          </a:p>
          <a:p>
            <a:r>
              <a:rPr lang="en-US" sz="3600" dirty="0"/>
              <a:t>Signified</a:t>
            </a:r>
          </a:p>
          <a:p>
            <a:pPr marL="0" indent="0">
              <a:buNone/>
            </a:pPr>
            <a:r>
              <a:rPr lang="en-US" sz="3600" dirty="0"/>
              <a:t>“This is a restroom”</a:t>
            </a:r>
          </a:p>
        </p:txBody>
      </p:sp>
      <p:sp>
        <p:nvSpPr>
          <p:cNvPr id="5" name="Content Placeholder 2">
            <a:extLst>
              <a:ext uri="{FF2B5EF4-FFF2-40B4-BE49-F238E27FC236}">
                <a16:creationId xmlns:a16="http://schemas.microsoft.com/office/drawing/2014/main" id="{A62C983E-03D4-144F-A139-014492EE56B2}"/>
              </a:ext>
            </a:extLst>
          </p:cNvPr>
          <p:cNvSpPr txBox="1">
            <a:spLocks/>
          </p:cNvSpPr>
          <p:nvPr/>
        </p:nvSpPr>
        <p:spPr>
          <a:xfrm>
            <a:off x="3477717" y="5579615"/>
            <a:ext cx="8334531"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sz="1400" dirty="0">
                <a:hlinkClick r:id="rId3"/>
              </a:rPr>
              <a:t>http://getdrawings.com/toilet-silhouette#toilet-silhouette-30.png</a:t>
            </a:r>
            <a:endParaRPr lang="en-US" sz="1400" dirty="0"/>
          </a:p>
        </p:txBody>
      </p:sp>
      <p:pic>
        <p:nvPicPr>
          <p:cNvPr id="7" name="Picture 6" descr="A close up of a logo&#10;&#10;Description automatically generated">
            <a:extLst>
              <a:ext uri="{FF2B5EF4-FFF2-40B4-BE49-F238E27FC236}">
                <a16:creationId xmlns:a16="http://schemas.microsoft.com/office/drawing/2014/main" id="{CDA46DC5-157D-D943-A001-2929328E13AA}"/>
              </a:ext>
            </a:extLst>
          </p:cNvPr>
          <p:cNvPicPr>
            <a:picLocks noChangeAspect="1"/>
          </p:cNvPicPr>
          <p:nvPr/>
        </p:nvPicPr>
        <p:blipFill>
          <a:blip r:embed="rId4"/>
          <a:stretch>
            <a:fillRect/>
          </a:stretch>
        </p:blipFill>
        <p:spPr>
          <a:xfrm>
            <a:off x="6022985" y="1320800"/>
            <a:ext cx="3243994" cy="2990850"/>
          </a:xfrm>
          <a:prstGeom prst="rect">
            <a:avLst/>
          </a:prstGeom>
        </p:spPr>
      </p:pic>
      <p:grpSp>
        <p:nvGrpSpPr>
          <p:cNvPr id="10" name="Group 9">
            <a:extLst>
              <a:ext uri="{FF2B5EF4-FFF2-40B4-BE49-F238E27FC236}">
                <a16:creationId xmlns:a16="http://schemas.microsoft.com/office/drawing/2014/main" id="{411553C3-2496-4C69-A6D1-8E7DD2F41549}"/>
              </a:ext>
            </a:extLst>
          </p:cNvPr>
          <p:cNvGrpSpPr/>
          <p:nvPr/>
        </p:nvGrpSpPr>
        <p:grpSpPr>
          <a:xfrm>
            <a:off x="81042" y="6486267"/>
            <a:ext cx="1909840" cy="295275"/>
            <a:chOff x="476250" y="4386263"/>
            <a:chExt cx="1909840" cy="295275"/>
          </a:xfrm>
        </p:grpSpPr>
        <p:pic>
          <p:nvPicPr>
            <p:cNvPr id="11" name="Picture 2" descr="Creative Commons License">
              <a:extLst>
                <a:ext uri="{FF2B5EF4-FFF2-40B4-BE49-F238E27FC236}">
                  <a16:creationId xmlns:a16="http://schemas.microsoft.com/office/drawing/2014/main" id="{042738CF-A16C-4A9F-BF1A-4C2207417E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E2B79910-9032-4A42-9145-F22A65F80026}"/>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41375571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Semiotics</a:t>
            </a:r>
          </a:p>
        </p:txBody>
      </p:sp>
      <p:sp>
        <p:nvSpPr>
          <p:cNvPr id="3" name="Content Placeholder 2"/>
          <p:cNvSpPr>
            <a:spLocks noGrp="1"/>
          </p:cNvSpPr>
          <p:nvPr>
            <p:ph idx="1"/>
          </p:nvPr>
        </p:nvSpPr>
        <p:spPr/>
        <p:txBody>
          <a:bodyPr>
            <a:normAutofit/>
          </a:bodyPr>
          <a:lstStyle/>
          <a:p>
            <a:r>
              <a:rPr lang="en-US" sz="3600" dirty="0"/>
              <a:t>Signifier</a:t>
            </a:r>
          </a:p>
          <a:p>
            <a:pPr marL="0" indent="0">
              <a:buNone/>
            </a:pPr>
            <a:r>
              <a:rPr lang="en-US" sz="3600" dirty="0"/>
              <a:t>Word “Flower”</a:t>
            </a:r>
          </a:p>
          <a:p>
            <a:pPr marL="0" indent="0">
              <a:buNone/>
            </a:pPr>
            <a:endParaRPr lang="en-US" sz="3600" dirty="0"/>
          </a:p>
          <a:p>
            <a:r>
              <a:rPr lang="en-US" sz="3600" dirty="0"/>
              <a:t>Signified</a:t>
            </a:r>
          </a:p>
          <a:p>
            <a:pPr marL="0" indent="0">
              <a:buNone/>
            </a:pPr>
            <a:endParaRPr lang="en-US" sz="3600" dirty="0"/>
          </a:p>
          <a:p>
            <a:pPr marL="0" indent="0">
              <a:buNone/>
            </a:pPr>
            <a:endParaRPr lang="en-US" sz="3600" dirty="0"/>
          </a:p>
          <a:p>
            <a:pPr marL="0" indent="0">
              <a:buNone/>
            </a:pPr>
            <a:endParaRPr lang="en-US" sz="3600" dirty="0"/>
          </a:p>
        </p:txBody>
      </p:sp>
      <p:sp>
        <p:nvSpPr>
          <p:cNvPr id="8" name="Content Placeholder 2">
            <a:extLst>
              <a:ext uri="{FF2B5EF4-FFF2-40B4-BE49-F238E27FC236}">
                <a16:creationId xmlns:a16="http://schemas.microsoft.com/office/drawing/2014/main" id="{62FA6182-9420-A44A-A36E-95B6D22C7EA7}"/>
              </a:ext>
            </a:extLst>
          </p:cNvPr>
          <p:cNvSpPr txBox="1">
            <a:spLocks/>
          </p:cNvSpPr>
          <p:nvPr/>
        </p:nvSpPr>
        <p:spPr>
          <a:xfrm>
            <a:off x="3477717" y="5579615"/>
            <a:ext cx="8334531"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sz="1400" dirty="0">
                <a:hlinkClick r:id="rId3"/>
              </a:rPr>
              <a:t>https://commons.wikimedia.org/wiki/File:Stewartia_rostrata._21-06-2019._(d.j.b)._02.jpg</a:t>
            </a:r>
            <a:endParaRPr lang="en-US" sz="1400" dirty="0"/>
          </a:p>
        </p:txBody>
      </p:sp>
      <p:pic>
        <p:nvPicPr>
          <p:cNvPr id="12" name="Picture 11" descr="A close up of a flower&#10;&#10;Description automatically generated">
            <a:extLst>
              <a:ext uri="{FF2B5EF4-FFF2-40B4-BE49-F238E27FC236}">
                <a16:creationId xmlns:a16="http://schemas.microsoft.com/office/drawing/2014/main" id="{AD4CAA30-A9BA-C24D-AB79-B3AC77871DF8}"/>
              </a:ext>
            </a:extLst>
          </p:cNvPr>
          <p:cNvPicPr>
            <a:picLocks noChangeAspect="1"/>
          </p:cNvPicPr>
          <p:nvPr/>
        </p:nvPicPr>
        <p:blipFill rotWithShape="1">
          <a:blip r:embed="rId4"/>
          <a:srcRect l="13381" t="17033" r="9155" b="16297"/>
          <a:stretch/>
        </p:blipFill>
        <p:spPr>
          <a:xfrm>
            <a:off x="6045200" y="3174999"/>
            <a:ext cx="2794000" cy="2404616"/>
          </a:xfrm>
          <a:prstGeom prst="rect">
            <a:avLst/>
          </a:prstGeom>
        </p:spPr>
      </p:pic>
      <p:grpSp>
        <p:nvGrpSpPr>
          <p:cNvPr id="10" name="Group 9">
            <a:extLst>
              <a:ext uri="{FF2B5EF4-FFF2-40B4-BE49-F238E27FC236}">
                <a16:creationId xmlns:a16="http://schemas.microsoft.com/office/drawing/2014/main" id="{CC5AE6A7-7BD7-41C4-A91B-38EF323EFE9D}"/>
              </a:ext>
            </a:extLst>
          </p:cNvPr>
          <p:cNvGrpSpPr/>
          <p:nvPr/>
        </p:nvGrpSpPr>
        <p:grpSpPr>
          <a:xfrm>
            <a:off x="81042" y="6486267"/>
            <a:ext cx="1909840" cy="295275"/>
            <a:chOff x="476250" y="4386263"/>
            <a:chExt cx="1909840" cy="295275"/>
          </a:xfrm>
        </p:grpSpPr>
        <p:pic>
          <p:nvPicPr>
            <p:cNvPr id="11" name="Picture 2" descr="Creative Commons License">
              <a:extLst>
                <a:ext uri="{FF2B5EF4-FFF2-40B4-BE49-F238E27FC236}">
                  <a16:creationId xmlns:a16="http://schemas.microsoft.com/office/drawing/2014/main" id="{6F9BC2B6-0D5B-45D5-BC71-FD65CC1C3AC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7E7826FA-94BD-4A39-9F73-54749609D95F}"/>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625221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dog&#10;&#10;Description automatically generated">
            <a:extLst>
              <a:ext uri="{FF2B5EF4-FFF2-40B4-BE49-F238E27FC236}">
                <a16:creationId xmlns:a16="http://schemas.microsoft.com/office/drawing/2014/main" id="{E27BDF19-64B2-BA45-B027-9BAB3FC449CA}"/>
              </a:ext>
            </a:extLst>
          </p:cNvPr>
          <p:cNvPicPr>
            <a:picLocks noChangeAspect="1"/>
          </p:cNvPicPr>
          <p:nvPr/>
        </p:nvPicPr>
        <p:blipFill rotWithShape="1">
          <a:blip r:embed="rId3"/>
          <a:srcRect l="7287"/>
          <a:stretch/>
        </p:blipFill>
        <p:spPr>
          <a:xfrm>
            <a:off x="4800600" y="2943760"/>
            <a:ext cx="2946400" cy="2635856"/>
          </a:xfrm>
          <a:prstGeom prst="rect">
            <a:avLst/>
          </a:prstGeom>
        </p:spPr>
      </p:pic>
      <p:sp>
        <p:nvSpPr>
          <p:cNvPr id="2" name="Title 1"/>
          <p:cNvSpPr>
            <a:spLocks noGrp="1"/>
          </p:cNvSpPr>
          <p:nvPr>
            <p:ph type="title"/>
          </p:nvPr>
        </p:nvSpPr>
        <p:spPr/>
        <p:txBody>
          <a:bodyPr>
            <a:normAutofit/>
          </a:bodyPr>
          <a:lstStyle/>
          <a:p>
            <a:r>
              <a:rPr lang="en-US" sz="4000" dirty="0"/>
              <a:t>Semiotics</a:t>
            </a:r>
          </a:p>
        </p:txBody>
      </p:sp>
      <p:sp>
        <p:nvSpPr>
          <p:cNvPr id="3" name="Content Placeholder 2"/>
          <p:cNvSpPr>
            <a:spLocks noGrp="1"/>
          </p:cNvSpPr>
          <p:nvPr>
            <p:ph idx="1"/>
          </p:nvPr>
        </p:nvSpPr>
        <p:spPr>
          <a:xfrm>
            <a:off x="3869268" y="864108"/>
            <a:ext cx="7315200" cy="4860912"/>
          </a:xfrm>
        </p:spPr>
        <p:txBody>
          <a:bodyPr>
            <a:normAutofit/>
          </a:bodyPr>
          <a:lstStyle/>
          <a:p>
            <a:r>
              <a:rPr lang="en-US" sz="3600" dirty="0"/>
              <a:t>Signifier</a:t>
            </a:r>
          </a:p>
          <a:p>
            <a:pPr marL="0" indent="0">
              <a:buNone/>
            </a:pPr>
            <a:r>
              <a:rPr lang="en-US" sz="3600" dirty="0"/>
              <a:t>Word “Dog”</a:t>
            </a:r>
          </a:p>
          <a:p>
            <a:pPr marL="0" indent="0">
              <a:buNone/>
            </a:pPr>
            <a:endParaRPr lang="en-US" sz="3600" dirty="0"/>
          </a:p>
          <a:p>
            <a:r>
              <a:rPr lang="en-US" sz="3600" dirty="0"/>
              <a:t>Signified</a:t>
            </a:r>
          </a:p>
          <a:p>
            <a:pPr marL="0" indent="0">
              <a:buNone/>
            </a:pPr>
            <a:endParaRPr lang="en-US" sz="3600" dirty="0"/>
          </a:p>
          <a:p>
            <a:pPr marL="0" indent="0">
              <a:buNone/>
            </a:pPr>
            <a:endParaRPr lang="en-US" sz="3600" dirty="0"/>
          </a:p>
          <a:p>
            <a:pPr marL="0" indent="0">
              <a:buNone/>
            </a:pPr>
            <a:endParaRPr lang="en-US" sz="3600" dirty="0"/>
          </a:p>
        </p:txBody>
      </p:sp>
      <p:sp>
        <p:nvSpPr>
          <p:cNvPr id="8" name="Content Placeholder 2">
            <a:extLst>
              <a:ext uri="{FF2B5EF4-FFF2-40B4-BE49-F238E27FC236}">
                <a16:creationId xmlns:a16="http://schemas.microsoft.com/office/drawing/2014/main" id="{62FA6182-9420-A44A-A36E-95B6D22C7EA7}"/>
              </a:ext>
            </a:extLst>
          </p:cNvPr>
          <p:cNvSpPr txBox="1">
            <a:spLocks/>
          </p:cNvSpPr>
          <p:nvPr/>
        </p:nvSpPr>
        <p:spPr>
          <a:xfrm>
            <a:off x="3477717" y="5579615"/>
            <a:ext cx="8334531"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sz="1400" dirty="0">
                <a:hlinkClick r:id="rId4"/>
              </a:rPr>
              <a:t>https://commons.wikimedia.org/wiki/File:Dog_illustration.jpg</a:t>
            </a:r>
            <a:endParaRPr lang="en-US" sz="1400" dirty="0"/>
          </a:p>
        </p:txBody>
      </p:sp>
      <p:grpSp>
        <p:nvGrpSpPr>
          <p:cNvPr id="10" name="Group 9">
            <a:extLst>
              <a:ext uri="{FF2B5EF4-FFF2-40B4-BE49-F238E27FC236}">
                <a16:creationId xmlns:a16="http://schemas.microsoft.com/office/drawing/2014/main" id="{253B019E-426F-4CCF-A054-1CA26A4049A7}"/>
              </a:ext>
            </a:extLst>
          </p:cNvPr>
          <p:cNvGrpSpPr/>
          <p:nvPr/>
        </p:nvGrpSpPr>
        <p:grpSpPr>
          <a:xfrm>
            <a:off x="81042" y="6486267"/>
            <a:ext cx="1909840" cy="295275"/>
            <a:chOff x="476250" y="4386263"/>
            <a:chExt cx="1909840" cy="295275"/>
          </a:xfrm>
        </p:grpSpPr>
        <p:pic>
          <p:nvPicPr>
            <p:cNvPr id="11" name="Picture 2" descr="Creative Commons License">
              <a:extLst>
                <a:ext uri="{FF2B5EF4-FFF2-40B4-BE49-F238E27FC236}">
                  <a16:creationId xmlns:a16="http://schemas.microsoft.com/office/drawing/2014/main" id="{0F6C8C3F-7D25-4FEE-A78F-170114D3CA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A7583F60-A289-4471-81A5-A9E4889053C7}"/>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3052780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Take Away</a:t>
            </a:r>
          </a:p>
        </p:txBody>
      </p:sp>
      <p:sp>
        <p:nvSpPr>
          <p:cNvPr id="3" name="Content Placeholder 2"/>
          <p:cNvSpPr>
            <a:spLocks noGrp="1"/>
          </p:cNvSpPr>
          <p:nvPr>
            <p:ph idx="1"/>
          </p:nvPr>
        </p:nvSpPr>
        <p:spPr/>
        <p:txBody>
          <a:bodyPr>
            <a:normAutofit/>
          </a:bodyPr>
          <a:lstStyle/>
          <a:p>
            <a:r>
              <a:rPr lang="en-US" sz="3600" dirty="0"/>
              <a:t>Technical Writing should have graphics!</a:t>
            </a:r>
          </a:p>
        </p:txBody>
      </p:sp>
      <p:grpSp>
        <p:nvGrpSpPr>
          <p:cNvPr id="7" name="Group 6">
            <a:extLst>
              <a:ext uri="{FF2B5EF4-FFF2-40B4-BE49-F238E27FC236}">
                <a16:creationId xmlns:a16="http://schemas.microsoft.com/office/drawing/2014/main" id="{ED6328F3-FE80-4E14-9CED-0E216CDEC309}"/>
              </a:ext>
            </a:extLst>
          </p:cNvPr>
          <p:cNvGrpSpPr/>
          <p:nvPr/>
        </p:nvGrpSpPr>
        <p:grpSpPr>
          <a:xfrm>
            <a:off x="81042" y="6486267"/>
            <a:ext cx="1909840" cy="295275"/>
            <a:chOff x="476250" y="4386263"/>
            <a:chExt cx="1909840" cy="295275"/>
          </a:xfrm>
        </p:grpSpPr>
        <p:pic>
          <p:nvPicPr>
            <p:cNvPr id="8" name="Picture 2" descr="Creative Commons License">
              <a:extLst>
                <a:ext uri="{FF2B5EF4-FFF2-40B4-BE49-F238E27FC236}">
                  <a16:creationId xmlns:a16="http://schemas.microsoft.com/office/drawing/2014/main" id="{A039B387-AA4E-4EE2-AE20-994BAC79A8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9B9AA2F5-5748-42C9-95AA-F09341B0C50B}"/>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26628022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Disclaimer</a:t>
            </a:r>
          </a:p>
        </p:txBody>
      </p:sp>
      <p:sp>
        <p:nvSpPr>
          <p:cNvPr id="3" name="Content Placeholder 2"/>
          <p:cNvSpPr>
            <a:spLocks noGrp="1"/>
          </p:cNvSpPr>
          <p:nvPr>
            <p:ph idx="1"/>
          </p:nvPr>
        </p:nvSpPr>
        <p:spPr/>
        <p:txBody>
          <a:bodyPr>
            <a:normAutofit/>
          </a:bodyPr>
          <a:lstStyle/>
          <a:p>
            <a:r>
              <a:rPr lang="en-US" sz="3600" dirty="0"/>
              <a:t>I cite only URLs of the images for the sake of the space</a:t>
            </a:r>
          </a:p>
          <a:p>
            <a:r>
              <a:rPr lang="en-US" sz="3600" dirty="0"/>
              <a:t>You must cite your sources properly!</a:t>
            </a:r>
          </a:p>
        </p:txBody>
      </p:sp>
      <p:grpSp>
        <p:nvGrpSpPr>
          <p:cNvPr id="7" name="Group 6">
            <a:extLst>
              <a:ext uri="{FF2B5EF4-FFF2-40B4-BE49-F238E27FC236}">
                <a16:creationId xmlns:a16="http://schemas.microsoft.com/office/drawing/2014/main" id="{631AD5ED-FA6E-4E66-AC0F-A3905BFF77F5}"/>
              </a:ext>
            </a:extLst>
          </p:cNvPr>
          <p:cNvGrpSpPr/>
          <p:nvPr/>
        </p:nvGrpSpPr>
        <p:grpSpPr>
          <a:xfrm>
            <a:off x="81042" y="6486267"/>
            <a:ext cx="1909840" cy="295275"/>
            <a:chOff x="476250" y="4386263"/>
            <a:chExt cx="1909840" cy="295275"/>
          </a:xfrm>
        </p:grpSpPr>
        <p:pic>
          <p:nvPicPr>
            <p:cNvPr id="8" name="Picture 2" descr="Creative Commons License">
              <a:extLst>
                <a:ext uri="{FF2B5EF4-FFF2-40B4-BE49-F238E27FC236}">
                  <a16:creationId xmlns:a16="http://schemas.microsoft.com/office/drawing/2014/main" id="{540835F1-6BE1-43AE-A213-3397F5C49A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B5ABD93-E62E-48E6-9ACA-73EC21F7E898}"/>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3395501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Lesson Agenda</a:t>
            </a:r>
          </a:p>
        </p:txBody>
      </p:sp>
      <p:sp>
        <p:nvSpPr>
          <p:cNvPr id="3" name="Content Placeholder 2"/>
          <p:cNvSpPr>
            <a:spLocks noGrp="1"/>
          </p:cNvSpPr>
          <p:nvPr>
            <p:ph idx="1"/>
          </p:nvPr>
        </p:nvSpPr>
        <p:spPr/>
        <p:txBody>
          <a:bodyPr>
            <a:normAutofit/>
          </a:bodyPr>
          <a:lstStyle/>
          <a:p>
            <a:r>
              <a:rPr lang="en-US" sz="3600" dirty="0"/>
              <a:t>Technical Writing should have graphics!</a:t>
            </a:r>
          </a:p>
        </p:txBody>
      </p:sp>
      <p:grpSp>
        <p:nvGrpSpPr>
          <p:cNvPr id="7" name="Group 6">
            <a:extLst>
              <a:ext uri="{FF2B5EF4-FFF2-40B4-BE49-F238E27FC236}">
                <a16:creationId xmlns:a16="http://schemas.microsoft.com/office/drawing/2014/main" id="{13D5A439-8C37-4FC6-AFA8-07907F312DBA}"/>
              </a:ext>
            </a:extLst>
          </p:cNvPr>
          <p:cNvGrpSpPr/>
          <p:nvPr/>
        </p:nvGrpSpPr>
        <p:grpSpPr>
          <a:xfrm>
            <a:off x="81042" y="6486267"/>
            <a:ext cx="1909840" cy="295275"/>
            <a:chOff x="476250" y="4386263"/>
            <a:chExt cx="1909840" cy="295275"/>
          </a:xfrm>
        </p:grpSpPr>
        <p:pic>
          <p:nvPicPr>
            <p:cNvPr id="8" name="Picture 2" descr="Creative Commons License">
              <a:extLst>
                <a:ext uri="{FF2B5EF4-FFF2-40B4-BE49-F238E27FC236}">
                  <a16:creationId xmlns:a16="http://schemas.microsoft.com/office/drawing/2014/main" id="{71A9EEB6-CF68-44BE-A282-2C26D0C352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FC0F2012-B296-449A-9663-113924A89C47}"/>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1448523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Mayer's Multimedia Principle</a:t>
            </a:r>
          </a:p>
        </p:txBody>
      </p:sp>
      <p:sp>
        <p:nvSpPr>
          <p:cNvPr id="3" name="Content Placeholder 2"/>
          <p:cNvSpPr>
            <a:spLocks noGrp="1"/>
          </p:cNvSpPr>
          <p:nvPr>
            <p:ph idx="1"/>
          </p:nvPr>
        </p:nvSpPr>
        <p:spPr/>
        <p:txBody>
          <a:bodyPr>
            <a:normAutofit/>
          </a:bodyPr>
          <a:lstStyle/>
          <a:p>
            <a:pPr marL="0" indent="0">
              <a:buNone/>
            </a:pPr>
            <a:endParaRPr lang="en-US" sz="3600" dirty="0"/>
          </a:p>
          <a:p>
            <a:pPr marL="0" indent="0">
              <a:buNone/>
            </a:pPr>
            <a:endParaRPr lang="en-US" sz="3600" dirty="0"/>
          </a:p>
          <a:p>
            <a:pPr marL="0" indent="0">
              <a:buNone/>
            </a:pPr>
            <a:r>
              <a:rPr lang="en-US" sz="3600" dirty="0"/>
              <a:t>“People learn better from words and pictures than from words alone.”</a:t>
            </a:r>
          </a:p>
          <a:p>
            <a:pPr marL="0" indent="0">
              <a:buNone/>
            </a:pPr>
            <a:endParaRPr lang="en-US" sz="3600" dirty="0"/>
          </a:p>
          <a:p>
            <a:pPr marL="0" indent="0">
              <a:buNone/>
            </a:pPr>
            <a:r>
              <a:rPr lang="en-US" dirty="0">
                <a:solidFill>
                  <a:schemeClr val="accent3"/>
                </a:solidFill>
              </a:rPr>
              <a:t>Mayer, R. E. (2009). Multimedia learning (2nd ed.). Cambridge, UK: Cambridge University Press.</a:t>
            </a:r>
          </a:p>
        </p:txBody>
      </p:sp>
      <p:grpSp>
        <p:nvGrpSpPr>
          <p:cNvPr id="7" name="Group 6">
            <a:extLst>
              <a:ext uri="{FF2B5EF4-FFF2-40B4-BE49-F238E27FC236}">
                <a16:creationId xmlns:a16="http://schemas.microsoft.com/office/drawing/2014/main" id="{9933B0C0-A27B-4369-9D4A-CC8943E63017}"/>
              </a:ext>
            </a:extLst>
          </p:cNvPr>
          <p:cNvGrpSpPr/>
          <p:nvPr/>
        </p:nvGrpSpPr>
        <p:grpSpPr>
          <a:xfrm>
            <a:off x="81042" y="6486267"/>
            <a:ext cx="1909840" cy="295275"/>
            <a:chOff x="476250" y="4386263"/>
            <a:chExt cx="1909840" cy="295275"/>
          </a:xfrm>
        </p:grpSpPr>
        <p:pic>
          <p:nvPicPr>
            <p:cNvPr id="8" name="Picture 2" descr="Creative Commons License">
              <a:extLst>
                <a:ext uri="{FF2B5EF4-FFF2-40B4-BE49-F238E27FC236}">
                  <a16:creationId xmlns:a16="http://schemas.microsoft.com/office/drawing/2014/main" id="{B3754FEF-9B3F-4826-94A2-C927C54BDE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02B9CA53-BFC1-4B40-ABCD-E716B6BA57B5}"/>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17774396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Mayer's Multimedia Principle</a:t>
            </a:r>
          </a:p>
        </p:txBody>
      </p:sp>
      <p:pic>
        <p:nvPicPr>
          <p:cNvPr id="5" name="Content Placeholder 4">
            <a:extLst>
              <a:ext uri="{FF2B5EF4-FFF2-40B4-BE49-F238E27FC236}">
                <a16:creationId xmlns:a16="http://schemas.microsoft.com/office/drawing/2014/main" id="{34E2ECA4-9B5A-2745-AF4D-AFA36E576D51}"/>
              </a:ext>
            </a:extLst>
          </p:cNvPr>
          <p:cNvPicPr>
            <a:picLocks noGrp="1" noChangeAspect="1"/>
          </p:cNvPicPr>
          <p:nvPr>
            <p:ph idx="1"/>
          </p:nvPr>
        </p:nvPicPr>
        <p:blipFill rotWithShape="1">
          <a:blip r:embed="rId3"/>
          <a:srcRect r="52746" b="17604"/>
          <a:stretch/>
        </p:blipFill>
        <p:spPr>
          <a:xfrm>
            <a:off x="4334020" y="705708"/>
            <a:ext cx="6621923" cy="5085942"/>
          </a:xfrm>
        </p:spPr>
      </p:pic>
      <p:sp>
        <p:nvSpPr>
          <p:cNvPr id="6" name="Content Placeholder 2">
            <a:extLst>
              <a:ext uri="{FF2B5EF4-FFF2-40B4-BE49-F238E27FC236}">
                <a16:creationId xmlns:a16="http://schemas.microsoft.com/office/drawing/2014/main" id="{02176656-F2E2-254C-8429-28537B833149}"/>
              </a:ext>
            </a:extLst>
          </p:cNvPr>
          <p:cNvSpPr txBox="1">
            <a:spLocks/>
          </p:cNvSpPr>
          <p:nvPr/>
        </p:nvSpPr>
        <p:spPr>
          <a:xfrm>
            <a:off x="3477717" y="5579615"/>
            <a:ext cx="8334531"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sz="1400" dirty="0">
                <a:hlinkClick r:id="rId4"/>
              </a:rPr>
              <a:t>https://community.articulate.com/articles/multimedia-principle-adding-graphics-to-words-improves-learning</a:t>
            </a:r>
            <a:endParaRPr lang="en-US" sz="1400" dirty="0"/>
          </a:p>
        </p:txBody>
      </p:sp>
      <p:grpSp>
        <p:nvGrpSpPr>
          <p:cNvPr id="10" name="Group 9">
            <a:extLst>
              <a:ext uri="{FF2B5EF4-FFF2-40B4-BE49-F238E27FC236}">
                <a16:creationId xmlns:a16="http://schemas.microsoft.com/office/drawing/2014/main" id="{4D6B6BDB-20CF-4549-A7DE-81DEBF28639F}"/>
              </a:ext>
            </a:extLst>
          </p:cNvPr>
          <p:cNvGrpSpPr/>
          <p:nvPr/>
        </p:nvGrpSpPr>
        <p:grpSpPr>
          <a:xfrm>
            <a:off x="81042" y="6486267"/>
            <a:ext cx="1909840" cy="295275"/>
            <a:chOff x="476250" y="4386263"/>
            <a:chExt cx="1909840" cy="295275"/>
          </a:xfrm>
        </p:grpSpPr>
        <p:pic>
          <p:nvPicPr>
            <p:cNvPr id="11" name="Picture 2" descr="Creative Commons License">
              <a:extLst>
                <a:ext uri="{FF2B5EF4-FFF2-40B4-BE49-F238E27FC236}">
                  <a16:creationId xmlns:a16="http://schemas.microsoft.com/office/drawing/2014/main" id="{842CA5E0-B099-4B65-9552-FA4CDD2367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DAB6B68D-ECBB-47FA-8C66-48A3E0BB15FF}"/>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34470041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Mayer's Multimedia Principle</a:t>
            </a:r>
          </a:p>
        </p:txBody>
      </p:sp>
      <p:pic>
        <p:nvPicPr>
          <p:cNvPr id="5" name="Content Placeholder 4">
            <a:extLst>
              <a:ext uri="{FF2B5EF4-FFF2-40B4-BE49-F238E27FC236}">
                <a16:creationId xmlns:a16="http://schemas.microsoft.com/office/drawing/2014/main" id="{34E2ECA4-9B5A-2745-AF4D-AFA36E576D51}"/>
              </a:ext>
            </a:extLst>
          </p:cNvPr>
          <p:cNvPicPr>
            <a:picLocks noGrp="1" noChangeAspect="1"/>
          </p:cNvPicPr>
          <p:nvPr>
            <p:ph idx="1"/>
          </p:nvPr>
        </p:nvPicPr>
        <p:blipFill rotWithShape="1">
          <a:blip r:embed="rId3"/>
          <a:srcRect l="49310" b="14985"/>
          <a:stretch/>
        </p:blipFill>
        <p:spPr>
          <a:xfrm>
            <a:off x="3967363" y="602690"/>
            <a:ext cx="7355237" cy="5433615"/>
          </a:xfrm>
        </p:spPr>
      </p:pic>
      <p:sp>
        <p:nvSpPr>
          <p:cNvPr id="7" name="Content Placeholder 2">
            <a:extLst>
              <a:ext uri="{FF2B5EF4-FFF2-40B4-BE49-F238E27FC236}">
                <a16:creationId xmlns:a16="http://schemas.microsoft.com/office/drawing/2014/main" id="{92244F8B-79E6-984B-95DE-D3AD2E8CAAA5}"/>
              </a:ext>
            </a:extLst>
          </p:cNvPr>
          <p:cNvSpPr txBox="1">
            <a:spLocks/>
          </p:cNvSpPr>
          <p:nvPr/>
        </p:nvSpPr>
        <p:spPr>
          <a:xfrm>
            <a:off x="3477717" y="5579615"/>
            <a:ext cx="8334531"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sz="1400" dirty="0">
                <a:hlinkClick r:id="rId4"/>
              </a:rPr>
              <a:t>https://community.articulate.com/articles/multimedia-principle-adding-graphics-to-words-improves-learning</a:t>
            </a:r>
            <a:endParaRPr lang="en-US" sz="1400" dirty="0"/>
          </a:p>
        </p:txBody>
      </p:sp>
      <p:grpSp>
        <p:nvGrpSpPr>
          <p:cNvPr id="10" name="Group 9">
            <a:extLst>
              <a:ext uri="{FF2B5EF4-FFF2-40B4-BE49-F238E27FC236}">
                <a16:creationId xmlns:a16="http://schemas.microsoft.com/office/drawing/2014/main" id="{9769E8FA-D200-4E1D-9CB3-ABFDE020880C}"/>
              </a:ext>
            </a:extLst>
          </p:cNvPr>
          <p:cNvGrpSpPr/>
          <p:nvPr/>
        </p:nvGrpSpPr>
        <p:grpSpPr>
          <a:xfrm>
            <a:off x="81042" y="6486267"/>
            <a:ext cx="1909840" cy="295275"/>
            <a:chOff x="476250" y="4386263"/>
            <a:chExt cx="1909840" cy="295275"/>
          </a:xfrm>
        </p:grpSpPr>
        <p:pic>
          <p:nvPicPr>
            <p:cNvPr id="11" name="Picture 2" descr="Creative Commons License">
              <a:extLst>
                <a:ext uri="{FF2B5EF4-FFF2-40B4-BE49-F238E27FC236}">
                  <a16:creationId xmlns:a16="http://schemas.microsoft.com/office/drawing/2014/main" id="{458C745A-8B4B-447B-ABF3-A50B06D199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009E265A-D296-4DFE-B255-AB880D5E5F9E}"/>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3742056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Multimedia Principle</a:t>
            </a:r>
          </a:p>
        </p:txBody>
      </p:sp>
      <p:sp>
        <p:nvSpPr>
          <p:cNvPr id="3" name="Content Placeholder 2"/>
          <p:cNvSpPr>
            <a:spLocks noGrp="1"/>
          </p:cNvSpPr>
          <p:nvPr>
            <p:ph idx="1"/>
          </p:nvPr>
        </p:nvSpPr>
        <p:spPr/>
        <p:txBody>
          <a:bodyPr>
            <a:normAutofit/>
          </a:bodyPr>
          <a:lstStyle/>
          <a:p>
            <a:pPr marL="0" indent="0">
              <a:buNone/>
            </a:pPr>
            <a:endParaRPr lang="en-US" sz="3600" dirty="0"/>
          </a:p>
          <a:p>
            <a:pPr marL="0" indent="0">
              <a:buNone/>
            </a:pPr>
            <a:endParaRPr lang="en-US" sz="3600" dirty="0"/>
          </a:p>
          <a:p>
            <a:pPr marL="0" indent="0">
              <a:buNone/>
            </a:pPr>
            <a:r>
              <a:rPr lang="en-US" sz="3600" dirty="0"/>
              <a:t>“By using pictures we can depict material in a form that is more </a:t>
            </a:r>
            <a:r>
              <a:rPr lang="en-US" sz="3600" b="1" dirty="0"/>
              <a:t>intuitive</a:t>
            </a:r>
            <a:r>
              <a:rPr lang="en-US" sz="3600" dirty="0"/>
              <a:t> and closer to our visual sensory experience.”</a:t>
            </a:r>
          </a:p>
          <a:p>
            <a:pPr marL="0" indent="0">
              <a:buNone/>
            </a:pPr>
            <a:endParaRPr lang="en-US" sz="3600" dirty="0"/>
          </a:p>
          <a:p>
            <a:pPr marL="0" indent="0">
              <a:buNone/>
            </a:pPr>
            <a:r>
              <a:rPr lang="en-US" dirty="0">
                <a:solidFill>
                  <a:schemeClr val="accent3"/>
                </a:solidFill>
              </a:rPr>
              <a:t>Mayer, R. E. (2009). Multimedia learning (2nd ed.). Cambridge, UK: Cambridge University Press.</a:t>
            </a:r>
          </a:p>
        </p:txBody>
      </p:sp>
      <p:grpSp>
        <p:nvGrpSpPr>
          <p:cNvPr id="7" name="Group 6">
            <a:extLst>
              <a:ext uri="{FF2B5EF4-FFF2-40B4-BE49-F238E27FC236}">
                <a16:creationId xmlns:a16="http://schemas.microsoft.com/office/drawing/2014/main" id="{1F35898B-951E-404B-933F-92DD5F66A883}"/>
              </a:ext>
            </a:extLst>
          </p:cNvPr>
          <p:cNvGrpSpPr/>
          <p:nvPr/>
        </p:nvGrpSpPr>
        <p:grpSpPr>
          <a:xfrm>
            <a:off x="81042" y="6486267"/>
            <a:ext cx="1909840" cy="295275"/>
            <a:chOff x="476250" y="4386263"/>
            <a:chExt cx="1909840" cy="295275"/>
          </a:xfrm>
        </p:grpSpPr>
        <p:pic>
          <p:nvPicPr>
            <p:cNvPr id="8" name="Picture 2" descr="Creative Commons License">
              <a:extLst>
                <a:ext uri="{FF2B5EF4-FFF2-40B4-BE49-F238E27FC236}">
                  <a16:creationId xmlns:a16="http://schemas.microsoft.com/office/drawing/2014/main" id="{A83A1516-D677-4CC9-8E42-36BB33DC31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40C5522B-6A90-449B-B80F-2233AC322A24}"/>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1846171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Semiotics</a:t>
            </a:r>
          </a:p>
        </p:txBody>
      </p:sp>
      <p:sp>
        <p:nvSpPr>
          <p:cNvPr id="3" name="Content Placeholder 2"/>
          <p:cNvSpPr>
            <a:spLocks noGrp="1"/>
          </p:cNvSpPr>
          <p:nvPr>
            <p:ph idx="1"/>
          </p:nvPr>
        </p:nvSpPr>
        <p:spPr/>
        <p:txBody>
          <a:bodyPr>
            <a:normAutofit/>
          </a:bodyPr>
          <a:lstStyle/>
          <a:p>
            <a:pPr marL="0" indent="0">
              <a:buNone/>
            </a:pPr>
            <a:endParaRPr lang="en-US" sz="3600" dirty="0"/>
          </a:p>
          <a:p>
            <a:r>
              <a:rPr lang="en-US" sz="3600" dirty="0"/>
              <a:t>Signifier: Form of sign (words, images, sounds, etc.)</a:t>
            </a:r>
          </a:p>
          <a:p>
            <a:r>
              <a:rPr lang="en-US" sz="3600" dirty="0"/>
              <a:t>Signified: Concept represented by the sign.</a:t>
            </a:r>
          </a:p>
          <a:p>
            <a:endParaRPr lang="en-US" sz="3600" dirty="0"/>
          </a:p>
          <a:p>
            <a:pPr marL="0" indent="0">
              <a:buNone/>
            </a:pPr>
            <a:r>
              <a:rPr lang="en-US" sz="1400" dirty="0">
                <a:hlinkClick r:id="rId3"/>
              </a:rPr>
              <a:t>https://www.slideshare.net/CommunicationKC/semiotics-for-beginners</a:t>
            </a:r>
            <a:endParaRPr lang="en-US" sz="1400" dirty="0"/>
          </a:p>
        </p:txBody>
      </p:sp>
      <p:grpSp>
        <p:nvGrpSpPr>
          <p:cNvPr id="7" name="Group 6">
            <a:extLst>
              <a:ext uri="{FF2B5EF4-FFF2-40B4-BE49-F238E27FC236}">
                <a16:creationId xmlns:a16="http://schemas.microsoft.com/office/drawing/2014/main" id="{CA3A5102-A699-46DB-AC23-745FE739F7DD}"/>
              </a:ext>
            </a:extLst>
          </p:cNvPr>
          <p:cNvGrpSpPr/>
          <p:nvPr/>
        </p:nvGrpSpPr>
        <p:grpSpPr>
          <a:xfrm>
            <a:off x="81042" y="6486267"/>
            <a:ext cx="1909840" cy="295275"/>
            <a:chOff x="476250" y="4386263"/>
            <a:chExt cx="1909840" cy="295275"/>
          </a:xfrm>
        </p:grpSpPr>
        <p:pic>
          <p:nvPicPr>
            <p:cNvPr id="8" name="Picture 2" descr="Creative Commons License">
              <a:extLst>
                <a:ext uri="{FF2B5EF4-FFF2-40B4-BE49-F238E27FC236}">
                  <a16:creationId xmlns:a16="http://schemas.microsoft.com/office/drawing/2014/main" id="{0D37EB9C-5B2F-4954-802E-B042D22E8D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49C298ED-6637-4C7C-8C1A-80B623A366F9}"/>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3359572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Semiotics</a:t>
            </a:r>
          </a:p>
        </p:txBody>
      </p:sp>
      <p:sp>
        <p:nvSpPr>
          <p:cNvPr id="3" name="Content Placeholder 2"/>
          <p:cNvSpPr>
            <a:spLocks noGrp="1"/>
          </p:cNvSpPr>
          <p:nvPr>
            <p:ph idx="1"/>
          </p:nvPr>
        </p:nvSpPr>
        <p:spPr>
          <a:xfrm>
            <a:off x="3869268" y="864108"/>
            <a:ext cx="7315200" cy="4860912"/>
          </a:xfrm>
        </p:spPr>
        <p:txBody>
          <a:bodyPr>
            <a:normAutofit/>
          </a:bodyPr>
          <a:lstStyle/>
          <a:p>
            <a:r>
              <a:rPr lang="en-US" sz="3600" dirty="0"/>
              <a:t>Signifier</a:t>
            </a:r>
          </a:p>
          <a:p>
            <a:pPr marL="0" indent="0">
              <a:buNone/>
            </a:pPr>
            <a:endParaRPr lang="en-US" sz="3600" dirty="0"/>
          </a:p>
          <a:p>
            <a:endParaRPr lang="en-US" sz="3600" dirty="0"/>
          </a:p>
          <a:p>
            <a:pPr marL="0" indent="0">
              <a:buNone/>
            </a:pPr>
            <a:endParaRPr lang="en-US" sz="3600" dirty="0"/>
          </a:p>
          <a:p>
            <a:pPr marL="0" indent="0">
              <a:buNone/>
            </a:pPr>
            <a:endParaRPr lang="en-US" sz="3600" dirty="0"/>
          </a:p>
          <a:p>
            <a:r>
              <a:rPr lang="en-US" sz="3600" dirty="0"/>
              <a:t>Signified</a:t>
            </a:r>
          </a:p>
          <a:p>
            <a:pPr marL="0" indent="0">
              <a:buNone/>
            </a:pPr>
            <a:r>
              <a:rPr lang="en-US" sz="3600" dirty="0"/>
              <a:t>“You need to stop here”</a:t>
            </a:r>
          </a:p>
        </p:txBody>
      </p:sp>
      <p:sp>
        <p:nvSpPr>
          <p:cNvPr id="7" name="Content Placeholder 2">
            <a:extLst>
              <a:ext uri="{FF2B5EF4-FFF2-40B4-BE49-F238E27FC236}">
                <a16:creationId xmlns:a16="http://schemas.microsoft.com/office/drawing/2014/main" id="{B596C035-CCC6-9F4F-B457-857F30C523F8}"/>
              </a:ext>
            </a:extLst>
          </p:cNvPr>
          <p:cNvSpPr txBox="1">
            <a:spLocks/>
          </p:cNvSpPr>
          <p:nvPr/>
        </p:nvSpPr>
        <p:spPr>
          <a:xfrm>
            <a:off x="3477717" y="5579615"/>
            <a:ext cx="8334531"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sz="1400" dirty="0">
                <a:hlinkClick r:id="rId3"/>
              </a:rPr>
              <a:t>https://commons.wikimedia.org/wiki/File:Canada_Stop_sign.svg</a:t>
            </a:r>
            <a:endParaRPr lang="en-US" sz="1400" dirty="0"/>
          </a:p>
        </p:txBody>
      </p:sp>
      <p:pic>
        <p:nvPicPr>
          <p:cNvPr id="9" name="Picture 8" descr="A stop sign&#10;&#10;Description automatically generated">
            <a:extLst>
              <a:ext uri="{FF2B5EF4-FFF2-40B4-BE49-F238E27FC236}">
                <a16:creationId xmlns:a16="http://schemas.microsoft.com/office/drawing/2014/main" id="{0EAE42C3-EC23-FD4F-9C14-FD9AC6C30F9D}"/>
              </a:ext>
            </a:extLst>
          </p:cNvPr>
          <p:cNvPicPr>
            <a:picLocks noChangeAspect="1"/>
          </p:cNvPicPr>
          <p:nvPr/>
        </p:nvPicPr>
        <p:blipFill>
          <a:blip r:embed="rId4"/>
          <a:stretch>
            <a:fillRect/>
          </a:stretch>
        </p:blipFill>
        <p:spPr>
          <a:xfrm>
            <a:off x="5842000" y="1132980"/>
            <a:ext cx="3581400" cy="3581400"/>
          </a:xfrm>
          <a:prstGeom prst="rect">
            <a:avLst/>
          </a:prstGeom>
        </p:spPr>
      </p:pic>
      <p:grpSp>
        <p:nvGrpSpPr>
          <p:cNvPr id="11" name="Group 10">
            <a:extLst>
              <a:ext uri="{FF2B5EF4-FFF2-40B4-BE49-F238E27FC236}">
                <a16:creationId xmlns:a16="http://schemas.microsoft.com/office/drawing/2014/main" id="{37250F28-85A4-4677-9D9B-2010EA16E648}"/>
              </a:ext>
            </a:extLst>
          </p:cNvPr>
          <p:cNvGrpSpPr/>
          <p:nvPr/>
        </p:nvGrpSpPr>
        <p:grpSpPr>
          <a:xfrm>
            <a:off x="81042" y="6486267"/>
            <a:ext cx="1909840" cy="295275"/>
            <a:chOff x="476250" y="4386263"/>
            <a:chExt cx="1909840" cy="295275"/>
          </a:xfrm>
        </p:grpSpPr>
        <p:pic>
          <p:nvPicPr>
            <p:cNvPr id="12" name="Picture 2" descr="Creative Commons License">
              <a:extLst>
                <a:ext uri="{FF2B5EF4-FFF2-40B4-BE49-F238E27FC236}">
                  <a16:creationId xmlns:a16="http://schemas.microsoft.com/office/drawing/2014/main" id="{E5CA0B0E-9707-43B5-88C3-0C74DFBD8A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D3AC93A5-2706-4150-9C7F-90A83464E1A3}"/>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1386078400"/>
      </p:ext>
    </p:extLst>
  </p:cSld>
  <p:clrMapOvr>
    <a:masterClrMapping/>
  </p:clrMapOvr>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Frame</Template>
  <TotalTime>195</TotalTime>
  <Words>1530</Words>
  <Application>Microsoft Office PowerPoint</Application>
  <PresentationFormat>Widescreen</PresentationFormat>
  <Paragraphs>176</Paragraphs>
  <Slides>13</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Calibri</vt:lpstr>
      <vt:lpstr>Corbel</vt:lpstr>
      <vt:lpstr>Wingdings 2</vt:lpstr>
      <vt:lpstr>Frame</vt:lpstr>
      <vt:lpstr>Graphics for Technical Communication 1</vt:lpstr>
      <vt:lpstr>Disclaimer</vt:lpstr>
      <vt:lpstr>Lesson Agenda</vt:lpstr>
      <vt:lpstr>Mayer's Multimedia Principle</vt:lpstr>
      <vt:lpstr>Mayer's Multimedia Principle</vt:lpstr>
      <vt:lpstr>Mayer's Multimedia Principle</vt:lpstr>
      <vt:lpstr>Multimedia Principle</vt:lpstr>
      <vt:lpstr>Semiotics</vt:lpstr>
      <vt:lpstr>Semiotics</vt:lpstr>
      <vt:lpstr>Semiotics</vt:lpstr>
      <vt:lpstr>Semiotics</vt:lpstr>
      <vt:lpstr>Semiotics</vt:lpstr>
      <vt:lpstr>Take Away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IAD4230 User Interface Design II</dc:title>
  <dc:creator>Microsoft Office User</dc:creator>
  <cp:lastModifiedBy>Tiffani Reardon</cp:lastModifiedBy>
  <cp:revision>144</cp:revision>
  <dcterms:created xsi:type="dcterms:W3CDTF">2018-08-12T14:29:26Z</dcterms:created>
  <dcterms:modified xsi:type="dcterms:W3CDTF">2020-05-17T15:06:49Z</dcterms:modified>
</cp:coreProperties>
</file>